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164"/>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419" r:id="rId37"/>
    <p:sldId id="290" r:id="rId38"/>
    <p:sldId id="291" r:id="rId39"/>
    <p:sldId id="292" r:id="rId40"/>
    <p:sldId id="293" r:id="rId41"/>
    <p:sldId id="294" r:id="rId42"/>
    <p:sldId id="295" r:id="rId43"/>
    <p:sldId id="296" r:id="rId44"/>
    <p:sldId id="412" r:id="rId45"/>
    <p:sldId id="413" r:id="rId46"/>
    <p:sldId id="414" r:id="rId47"/>
    <p:sldId id="415" r:id="rId48"/>
    <p:sldId id="416" r:id="rId49"/>
    <p:sldId id="417" r:id="rId50"/>
    <p:sldId id="298" r:id="rId51"/>
    <p:sldId id="299"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418" r:id="rId92"/>
    <p:sldId id="340" r:id="rId93"/>
    <p:sldId id="341" r:id="rId94"/>
    <p:sldId id="342" r:id="rId95"/>
    <p:sldId id="343" r:id="rId96"/>
    <p:sldId id="344" r:id="rId97"/>
    <p:sldId id="345" r:id="rId98"/>
    <p:sldId id="346" r:id="rId99"/>
    <p:sldId id="347" r:id="rId100"/>
    <p:sldId id="348" r:id="rId101"/>
    <p:sldId id="349" r:id="rId102"/>
    <p:sldId id="350" r:id="rId103"/>
    <p:sldId id="351" r:id="rId104"/>
    <p:sldId id="352" r:id="rId105"/>
    <p:sldId id="353" r:id="rId106"/>
    <p:sldId id="354" r:id="rId107"/>
    <p:sldId id="355" r:id="rId108"/>
    <p:sldId id="356" r:id="rId109"/>
    <p:sldId id="357" r:id="rId110"/>
    <p:sldId id="358" r:id="rId111"/>
    <p:sldId id="359" r:id="rId112"/>
    <p:sldId id="360" r:id="rId113"/>
    <p:sldId id="361" r:id="rId114"/>
    <p:sldId id="362" r:id="rId115"/>
    <p:sldId id="363" r:id="rId116"/>
    <p:sldId id="364" r:id="rId117"/>
    <p:sldId id="365" r:id="rId118"/>
    <p:sldId id="366" r:id="rId119"/>
    <p:sldId id="367" r:id="rId120"/>
    <p:sldId id="368" r:id="rId121"/>
    <p:sldId id="369" r:id="rId122"/>
    <p:sldId id="370" r:id="rId123"/>
    <p:sldId id="371" r:id="rId124"/>
    <p:sldId id="372" r:id="rId125"/>
    <p:sldId id="373" r:id="rId126"/>
    <p:sldId id="374" r:id="rId127"/>
    <p:sldId id="375" r:id="rId128"/>
    <p:sldId id="376" r:id="rId129"/>
    <p:sldId id="377" r:id="rId130"/>
    <p:sldId id="378" r:id="rId131"/>
    <p:sldId id="379" r:id="rId132"/>
    <p:sldId id="380" r:id="rId133"/>
    <p:sldId id="381" r:id="rId134"/>
    <p:sldId id="382" r:id="rId135"/>
    <p:sldId id="383" r:id="rId136"/>
    <p:sldId id="384" r:id="rId137"/>
    <p:sldId id="385" r:id="rId138"/>
    <p:sldId id="386" r:id="rId139"/>
    <p:sldId id="387" r:id="rId140"/>
    <p:sldId id="388" r:id="rId141"/>
    <p:sldId id="389" r:id="rId142"/>
    <p:sldId id="390" r:id="rId143"/>
    <p:sldId id="391" r:id="rId144"/>
    <p:sldId id="392" r:id="rId145"/>
    <p:sldId id="393" r:id="rId146"/>
    <p:sldId id="394" r:id="rId147"/>
    <p:sldId id="395" r:id="rId148"/>
    <p:sldId id="396" r:id="rId149"/>
    <p:sldId id="397" r:id="rId150"/>
    <p:sldId id="398" r:id="rId151"/>
    <p:sldId id="399" r:id="rId152"/>
    <p:sldId id="400" r:id="rId153"/>
    <p:sldId id="401" r:id="rId154"/>
    <p:sldId id="402" r:id="rId155"/>
    <p:sldId id="403" r:id="rId156"/>
    <p:sldId id="404" r:id="rId157"/>
    <p:sldId id="405" r:id="rId158"/>
    <p:sldId id="406" r:id="rId159"/>
    <p:sldId id="407" r:id="rId160"/>
    <p:sldId id="408" r:id="rId161"/>
    <p:sldId id="409" r:id="rId162"/>
    <p:sldId id="410" r:id="rId163"/>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65" roundtripDataSignature="AMtx7mjfN8rYnIqHo+L5Aduag9lZgYLQg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ernando Alves" initials="FA" lastIdx="1" clrIdx="0">
    <p:extLst>
      <p:ext uri="{19B8F6BF-5375-455C-9EA6-DF929625EA0E}">
        <p15:presenceInfo xmlns:p15="http://schemas.microsoft.com/office/powerpoint/2012/main" userId="65c642aab686344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0DAED"/>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33"/>
    <p:restoredTop sz="94631"/>
  </p:normalViewPr>
  <p:slideViewPr>
    <p:cSldViewPr snapToGrid="0" snapToObjects="1">
      <p:cViewPr varScale="1">
        <p:scale>
          <a:sx n="129" d="100"/>
          <a:sy n="129" d="100"/>
        </p:scale>
        <p:origin x="92" y="3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tableStyles" Target="tableStyle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notesMaster" Target="notesMasters/notesMaster1.xml"/><Relationship Id="rId16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customschemas.google.com/relationships/presentationmetadata" Target="metadata"/><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5" name="Google Shape;165;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42" name="Google Shape;242;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7"/>
        <p:cNvGrpSpPr/>
        <p:nvPr/>
      </p:nvGrpSpPr>
      <p:grpSpPr>
        <a:xfrm>
          <a:off x="0" y="0"/>
          <a:ext cx="0" cy="0"/>
          <a:chOff x="0" y="0"/>
          <a:chExt cx="0" cy="0"/>
        </a:xfrm>
      </p:grpSpPr>
      <p:sp>
        <p:nvSpPr>
          <p:cNvPr id="2028" name="Google Shape;2028;p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29" name="Google Shape;2029;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30" name="Google Shape;2030;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7"/>
        <p:cNvGrpSpPr/>
        <p:nvPr/>
      </p:nvGrpSpPr>
      <p:grpSpPr>
        <a:xfrm>
          <a:off x="0" y="0"/>
          <a:ext cx="0" cy="0"/>
          <a:chOff x="0" y="0"/>
          <a:chExt cx="0" cy="0"/>
        </a:xfrm>
      </p:grpSpPr>
      <p:sp>
        <p:nvSpPr>
          <p:cNvPr id="2048" name="Google Shape;2048;p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9" name="Google Shape;2049;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50" name="Google Shape;2050;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2"/>
        <p:cNvGrpSpPr/>
        <p:nvPr/>
      </p:nvGrpSpPr>
      <p:grpSpPr>
        <a:xfrm>
          <a:off x="0" y="0"/>
          <a:ext cx="0" cy="0"/>
          <a:chOff x="0" y="0"/>
          <a:chExt cx="0" cy="0"/>
        </a:xfrm>
      </p:grpSpPr>
      <p:sp>
        <p:nvSpPr>
          <p:cNvPr id="2083" name="Google Shape;2083;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84" name="Google Shape;2084;p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7"/>
        <p:cNvGrpSpPr/>
        <p:nvPr/>
      </p:nvGrpSpPr>
      <p:grpSpPr>
        <a:xfrm>
          <a:off x="0" y="0"/>
          <a:ext cx="0" cy="0"/>
          <a:chOff x="0" y="0"/>
          <a:chExt cx="0" cy="0"/>
        </a:xfrm>
      </p:grpSpPr>
      <p:sp>
        <p:nvSpPr>
          <p:cNvPr id="2088" name="Google Shape;2088;p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9" name="Google Shape;2089;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t>Simple (points) layers </a:t>
            </a:r>
            <a:r>
              <a:rPr lang="en-GB" sz="1200"/>
              <a:t>- </a:t>
            </a:r>
            <a:r>
              <a:rPr lang="en-GB" sz="1200" i="1"/>
              <a:t>Simple layers are sets of georeferenced points that are associated to relevant information. Each layer has a set of standard fields, including its name, description, author, date/time of creation, and a URL pointing to information available either in the YARIS network or outside. A user may create customized fields, as needed. Each layer also has sharing properties, that is, who can do what with the layer.</a:t>
            </a:r>
            <a:endParaRPr/>
          </a:p>
        </p:txBody>
      </p:sp>
      <p:sp>
        <p:nvSpPr>
          <p:cNvPr id="2090" name="Google Shape;2090;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5"/>
        <p:cNvGrpSpPr/>
        <p:nvPr/>
      </p:nvGrpSpPr>
      <p:grpSpPr>
        <a:xfrm>
          <a:off x="0" y="0"/>
          <a:ext cx="0" cy="0"/>
          <a:chOff x="0" y="0"/>
          <a:chExt cx="0" cy="0"/>
        </a:xfrm>
      </p:grpSpPr>
      <p:sp>
        <p:nvSpPr>
          <p:cNvPr id="2106" name="Google Shape;2106;p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7" name="Google Shape;2107;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t>Simple (points) layers </a:t>
            </a:r>
            <a:r>
              <a:rPr lang="en-GB" sz="1200"/>
              <a:t>- </a:t>
            </a:r>
            <a:r>
              <a:rPr lang="en-GB" sz="1200" i="1"/>
              <a:t>Simple layers are sets of georeferenced points that are associated to relevant information. Each layer has a set of standard fields, including its name, description, author, date/time of creation, and a URL pointing to information available either in the YARIS network or outside. A user may create customized fields, as needed. Each layer also has sharing properties, that is, who can do what with the layer.</a:t>
            </a:r>
            <a:endParaRPr/>
          </a:p>
        </p:txBody>
      </p:sp>
      <p:sp>
        <p:nvSpPr>
          <p:cNvPr id="2108" name="Google Shape;2108;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9"/>
        <p:cNvGrpSpPr/>
        <p:nvPr/>
      </p:nvGrpSpPr>
      <p:grpSpPr>
        <a:xfrm>
          <a:off x="0" y="0"/>
          <a:ext cx="0" cy="0"/>
          <a:chOff x="0" y="0"/>
          <a:chExt cx="0" cy="0"/>
        </a:xfrm>
      </p:grpSpPr>
      <p:sp>
        <p:nvSpPr>
          <p:cNvPr id="2120" name="Google Shape;2120;p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1" name="Google Shape;2121;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t>Simple (points) layers </a:t>
            </a:r>
            <a:r>
              <a:rPr lang="en-GB" sz="1200"/>
              <a:t>- </a:t>
            </a:r>
            <a:r>
              <a:rPr lang="en-GB" sz="1200" i="1"/>
              <a:t>Simple layers are sets of georeferenced points that are associated to relevant information. Each layer has a set of standard fields, including its name, description, author, date/time of creation, and a URL pointing to information available either in the YARIS network or outside. A user may create customized fields, as needed. Each layer also has sharing properties, that is, who can do what with the layer.</a:t>
            </a:r>
            <a:endParaRPr/>
          </a:p>
        </p:txBody>
      </p:sp>
      <p:sp>
        <p:nvSpPr>
          <p:cNvPr id="2122" name="Google Shape;2122;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5"/>
        <p:cNvGrpSpPr/>
        <p:nvPr/>
      </p:nvGrpSpPr>
      <p:grpSpPr>
        <a:xfrm>
          <a:off x="0" y="0"/>
          <a:ext cx="0" cy="0"/>
          <a:chOff x="0" y="0"/>
          <a:chExt cx="0" cy="0"/>
        </a:xfrm>
      </p:grpSpPr>
      <p:sp>
        <p:nvSpPr>
          <p:cNvPr id="2136" name="Google Shape;2136;p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7" name="Google Shape;2137;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t>Simple (points) layers </a:t>
            </a:r>
            <a:r>
              <a:rPr lang="en-GB" sz="1200"/>
              <a:t>- </a:t>
            </a:r>
            <a:r>
              <a:rPr lang="en-GB" sz="1200" i="1"/>
              <a:t>Simple layers are sets of georeferenced points that are associated to relevant information. Each layer has a set of standard fields, including its name, description, author, date/time of creation, and a URL pointing to information available either in the YARIS network or outside. A user may create customized fields, as needed. Each layer also has sharing properties, that is, who can do what with the layer.</a:t>
            </a:r>
            <a:endParaRPr/>
          </a:p>
        </p:txBody>
      </p:sp>
      <p:sp>
        <p:nvSpPr>
          <p:cNvPr id="2138" name="Google Shape;2138;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2"/>
        <p:cNvGrpSpPr/>
        <p:nvPr/>
      </p:nvGrpSpPr>
      <p:grpSpPr>
        <a:xfrm>
          <a:off x="0" y="0"/>
          <a:ext cx="0" cy="0"/>
          <a:chOff x="0" y="0"/>
          <a:chExt cx="0" cy="0"/>
        </a:xfrm>
      </p:grpSpPr>
      <p:sp>
        <p:nvSpPr>
          <p:cNvPr id="2173" name="Google Shape;2173;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4" name="Google Shape;2174;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75" name="Google Shape;2175;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p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0" name="Google Shape;2190;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91" name="Google Shape;2191;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2"/>
        <p:cNvGrpSpPr/>
        <p:nvPr/>
      </p:nvGrpSpPr>
      <p:grpSpPr>
        <a:xfrm>
          <a:off x="0" y="0"/>
          <a:ext cx="0" cy="0"/>
          <a:chOff x="0" y="0"/>
          <a:chExt cx="0" cy="0"/>
        </a:xfrm>
      </p:grpSpPr>
      <p:sp>
        <p:nvSpPr>
          <p:cNvPr id="2223" name="Google Shape;2223;p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4" name="Google Shape;2224;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25" name="Google Shape;2225;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66" name="Google Shape;26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3"/>
        <p:cNvGrpSpPr/>
        <p:nvPr/>
      </p:nvGrpSpPr>
      <p:grpSpPr>
        <a:xfrm>
          <a:off x="0" y="0"/>
          <a:ext cx="0" cy="0"/>
          <a:chOff x="0" y="0"/>
          <a:chExt cx="0" cy="0"/>
        </a:xfrm>
      </p:grpSpPr>
      <p:sp>
        <p:nvSpPr>
          <p:cNvPr id="2244" name="Google Shape;2244;p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5" name="Google Shape;2245;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46" name="Google Shape;2246;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6"/>
        <p:cNvGrpSpPr/>
        <p:nvPr/>
      </p:nvGrpSpPr>
      <p:grpSpPr>
        <a:xfrm>
          <a:off x="0" y="0"/>
          <a:ext cx="0" cy="0"/>
          <a:chOff x="0" y="0"/>
          <a:chExt cx="0" cy="0"/>
        </a:xfrm>
      </p:grpSpPr>
      <p:sp>
        <p:nvSpPr>
          <p:cNvPr id="2277" name="Google Shape;2277;p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8" name="Google Shape;2278;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sz="1200" i="1"/>
          </a:p>
        </p:txBody>
      </p:sp>
      <p:sp>
        <p:nvSpPr>
          <p:cNvPr id="2279" name="Google Shape;2279;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1"/>
        <p:cNvGrpSpPr/>
        <p:nvPr/>
      </p:nvGrpSpPr>
      <p:grpSpPr>
        <a:xfrm>
          <a:off x="0" y="0"/>
          <a:ext cx="0" cy="0"/>
          <a:chOff x="0" y="0"/>
          <a:chExt cx="0" cy="0"/>
        </a:xfrm>
      </p:grpSpPr>
      <p:sp>
        <p:nvSpPr>
          <p:cNvPr id="2292" name="Google Shape;2292;p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3" name="Google Shape;2293;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94" name="Google Shape;2294;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p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0" name="Google Shape;2310;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11" name="Google Shape;2311;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2"/>
        <p:cNvGrpSpPr/>
        <p:nvPr/>
      </p:nvGrpSpPr>
      <p:grpSpPr>
        <a:xfrm>
          <a:off x="0" y="0"/>
          <a:ext cx="0" cy="0"/>
          <a:chOff x="0" y="0"/>
          <a:chExt cx="0" cy="0"/>
        </a:xfrm>
      </p:grpSpPr>
      <p:sp>
        <p:nvSpPr>
          <p:cNvPr id="2333" name="Google Shape;2333;p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4" name="Google Shape;2334;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35" name="Google Shape;2335;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3"/>
        <p:cNvGrpSpPr/>
        <p:nvPr/>
      </p:nvGrpSpPr>
      <p:grpSpPr>
        <a:xfrm>
          <a:off x="0" y="0"/>
          <a:ext cx="0" cy="0"/>
          <a:chOff x="0" y="0"/>
          <a:chExt cx="0" cy="0"/>
        </a:xfrm>
      </p:grpSpPr>
      <p:sp>
        <p:nvSpPr>
          <p:cNvPr id="2354" name="Google Shape;2354;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5" name="Google Shape;2355;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56" name="Google Shape;2356;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6"/>
        <p:cNvGrpSpPr/>
        <p:nvPr/>
      </p:nvGrpSpPr>
      <p:grpSpPr>
        <a:xfrm>
          <a:off x="0" y="0"/>
          <a:ext cx="0" cy="0"/>
          <a:chOff x="0" y="0"/>
          <a:chExt cx="0" cy="0"/>
        </a:xfrm>
      </p:grpSpPr>
      <p:sp>
        <p:nvSpPr>
          <p:cNvPr id="2387" name="Google Shape;2387;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88" name="Google Shape;2388;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1"/>
        <p:cNvGrpSpPr/>
        <p:nvPr/>
      </p:nvGrpSpPr>
      <p:grpSpPr>
        <a:xfrm>
          <a:off x="0" y="0"/>
          <a:ext cx="0" cy="0"/>
          <a:chOff x="0" y="0"/>
          <a:chExt cx="0" cy="0"/>
        </a:xfrm>
      </p:grpSpPr>
      <p:sp>
        <p:nvSpPr>
          <p:cNvPr id="2392" name="Google Shape;2392;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93" name="Google Shape;2393;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94" name="Google Shape;2394;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5"/>
        <p:cNvGrpSpPr/>
        <p:nvPr/>
      </p:nvGrpSpPr>
      <p:grpSpPr>
        <a:xfrm>
          <a:off x="0" y="0"/>
          <a:ext cx="0" cy="0"/>
          <a:chOff x="0" y="0"/>
          <a:chExt cx="0" cy="0"/>
        </a:xfrm>
      </p:grpSpPr>
      <p:sp>
        <p:nvSpPr>
          <p:cNvPr id="2546" name="Google Shape;2546;p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7" name="Google Shape;2547;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548" name="Google Shape;2548;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3"/>
        <p:cNvGrpSpPr/>
        <p:nvPr/>
      </p:nvGrpSpPr>
      <p:grpSpPr>
        <a:xfrm>
          <a:off x="0" y="0"/>
          <a:ext cx="0" cy="0"/>
          <a:chOff x="0" y="0"/>
          <a:chExt cx="0" cy="0"/>
        </a:xfrm>
      </p:grpSpPr>
      <p:sp>
        <p:nvSpPr>
          <p:cNvPr id="2704" name="Google Shape;2704;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05" name="Google Shape;2705;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a:t>All information has a cleanliness, a geography and sensitivity. Others  </a:t>
            </a:r>
            <a:endParaRPr/>
          </a:p>
        </p:txBody>
      </p:sp>
      <p:sp>
        <p:nvSpPr>
          <p:cNvPr id="273" name="Google Shape;273;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8"/>
        <p:cNvGrpSpPr/>
        <p:nvPr/>
      </p:nvGrpSpPr>
      <p:grpSpPr>
        <a:xfrm>
          <a:off x="0" y="0"/>
          <a:ext cx="0" cy="0"/>
          <a:chOff x="0" y="0"/>
          <a:chExt cx="0" cy="0"/>
        </a:xfrm>
      </p:grpSpPr>
      <p:sp>
        <p:nvSpPr>
          <p:cNvPr id="2709" name="Google Shape;2709;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0" name="Google Shape;2710;p1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t>Simple (points) layers </a:t>
            </a:r>
            <a:r>
              <a:rPr lang="en-GB" sz="1200"/>
              <a:t>- </a:t>
            </a:r>
            <a:r>
              <a:rPr lang="en-GB" sz="1200" i="1"/>
              <a:t>Simple layers are sets of georeferenced points that are associated to relevant information. Each layer has a set of standard fields, including its name, description, author, date/time of creation, and a URL pointing to information available either in the YARIS network or outside. A user may create customized fields, as needed. Each layer also has sharing properties, that is, who can do what with the layer.</a:t>
            </a:r>
            <a:endParaRPr/>
          </a:p>
        </p:txBody>
      </p:sp>
      <p:sp>
        <p:nvSpPr>
          <p:cNvPr id="2711" name="Google Shape;2711;p1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7"/>
        <p:cNvGrpSpPr/>
        <p:nvPr/>
      </p:nvGrpSpPr>
      <p:grpSpPr>
        <a:xfrm>
          <a:off x="0" y="0"/>
          <a:ext cx="0" cy="0"/>
          <a:chOff x="0" y="0"/>
          <a:chExt cx="0" cy="0"/>
        </a:xfrm>
      </p:grpSpPr>
      <p:sp>
        <p:nvSpPr>
          <p:cNvPr id="2718" name="Google Shape;2718;p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9" name="Google Shape;2719;p1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720" name="Google Shape;2720;p1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1"/>
        <p:cNvGrpSpPr/>
        <p:nvPr/>
      </p:nvGrpSpPr>
      <p:grpSpPr>
        <a:xfrm>
          <a:off x="0" y="0"/>
          <a:ext cx="0" cy="0"/>
          <a:chOff x="0" y="0"/>
          <a:chExt cx="0" cy="0"/>
        </a:xfrm>
      </p:grpSpPr>
      <p:sp>
        <p:nvSpPr>
          <p:cNvPr id="2882" name="Google Shape;2882;p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3" name="Google Shape;2883;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884" name="Google Shape;2884;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4"/>
        <p:cNvGrpSpPr/>
        <p:nvPr/>
      </p:nvGrpSpPr>
      <p:grpSpPr>
        <a:xfrm>
          <a:off x="0" y="0"/>
          <a:ext cx="0" cy="0"/>
          <a:chOff x="0" y="0"/>
          <a:chExt cx="0" cy="0"/>
        </a:xfrm>
      </p:grpSpPr>
      <p:sp>
        <p:nvSpPr>
          <p:cNvPr id="3035" name="Google Shape;3035;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36" name="Google Shape;3036;p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9"/>
        <p:cNvGrpSpPr/>
        <p:nvPr/>
      </p:nvGrpSpPr>
      <p:grpSpPr>
        <a:xfrm>
          <a:off x="0" y="0"/>
          <a:ext cx="0" cy="0"/>
          <a:chOff x="0" y="0"/>
          <a:chExt cx="0" cy="0"/>
        </a:xfrm>
      </p:grpSpPr>
      <p:sp>
        <p:nvSpPr>
          <p:cNvPr id="3040" name="Google Shape;3040;p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1" name="Google Shape;3041;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42" name="Google Shape;3042;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9"/>
        <p:cNvGrpSpPr/>
        <p:nvPr/>
      </p:nvGrpSpPr>
      <p:grpSpPr>
        <a:xfrm>
          <a:off x="0" y="0"/>
          <a:ext cx="0" cy="0"/>
          <a:chOff x="0" y="0"/>
          <a:chExt cx="0" cy="0"/>
        </a:xfrm>
      </p:grpSpPr>
      <p:sp>
        <p:nvSpPr>
          <p:cNvPr id="3060" name="Google Shape;3060;p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1" name="Google Shape;3061;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62" name="Google Shape;3062;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0"/>
        <p:cNvGrpSpPr/>
        <p:nvPr/>
      </p:nvGrpSpPr>
      <p:grpSpPr>
        <a:xfrm>
          <a:off x="0" y="0"/>
          <a:ext cx="0" cy="0"/>
          <a:chOff x="0" y="0"/>
          <a:chExt cx="0" cy="0"/>
        </a:xfrm>
      </p:grpSpPr>
      <p:sp>
        <p:nvSpPr>
          <p:cNvPr id="3081" name="Google Shape;3081;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82" name="Google Shape;3082;p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8"/>
        <p:cNvGrpSpPr/>
        <p:nvPr/>
      </p:nvGrpSpPr>
      <p:grpSpPr>
        <a:xfrm>
          <a:off x="0" y="0"/>
          <a:ext cx="0" cy="0"/>
          <a:chOff x="0" y="0"/>
          <a:chExt cx="0" cy="0"/>
        </a:xfrm>
      </p:grpSpPr>
      <p:sp>
        <p:nvSpPr>
          <p:cNvPr id="3119" name="Google Shape;3119;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20" name="Google Shape;3120;p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7"/>
        <p:cNvGrpSpPr/>
        <p:nvPr/>
      </p:nvGrpSpPr>
      <p:grpSpPr>
        <a:xfrm>
          <a:off x="0" y="0"/>
          <a:ext cx="0" cy="0"/>
          <a:chOff x="0" y="0"/>
          <a:chExt cx="0" cy="0"/>
        </a:xfrm>
      </p:grpSpPr>
      <p:sp>
        <p:nvSpPr>
          <p:cNvPr id="3138" name="Google Shape;3138;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39" name="Google Shape;3139;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2"/>
        <p:cNvGrpSpPr/>
        <p:nvPr/>
      </p:nvGrpSpPr>
      <p:grpSpPr>
        <a:xfrm>
          <a:off x="0" y="0"/>
          <a:ext cx="0" cy="0"/>
          <a:chOff x="0" y="0"/>
          <a:chExt cx="0" cy="0"/>
        </a:xfrm>
      </p:grpSpPr>
      <p:sp>
        <p:nvSpPr>
          <p:cNvPr id="3163" name="Google Shape;3163;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64" name="Google Shape;3164;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06" name="Google Shape;306;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1"/>
        <p:cNvGrpSpPr/>
        <p:nvPr/>
      </p:nvGrpSpPr>
      <p:grpSpPr>
        <a:xfrm>
          <a:off x="0" y="0"/>
          <a:ext cx="0" cy="0"/>
          <a:chOff x="0" y="0"/>
          <a:chExt cx="0" cy="0"/>
        </a:xfrm>
      </p:grpSpPr>
      <p:sp>
        <p:nvSpPr>
          <p:cNvPr id="3182" name="Google Shape;3182;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3" name="Google Shape;3183;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84" name="Google Shape;3184;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130</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1"/>
        <p:cNvGrpSpPr/>
        <p:nvPr/>
      </p:nvGrpSpPr>
      <p:grpSpPr>
        <a:xfrm>
          <a:off x="0" y="0"/>
          <a:ext cx="0" cy="0"/>
          <a:chOff x="0" y="0"/>
          <a:chExt cx="0" cy="0"/>
        </a:xfrm>
      </p:grpSpPr>
      <p:sp>
        <p:nvSpPr>
          <p:cNvPr id="3202" name="Google Shape;3202;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03" name="Google Shape;3203;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7"/>
        <p:cNvGrpSpPr/>
        <p:nvPr/>
      </p:nvGrpSpPr>
      <p:grpSpPr>
        <a:xfrm>
          <a:off x="0" y="0"/>
          <a:ext cx="0" cy="0"/>
          <a:chOff x="0" y="0"/>
          <a:chExt cx="0" cy="0"/>
        </a:xfrm>
      </p:grpSpPr>
      <p:sp>
        <p:nvSpPr>
          <p:cNvPr id="3208" name="Google Shape;3208;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09" name="Google Shape;3209;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10" name="Google Shape;3210;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132</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7" name="Google Shape;3217;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18" name="Google Shape;3218;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133</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4"/>
        <p:cNvGrpSpPr/>
        <p:nvPr/>
      </p:nvGrpSpPr>
      <p:grpSpPr>
        <a:xfrm>
          <a:off x="0" y="0"/>
          <a:ext cx="0" cy="0"/>
          <a:chOff x="0" y="0"/>
          <a:chExt cx="0" cy="0"/>
        </a:xfrm>
      </p:grpSpPr>
      <p:sp>
        <p:nvSpPr>
          <p:cNvPr id="3235" name="Google Shape;3235;p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36" name="Google Shape;3236;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37" name="Google Shape;3237;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134</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0"/>
        <p:cNvGrpSpPr/>
        <p:nvPr/>
      </p:nvGrpSpPr>
      <p:grpSpPr>
        <a:xfrm>
          <a:off x="0" y="0"/>
          <a:ext cx="0" cy="0"/>
          <a:chOff x="0" y="0"/>
          <a:chExt cx="0" cy="0"/>
        </a:xfrm>
      </p:grpSpPr>
      <p:sp>
        <p:nvSpPr>
          <p:cNvPr id="3261" name="Google Shape;3261;p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62" name="Google Shape;3262;p1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63" name="Google Shape;3263;p1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135</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1"/>
        <p:cNvGrpSpPr/>
        <p:nvPr/>
      </p:nvGrpSpPr>
      <p:grpSpPr>
        <a:xfrm>
          <a:off x="0" y="0"/>
          <a:ext cx="0" cy="0"/>
          <a:chOff x="0" y="0"/>
          <a:chExt cx="0" cy="0"/>
        </a:xfrm>
      </p:grpSpPr>
      <p:sp>
        <p:nvSpPr>
          <p:cNvPr id="3292" name="Google Shape;3292;p1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293" name="Google Shape;3293;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7"/>
        <p:cNvGrpSpPr/>
        <p:nvPr/>
      </p:nvGrpSpPr>
      <p:grpSpPr>
        <a:xfrm>
          <a:off x="0" y="0"/>
          <a:ext cx="0" cy="0"/>
          <a:chOff x="0" y="0"/>
          <a:chExt cx="0" cy="0"/>
        </a:xfrm>
      </p:grpSpPr>
      <p:sp>
        <p:nvSpPr>
          <p:cNvPr id="3298" name="Google Shape;3298;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9" name="Google Shape;3299;p1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00" name="Google Shape;3300;p1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137</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9"/>
        <p:cNvGrpSpPr/>
        <p:nvPr/>
      </p:nvGrpSpPr>
      <p:grpSpPr>
        <a:xfrm>
          <a:off x="0" y="0"/>
          <a:ext cx="0" cy="0"/>
          <a:chOff x="0" y="0"/>
          <a:chExt cx="0" cy="0"/>
        </a:xfrm>
      </p:grpSpPr>
      <p:sp>
        <p:nvSpPr>
          <p:cNvPr id="3310" name="Google Shape;3310;p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11" name="Google Shape;3311;p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12" name="Google Shape;3312;p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138</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9"/>
        <p:cNvGrpSpPr/>
        <p:nvPr/>
      </p:nvGrpSpPr>
      <p:grpSpPr>
        <a:xfrm>
          <a:off x="0" y="0"/>
          <a:ext cx="0" cy="0"/>
          <a:chOff x="0" y="0"/>
          <a:chExt cx="0" cy="0"/>
        </a:xfrm>
      </p:grpSpPr>
      <p:sp>
        <p:nvSpPr>
          <p:cNvPr id="3340" name="Google Shape;3340;p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41" name="Google Shape;3341;p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19" name="Google Shape;319;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5"/>
        <p:cNvGrpSpPr/>
        <p:nvPr/>
      </p:nvGrpSpPr>
      <p:grpSpPr>
        <a:xfrm>
          <a:off x="0" y="0"/>
          <a:ext cx="0" cy="0"/>
          <a:chOff x="0" y="0"/>
          <a:chExt cx="0" cy="0"/>
        </a:xfrm>
      </p:grpSpPr>
      <p:sp>
        <p:nvSpPr>
          <p:cNvPr id="3346" name="Google Shape;3346;p1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7" name="Google Shape;3347;p1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48" name="Google Shape;3348;p1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140</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6"/>
        <p:cNvGrpSpPr/>
        <p:nvPr/>
      </p:nvGrpSpPr>
      <p:grpSpPr>
        <a:xfrm>
          <a:off x="0" y="0"/>
          <a:ext cx="0" cy="0"/>
          <a:chOff x="0" y="0"/>
          <a:chExt cx="0" cy="0"/>
        </a:xfrm>
      </p:grpSpPr>
      <p:sp>
        <p:nvSpPr>
          <p:cNvPr id="3377" name="Google Shape;3377;p1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78" name="Google Shape;3378;p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2"/>
        <p:cNvGrpSpPr/>
        <p:nvPr/>
      </p:nvGrpSpPr>
      <p:grpSpPr>
        <a:xfrm>
          <a:off x="0" y="0"/>
          <a:ext cx="0" cy="0"/>
          <a:chOff x="0" y="0"/>
          <a:chExt cx="0" cy="0"/>
        </a:xfrm>
      </p:grpSpPr>
      <p:sp>
        <p:nvSpPr>
          <p:cNvPr id="3383" name="Google Shape;3383;p1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84" name="Google Shape;3384;p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8"/>
        <p:cNvGrpSpPr/>
        <p:nvPr/>
      </p:nvGrpSpPr>
      <p:grpSpPr>
        <a:xfrm>
          <a:off x="0" y="0"/>
          <a:ext cx="0" cy="0"/>
          <a:chOff x="0" y="0"/>
          <a:chExt cx="0" cy="0"/>
        </a:xfrm>
      </p:grpSpPr>
      <p:sp>
        <p:nvSpPr>
          <p:cNvPr id="3389" name="Google Shape;3389;p1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0" name="Google Shape;3390;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91" name="Google Shape;3391;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143</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6"/>
        <p:cNvGrpSpPr/>
        <p:nvPr/>
      </p:nvGrpSpPr>
      <p:grpSpPr>
        <a:xfrm>
          <a:off x="0" y="0"/>
          <a:ext cx="0" cy="0"/>
          <a:chOff x="0" y="0"/>
          <a:chExt cx="0" cy="0"/>
        </a:xfrm>
      </p:grpSpPr>
      <p:sp>
        <p:nvSpPr>
          <p:cNvPr id="3417" name="Google Shape;3417;p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8" name="Google Shape;3418;p1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19" name="Google Shape;3419;p1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144</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1"/>
        <p:cNvGrpSpPr/>
        <p:nvPr/>
      </p:nvGrpSpPr>
      <p:grpSpPr>
        <a:xfrm>
          <a:off x="0" y="0"/>
          <a:ext cx="0" cy="0"/>
          <a:chOff x="0" y="0"/>
          <a:chExt cx="0" cy="0"/>
        </a:xfrm>
      </p:grpSpPr>
      <p:sp>
        <p:nvSpPr>
          <p:cNvPr id="3432" name="Google Shape;3432;p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3" name="Google Shape;3433;p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34" name="Google Shape;3434;p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145</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1"/>
        <p:cNvGrpSpPr/>
        <p:nvPr/>
      </p:nvGrpSpPr>
      <p:grpSpPr>
        <a:xfrm>
          <a:off x="0" y="0"/>
          <a:ext cx="0" cy="0"/>
          <a:chOff x="0" y="0"/>
          <a:chExt cx="0" cy="0"/>
        </a:xfrm>
      </p:grpSpPr>
      <p:sp>
        <p:nvSpPr>
          <p:cNvPr id="3442" name="Google Shape;3442;p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3" name="Google Shape;3443;p1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44" name="Google Shape;3444;p1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146</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2"/>
        <p:cNvGrpSpPr/>
        <p:nvPr/>
      </p:nvGrpSpPr>
      <p:grpSpPr>
        <a:xfrm>
          <a:off x="0" y="0"/>
          <a:ext cx="0" cy="0"/>
          <a:chOff x="0" y="0"/>
          <a:chExt cx="0" cy="0"/>
        </a:xfrm>
      </p:grpSpPr>
      <p:sp>
        <p:nvSpPr>
          <p:cNvPr id="3453" name="Google Shape;3453;p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4" name="Google Shape;3454;p1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55" name="Google Shape;3455;p1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147</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0"/>
        <p:cNvGrpSpPr/>
        <p:nvPr/>
      </p:nvGrpSpPr>
      <p:grpSpPr>
        <a:xfrm>
          <a:off x="0" y="0"/>
          <a:ext cx="0" cy="0"/>
          <a:chOff x="0" y="0"/>
          <a:chExt cx="0" cy="0"/>
        </a:xfrm>
      </p:grpSpPr>
      <p:sp>
        <p:nvSpPr>
          <p:cNvPr id="3461" name="Google Shape;3461;p1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62" name="Google Shape;3462;p1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63" name="Google Shape;3463;p1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148</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1"/>
        <p:cNvGrpSpPr/>
        <p:nvPr/>
      </p:nvGrpSpPr>
      <p:grpSpPr>
        <a:xfrm>
          <a:off x="0" y="0"/>
          <a:ext cx="0" cy="0"/>
          <a:chOff x="0" y="0"/>
          <a:chExt cx="0" cy="0"/>
        </a:xfrm>
      </p:grpSpPr>
      <p:sp>
        <p:nvSpPr>
          <p:cNvPr id="3482" name="Google Shape;3482;p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3" name="Google Shape;3483;p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84" name="Google Shape;3484;p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149</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33" name="Google Shape;33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7"/>
        <p:cNvGrpSpPr/>
        <p:nvPr/>
      </p:nvGrpSpPr>
      <p:grpSpPr>
        <a:xfrm>
          <a:off x="0" y="0"/>
          <a:ext cx="0" cy="0"/>
          <a:chOff x="0" y="0"/>
          <a:chExt cx="0" cy="0"/>
        </a:xfrm>
      </p:grpSpPr>
      <p:sp>
        <p:nvSpPr>
          <p:cNvPr id="3498" name="Google Shape;3498;p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9" name="Google Shape;3499;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00" name="Google Shape;3500;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150</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4"/>
        <p:cNvGrpSpPr/>
        <p:nvPr/>
      </p:nvGrpSpPr>
      <p:grpSpPr>
        <a:xfrm>
          <a:off x="0" y="0"/>
          <a:ext cx="0" cy="0"/>
          <a:chOff x="0" y="0"/>
          <a:chExt cx="0" cy="0"/>
        </a:xfrm>
      </p:grpSpPr>
      <p:sp>
        <p:nvSpPr>
          <p:cNvPr id="3515" name="Google Shape;3515;p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6" name="Google Shape;3516;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17" name="Google Shape;3517;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151</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1"/>
        <p:cNvGrpSpPr/>
        <p:nvPr/>
      </p:nvGrpSpPr>
      <p:grpSpPr>
        <a:xfrm>
          <a:off x="0" y="0"/>
          <a:ext cx="0" cy="0"/>
          <a:chOff x="0" y="0"/>
          <a:chExt cx="0" cy="0"/>
        </a:xfrm>
      </p:grpSpPr>
      <p:sp>
        <p:nvSpPr>
          <p:cNvPr id="3522" name="Google Shape;3522;p1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3" name="Google Shape;3523;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24" name="Google Shape;3524;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152</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6"/>
        <p:cNvGrpSpPr/>
        <p:nvPr/>
      </p:nvGrpSpPr>
      <p:grpSpPr>
        <a:xfrm>
          <a:off x="0" y="0"/>
          <a:ext cx="0" cy="0"/>
          <a:chOff x="0" y="0"/>
          <a:chExt cx="0" cy="0"/>
        </a:xfrm>
      </p:grpSpPr>
      <p:sp>
        <p:nvSpPr>
          <p:cNvPr id="3547" name="Google Shape;3547;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48" name="Google Shape;3548;p1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1"/>
        <p:cNvGrpSpPr/>
        <p:nvPr/>
      </p:nvGrpSpPr>
      <p:grpSpPr>
        <a:xfrm>
          <a:off x="0" y="0"/>
          <a:ext cx="0" cy="0"/>
          <a:chOff x="0" y="0"/>
          <a:chExt cx="0" cy="0"/>
        </a:xfrm>
      </p:grpSpPr>
      <p:sp>
        <p:nvSpPr>
          <p:cNvPr id="3552" name="Google Shape;3552;p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3" name="Google Shape;3553;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54" name="Google Shape;3554;p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154</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9"/>
        <p:cNvGrpSpPr/>
        <p:nvPr/>
      </p:nvGrpSpPr>
      <p:grpSpPr>
        <a:xfrm>
          <a:off x="0" y="0"/>
          <a:ext cx="0" cy="0"/>
          <a:chOff x="0" y="0"/>
          <a:chExt cx="0" cy="0"/>
        </a:xfrm>
      </p:grpSpPr>
      <p:sp>
        <p:nvSpPr>
          <p:cNvPr id="3560" name="Google Shape;3560;p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1" name="Google Shape;3561;p1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62" name="Google Shape;3562;p1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155</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7"/>
        <p:cNvGrpSpPr/>
        <p:nvPr/>
      </p:nvGrpSpPr>
      <p:grpSpPr>
        <a:xfrm>
          <a:off x="0" y="0"/>
          <a:ext cx="0" cy="0"/>
          <a:chOff x="0" y="0"/>
          <a:chExt cx="0" cy="0"/>
        </a:xfrm>
      </p:grpSpPr>
      <p:sp>
        <p:nvSpPr>
          <p:cNvPr id="3568" name="Google Shape;3568;p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9" name="Google Shape;3569;p1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70" name="Google Shape;3570;p1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156</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2"/>
        <p:cNvGrpSpPr/>
        <p:nvPr/>
      </p:nvGrpSpPr>
      <p:grpSpPr>
        <a:xfrm>
          <a:off x="0" y="0"/>
          <a:ext cx="0" cy="0"/>
          <a:chOff x="0" y="0"/>
          <a:chExt cx="0" cy="0"/>
        </a:xfrm>
      </p:grpSpPr>
      <p:sp>
        <p:nvSpPr>
          <p:cNvPr id="3593" name="Google Shape;3593;p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4" name="Google Shape;3594;p1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595" name="Google Shape;3595;p1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157</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0"/>
        <p:cNvGrpSpPr/>
        <p:nvPr/>
      </p:nvGrpSpPr>
      <p:grpSpPr>
        <a:xfrm>
          <a:off x="0" y="0"/>
          <a:ext cx="0" cy="0"/>
          <a:chOff x="0" y="0"/>
          <a:chExt cx="0" cy="0"/>
        </a:xfrm>
      </p:grpSpPr>
      <p:sp>
        <p:nvSpPr>
          <p:cNvPr id="3601" name="Google Shape;3601;p1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02" name="Google Shape;3602;p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3"/>
        <p:cNvGrpSpPr/>
        <p:nvPr/>
      </p:nvGrpSpPr>
      <p:grpSpPr>
        <a:xfrm>
          <a:off x="0" y="0"/>
          <a:ext cx="0" cy="0"/>
          <a:chOff x="0" y="0"/>
          <a:chExt cx="0" cy="0"/>
        </a:xfrm>
      </p:grpSpPr>
      <p:sp>
        <p:nvSpPr>
          <p:cNvPr id="3624" name="Google Shape;3624;p1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5" name="Google Shape;3625;p1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26" name="Google Shape;3626;p1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159</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49" name="Google Shape;349;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1"/>
        <p:cNvGrpSpPr/>
        <p:nvPr/>
      </p:nvGrpSpPr>
      <p:grpSpPr>
        <a:xfrm>
          <a:off x="0" y="0"/>
          <a:ext cx="0" cy="0"/>
          <a:chOff x="0" y="0"/>
          <a:chExt cx="0" cy="0"/>
        </a:xfrm>
      </p:grpSpPr>
      <p:sp>
        <p:nvSpPr>
          <p:cNvPr id="3632" name="Google Shape;3632;p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3" name="Google Shape;3633;p1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34" name="Google Shape;3634;p1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160</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2"/>
        <p:cNvGrpSpPr/>
        <p:nvPr/>
      </p:nvGrpSpPr>
      <p:grpSpPr>
        <a:xfrm>
          <a:off x="0" y="0"/>
          <a:ext cx="0" cy="0"/>
          <a:chOff x="0" y="0"/>
          <a:chExt cx="0" cy="0"/>
        </a:xfrm>
      </p:grpSpPr>
      <p:sp>
        <p:nvSpPr>
          <p:cNvPr id="3653" name="Google Shape;3653;p1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4" name="Google Shape;3654;p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63" name="Google Shape;36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77" name="Google Shape;37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86" name="Google Shape;386;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0" name="Google Shape;17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396" name="Google Shape;396;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7" name="Google Shape;447;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48" name="Google Shape;448;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Calibri"/>
              <a:buNone/>
            </a:pPr>
            <a:fld id="{00000000-1234-1234-1234-123412341234}" type="slidenum">
              <a:rPr lang="en-GB">
                <a:solidFill>
                  <a:srgbClr val="000000"/>
                </a:solidFill>
              </a:rPr>
              <a:t>21</a:t>
            </a:fld>
            <a:endParaRPr>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4" name="Google Shape;454;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55" name="Google Shape;455;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1" name="Google Shape;461;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62" name="Google Shape;462;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86" name="Google Shape;486;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492" name="Google Shape;49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9" name="Google Shape;499;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00" name="Google Shape;500;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9" name="Google Shape;529;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30" name="Google Shape;530;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37" name="Google Shape;537;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64" name="Google Shape;564;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6" name="Google Shape;17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0" name="Google Shape;570;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77" name="Google Shape;577;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6" name="Google Shape;58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87" name="Google Shape;58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1" name="Google Shape;621;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22" name="Google Shape;622;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32" name="Google Shape;63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32" name="Google Shape;63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35</a:t>
            </a:fld>
            <a:endParaRPr/>
          </a:p>
        </p:txBody>
      </p:sp>
    </p:spTree>
    <p:extLst>
      <p:ext uri="{BB962C8B-B14F-4D97-AF65-F5344CB8AC3E}">
        <p14:creationId xmlns:p14="http://schemas.microsoft.com/office/powerpoint/2010/main" val="3999878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76" name="Google Shape;67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686" name="Google Shape;686;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5" name="Google Shape;725;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26" name="Google Shape;726;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5" name="Google Shape;765;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766" name="Google Shape;766;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7" name="Google Shape;80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08" name="Google Shape;808;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0"/>
        <p:cNvGrpSpPr/>
        <p:nvPr/>
      </p:nvGrpSpPr>
      <p:grpSpPr>
        <a:xfrm>
          <a:off x="0" y="0"/>
          <a:ext cx="0" cy="0"/>
          <a:chOff x="0" y="0"/>
          <a:chExt cx="0" cy="0"/>
        </a:xfrm>
      </p:grpSpPr>
      <p:sp>
        <p:nvSpPr>
          <p:cNvPr id="841" name="Google Shape;841;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42" name="Google Shape;842;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852" name="Google Shape;85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852" name="Google Shape;85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43</a:t>
            </a:fld>
            <a:endParaRPr/>
          </a:p>
        </p:txBody>
      </p:sp>
    </p:spTree>
    <p:extLst>
      <p:ext uri="{BB962C8B-B14F-4D97-AF65-F5344CB8AC3E}">
        <p14:creationId xmlns:p14="http://schemas.microsoft.com/office/powerpoint/2010/main" val="164618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852" name="Google Shape;85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44</a:t>
            </a:fld>
            <a:endParaRPr/>
          </a:p>
        </p:txBody>
      </p:sp>
    </p:spTree>
    <p:extLst>
      <p:ext uri="{BB962C8B-B14F-4D97-AF65-F5344CB8AC3E}">
        <p14:creationId xmlns:p14="http://schemas.microsoft.com/office/powerpoint/2010/main" val="1337792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852" name="Google Shape;85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45</a:t>
            </a:fld>
            <a:endParaRPr/>
          </a:p>
        </p:txBody>
      </p:sp>
    </p:spTree>
    <p:extLst>
      <p:ext uri="{BB962C8B-B14F-4D97-AF65-F5344CB8AC3E}">
        <p14:creationId xmlns:p14="http://schemas.microsoft.com/office/powerpoint/2010/main" val="10329837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852" name="Google Shape;85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46</a:t>
            </a:fld>
            <a:endParaRPr/>
          </a:p>
        </p:txBody>
      </p:sp>
    </p:spTree>
    <p:extLst>
      <p:ext uri="{BB962C8B-B14F-4D97-AF65-F5344CB8AC3E}">
        <p14:creationId xmlns:p14="http://schemas.microsoft.com/office/powerpoint/2010/main" val="517021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852" name="Google Shape;85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47</a:t>
            </a:fld>
            <a:endParaRPr/>
          </a:p>
        </p:txBody>
      </p:sp>
    </p:spTree>
    <p:extLst>
      <p:ext uri="{BB962C8B-B14F-4D97-AF65-F5344CB8AC3E}">
        <p14:creationId xmlns:p14="http://schemas.microsoft.com/office/powerpoint/2010/main" val="4999189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852" name="Google Shape;852;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48</a:t>
            </a:fld>
            <a:endParaRPr/>
          </a:p>
        </p:txBody>
      </p:sp>
    </p:spTree>
    <p:extLst>
      <p:ext uri="{BB962C8B-B14F-4D97-AF65-F5344CB8AC3E}">
        <p14:creationId xmlns:p14="http://schemas.microsoft.com/office/powerpoint/2010/main" val="8345944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1" name="Google Shape;911;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12" name="Google Shape;912;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u="sng"/>
              <a:t>Comments:</a:t>
            </a:r>
            <a:endParaRPr/>
          </a:p>
          <a:p>
            <a:pPr marL="0" lvl="0" indent="0" algn="l" rtl="0">
              <a:spcBef>
                <a:spcPts val="0"/>
              </a:spcBef>
              <a:spcAft>
                <a:spcPts val="0"/>
              </a:spcAft>
              <a:buClr>
                <a:schemeClr val="dk1"/>
              </a:buClr>
              <a:buSzPts val="1200"/>
              <a:buFont typeface="Calibri"/>
              <a:buNone/>
            </a:pPr>
            <a:r>
              <a:rPr lang="en-GB" i="1"/>
              <a:t>First point </a:t>
            </a:r>
            <a:r>
              <a:rPr lang="en-GB"/>
              <a:t>Users ... have automatic access to a </a:t>
            </a:r>
            <a:r>
              <a:rPr lang="en-GB" b="1"/>
              <a:t>Instant messaging environment</a:t>
            </a:r>
            <a:r>
              <a:rPr lang="en-GB"/>
              <a:t>, not at a </a:t>
            </a:r>
            <a:r>
              <a:rPr lang="en-GB" b="1"/>
              <a:t>Instant messaging</a:t>
            </a:r>
            <a:endParaRPr/>
          </a:p>
          <a:p>
            <a:pPr marL="0" lvl="0" indent="0" algn="l" rtl="0">
              <a:spcBef>
                <a:spcPts val="0"/>
              </a:spcBef>
              <a:spcAft>
                <a:spcPts val="0"/>
              </a:spcAft>
              <a:buClr>
                <a:schemeClr val="dk1"/>
              </a:buClr>
              <a:buSzPts val="1200"/>
              <a:buFont typeface="Calibri"/>
              <a:buNone/>
            </a:pPr>
            <a:r>
              <a:rPr lang="en-GB" b="0" i="1"/>
              <a:t>second point: </a:t>
            </a:r>
            <a:r>
              <a:rPr lang="en-GB" b="0" i="0"/>
              <a:t>within the </a:t>
            </a:r>
            <a:r>
              <a:rPr lang="en-GB" b="1" i="0"/>
              <a:t>this environment</a:t>
            </a:r>
            <a:r>
              <a:rPr lang="en-GB" b="0" i="0"/>
              <a:t>...</a:t>
            </a:r>
            <a:endParaRPr b="0" i="1"/>
          </a:p>
        </p:txBody>
      </p:sp>
      <p:sp>
        <p:nvSpPr>
          <p:cNvPr id="189" name="Google Shape;18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38" name="Google Shape;93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75" name="Google Shape;975;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7" name="Google Shape;1007;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08" name="Google Shape;1008;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45" name="Google Shape;104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2"/>
        <p:cNvGrpSpPr/>
        <p:nvPr/>
      </p:nvGrpSpPr>
      <p:grpSpPr>
        <a:xfrm>
          <a:off x="0" y="0"/>
          <a:ext cx="0" cy="0"/>
          <a:chOff x="0" y="0"/>
          <a:chExt cx="0" cy="0"/>
        </a:xfrm>
      </p:grpSpPr>
      <p:sp>
        <p:nvSpPr>
          <p:cNvPr id="1073" name="Google Shape;107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4" name="Google Shape;1074;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75" name="Google Shape;1075;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81" name="Google Shape;1081;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0"/>
        <p:cNvGrpSpPr/>
        <p:nvPr/>
      </p:nvGrpSpPr>
      <p:grpSpPr>
        <a:xfrm>
          <a:off x="0" y="0"/>
          <a:ext cx="0" cy="0"/>
          <a:chOff x="0" y="0"/>
          <a:chExt cx="0" cy="0"/>
        </a:xfrm>
      </p:grpSpPr>
      <p:sp>
        <p:nvSpPr>
          <p:cNvPr id="1091" name="Google Shape;1091;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092" name="Google Shape;1092;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1"/>
        <p:cNvGrpSpPr/>
        <p:nvPr/>
      </p:nvGrpSpPr>
      <p:grpSpPr>
        <a:xfrm>
          <a:off x="0" y="0"/>
          <a:ext cx="0" cy="0"/>
          <a:chOff x="0" y="0"/>
          <a:chExt cx="0" cy="0"/>
        </a:xfrm>
      </p:grpSpPr>
      <p:sp>
        <p:nvSpPr>
          <p:cNvPr id="1102" name="Google Shape;1102;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3" name="Google Shape;1103;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04" name="Google Shape;1104;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7"/>
        <p:cNvGrpSpPr/>
        <p:nvPr/>
      </p:nvGrpSpPr>
      <p:grpSpPr>
        <a:xfrm>
          <a:off x="0" y="0"/>
          <a:ext cx="0" cy="0"/>
          <a:chOff x="0" y="0"/>
          <a:chExt cx="0" cy="0"/>
        </a:xfrm>
      </p:grpSpPr>
      <p:sp>
        <p:nvSpPr>
          <p:cNvPr id="1118" name="Google Shape;111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9" name="Google Shape;1119;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20" name="Google Shape;1120;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40" name="Google Shape;1140;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8" name="Google Shape;19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5" name="Google Shape;1145;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t>Simple (points) layers </a:t>
            </a:r>
            <a:r>
              <a:rPr lang="en-GB" sz="1200"/>
              <a:t>- </a:t>
            </a:r>
            <a:r>
              <a:rPr lang="en-GB" sz="1200" i="1"/>
              <a:t>Simple layers are sets of georeferenced points that are associated to relevant information. Each layer has a set of standard fields, including its name, description, author, date/time of creation, and a URL pointing to information available either in the YARIS network or outside. A user may create customized fields, as needed. Each layer also has sharing properties, that is, who can do what with the layer.</a:t>
            </a:r>
            <a:endParaRPr/>
          </a:p>
        </p:txBody>
      </p:sp>
      <p:sp>
        <p:nvSpPr>
          <p:cNvPr id="1146" name="Google Shape;1146;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
        <p:cNvGrpSpPr/>
        <p:nvPr/>
      </p:nvGrpSpPr>
      <p:grpSpPr>
        <a:xfrm>
          <a:off x="0" y="0"/>
          <a:ext cx="0" cy="0"/>
          <a:chOff x="0" y="0"/>
          <a:chExt cx="0" cy="0"/>
        </a:xfrm>
      </p:grpSpPr>
      <p:sp>
        <p:nvSpPr>
          <p:cNvPr id="1155" name="Google Shape;1155;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6" name="Google Shape;1156;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57" name="Google Shape;1157;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176" name="Google Shape;1176;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00" name="Google Shape;1200;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9" name="Google Shape;1209;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10" name="Google Shape;1210;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3"/>
        <p:cNvGrpSpPr/>
        <p:nvPr/>
      </p:nvGrpSpPr>
      <p:grpSpPr>
        <a:xfrm>
          <a:off x="0" y="0"/>
          <a:ext cx="0" cy="0"/>
          <a:chOff x="0" y="0"/>
          <a:chExt cx="0" cy="0"/>
        </a:xfrm>
      </p:grpSpPr>
      <p:sp>
        <p:nvSpPr>
          <p:cNvPr id="1224" name="Google Shape;122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5" name="Google Shape;1225;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26" name="Google Shape;1226;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0" name="Google Shape;1250;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51" name="Google Shape;1251;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2"/>
        <p:cNvGrpSpPr/>
        <p:nvPr/>
      </p:nvGrpSpPr>
      <p:grpSpPr>
        <a:xfrm>
          <a:off x="0" y="0"/>
          <a:ext cx="0" cy="0"/>
          <a:chOff x="0" y="0"/>
          <a:chExt cx="0" cy="0"/>
        </a:xfrm>
      </p:grpSpPr>
      <p:sp>
        <p:nvSpPr>
          <p:cNvPr id="1283" name="Google Shape;1283;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4" name="Google Shape;1284;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285" name="Google Shape;1285;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9" name="Google Shape;1309;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10" name="Google Shape;1310;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9"/>
        <p:cNvGrpSpPr/>
        <p:nvPr/>
      </p:nvGrpSpPr>
      <p:grpSpPr>
        <a:xfrm>
          <a:off x="0" y="0"/>
          <a:ext cx="0" cy="0"/>
          <a:chOff x="0" y="0"/>
          <a:chExt cx="0" cy="0"/>
        </a:xfrm>
      </p:grpSpPr>
      <p:sp>
        <p:nvSpPr>
          <p:cNvPr id="1330" name="Google Shape;1330;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1" name="Google Shape;1331;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32" name="Google Shape;1332;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7" name="Google Shape;21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u="sng"/>
              <a:t>Comments:</a:t>
            </a:r>
            <a:endParaRPr/>
          </a:p>
          <a:p>
            <a:pPr marL="0" lvl="0" indent="0" algn="l" rtl="0">
              <a:spcBef>
                <a:spcPts val="0"/>
              </a:spcBef>
              <a:spcAft>
                <a:spcPts val="0"/>
              </a:spcAft>
              <a:buClr>
                <a:schemeClr val="dk1"/>
              </a:buClr>
              <a:buSzPts val="1200"/>
              <a:buFont typeface="Calibri"/>
              <a:buNone/>
            </a:pPr>
            <a:r>
              <a:rPr lang="en-GB" i="1"/>
              <a:t>First point </a:t>
            </a:r>
            <a:r>
              <a:rPr lang="en-GB"/>
              <a:t>Users ... have automatic access to a </a:t>
            </a:r>
            <a:r>
              <a:rPr lang="en-GB" b="1"/>
              <a:t>Instant messaging environment</a:t>
            </a:r>
            <a:r>
              <a:rPr lang="en-GB"/>
              <a:t>, not at a </a:t>
            </a:r>
            <a:r>
              <a:rPr lang="en-GB" b="1"/>
              <a:t>Instant messaging</a:t>
            </a:r>
            <a:endParaRPr/>
          </a:p>
          <a:p>
            <a:pPr marL="0" lvl="0" indent="0" algn="l" rtl="0">
              <a:spcBef>
                <a:spcPts val="0"/>
              </a:spcBef>
              <a:spcAft>
                <a:spcPts val="0"/>
              </a:spcAft>
              <a:buClr>
                <a:schemeClr val="dk1"/>
              </a:buClr>
              <a:buSzPts val="1200"/>
              <a:buFont typeface="Calibri"/>
              <a:buNone/>
            </a:pPr>
            <a:r>
              <a:rPr lang="en-GB" b="0" i="1"/>
              <a:t>second point: </a:t>
            </a:r>
            <a:r>
              <a:rPr lang="en-GB" b="0" i="0"/>
              <a:t>within the </a:t>
            </a:r>
            <a:r>
              <a:rPr lang="en-GB" b="1" i="0"/>
              <a:t>this environment</a:t>
            </a:r>
            <a:r>
              <a:rPr lang="en-GB" b="0" i="0"/>
              <a:t>...</a:t>
            </a:r>
            <a:endParaRPr b="0" i="1"/>
          </a:p>
        </p:txBody>
      </p:sp>
      <p:sp>
        <p:nvSpPr>
          <p:cNvPr id="218" name="Google Shape;21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1"/>
        <p:cNvGrpSpPr/>
        <p:nvPr/>
      </p:nvGrpSpPr>
      <p:grpSpPr>
        <a:xfrm>
          <a:off x="0" y="0"/>
          <a:ext cx="0" cy="0"/>
          <a:chOff x="0" y="0"/>
          <a:chExt cx="0" cy="0"/>
        </a:xfrm>
      </p:grpSpPr>
      <p:sp>
        <p:nvSpPr>
          <p:cNvPr id="1362" name="Google Shape;1362;p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3" name="Google Shape;1363;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364" name="Google Shape;1364;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07" name="Google Shape;1407;p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t>Simple (points) layers </a:t>
            </a:r>
            <a:r>
              <a:rPr lang="en-GB" sz="1200"/>
              <a:t>- </a:t>
            </a:r>
            <a:r>
              <a:rPr lang="en-GB" sz="1200" i="1"/>
              <a:t>Simple layers are sets of georeferenced points that are associated to relevant information. Each layer has a set of standard fields, including its name, description, author, date/time of creation, and a URL pointing to information available either in the YARIS network or outside. A user may create customized fields, as needed. Each layer also has sharing properties, that is, who can do what with the layer.</a:t>
            </a:r>
            <a:endParaRPr/>
          </a:p>
        </p:txBody>
      </p:sp>
      <p:sp>
        <p:nvSpPr>
          <p:cNvPr id="1413" name="Google Shape;1413;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3" name="Google Shape;1423;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24" name="Google Shape;1424;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9"/>
        <p:cNvGrpSpPr/>
        <p:nvPr/>
      </p:nvGrpSpPr>
      <p:grpSpPr>
        <a:xfrm>
          <a:off x="0" y="0"/>
          <a:ext cx="0" cy="0"/>
          <a:chOff x="0" y="0"/>
          <a:chExt cx="0" cy="0"/>
        </a:xfrm>
      </p:grpSpPr>
      <p:sp>
        <p:nvSpPr>
          <p:cNvPr id="1440" name="Google Shape;144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1" name="Google Shape;1441;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42" name="Google Shape;1442;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0"/>
        <p:cNvGrpSpPr/>
        <p:nvPr/>
      </p:nvGrpSpPr>
      <p:grpSpPr>
        <a:xfrm>
          <a:off x="0" y="0"/>
          <a:ext cx="0" cy="0"/>
          <a:chOff x="0" y="0"/>
          <a:chExt cx="0" cy="0"/>
        </a:xfrm>
      </p:grpSpPr>
      <p:sp>
        <p:nvSpPr>
          <p:cNvPr id="1451" name="Google Shape;1451;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2" name="Google Shape;1452;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53" name="Google Shape;1453;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9" name="Google Shape;1479;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480" name="Google Shape;1480;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7" name="Google Shape;1507;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08" name="Google Shape;1508;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Google Shape;1534;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5" name="Google Shape;1535;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36" name="Google Shape;1536;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7"/>
        <p:cNvGrpSpPr/>
        <p:nvPr/>
      </p:nvGrpSpPr>
      <p:grpSpPr>
        <a:xfrm>
          <a:off x="0" y="0"/>
          <a:ext cx="0" cy="0"/>
          <a:chOff x="0" y="0"/>
          <a:chExt cx="0" cy="0"/>
        </a:xfrm>
      </p:grpSpPr>
      <p:sp>
        <p:nvSpPr>
          <p:cNvPr id="1558" name="Google Shape;1558;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9" name="Google Shape;1559;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60" name="Google Shape;1560;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26" name="Google Shape;22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1" name="Google Shape;1591;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592" name="Google Shape;1592;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32" name="Google Shape;1632;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7" name="Google Shape;1637;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t>Simple (points) layers </a:t>
            </a:r>
            <a:r>
              <a:rPr lang="en-GB" sz="1200"/>
              <a:t>- </a:t>
            </a:r>
            <a:r>
              <a:rPr lang="en-GB" sz="1200" i="1"/>
              <a:t>Simple layers are sets of georeferenced points that are associated to relevant information. Each layer has a set of standard fields, including its name, description, author, date/time of creation, and a URL pointing to information available either in the YARIS network or outside. A user may create customized fields, as needed. Each layer also has sharing properties, that is, who can do what with the layer.</a:t>
            </a:r>
            <a:endParaRPr/>
          </a:p>
        </p:txBody>
      </p:sp>
      <p:sp>
        <p:nvSpPr>
          <p:cNvPr id="1638" name="Google Shape;1638;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6"/>
        <p:cNvGrpSpPr/>
        <p:nvPr/>
      </p:nvGrpSpPr>
      <p:grpSpPr>
        <a:xfrm>
          <a:off x="0" y="0"/>
          <a:ext cx="0" cy="0"/>
          <a:chOff x="0" y="0"/>
          <a:chExt cx="0" cy="0"/>
        </a:xfrm>
      </p:grpSpPr>
      <p:sp>
        <p:nvSpPr>
          <p:cNvPr id="1647" name="Google Shape;1647;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8" name="Google Shape;1648;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49" name="Google Shape;1649;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4"/>
        <p:cNvGrpSpPr/>
        <p:nvPr/>
      </p:nvGrpSpPr>
      <p:grpSpPr>
        <a:xfrm>
          <a:off x="0" y="0"/>
          <a:ext cx="0" cy="0"/>
          <a:chOff x="0" y="0"/>
          <a:chExt cx="0" cy="0"/>
        </a:xfrm>
      </p:grpSpPr>
      <p:sp>
        <p:nvSpPr>
          <p:cNvPr id="1665" name="Google Shape;1665;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6" name="Google Shape;1666;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67" name="Google Shape;1667;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0"/>
        <p:cNvGrpSpPr/>
        <p:nvPr/>
      </p:nvGrpSpPr>
      <p:grpSpPr>
        <a:xfrm>
          <a:off x="0" y="0"/>
          <a:ext cx="0" cy="0"/>
          <a:chOff x="0" y="0"/>
          <a:chExt cx="0" cy="0"/>
        </a:xfrm>
      </p:grpSpPr>
      <p:sp>
        <p:nvSpPr>
          <p:cNvPr id="1691" name="Google Shape;1691;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2" name="Google Shape;1692;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693" name="Google Shape;1693;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1" name="Google Shape;1721;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22" name="Google Shape;1722;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6"/>
        <p:cNvGrpSpPr/>
        <p:nvPr/>
      </p:nvGrpSpPr>
      <p:grpSpPr>
        <a:xfrm>
          <a:off x="0" y="0"/>
          <a:ext cx="0" cy="0"/>
          <a:chOff x="0" y="0"/>
          <a:chExt cx="0" cy="0"/>
        </a:xfrm>
      </p:grpSpPr>
      <p:sp>
        <p:nvSpPr>
          <p:cNvPr id="1747" name="Google Shape;1747;p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8" name="Google Shape;1748;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49" name="Google Shape;1749;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9"/>
        <p:cNvGrpSpPr/>
        <p:nvPr/>
      </p:nvGrpSpPr>
      <p:grpSpPr>
        <a:xfrm>
          <a:off x="0" y="0"/>
          <a:ext cx="0" cy="0"/>
          <a:chOff x="0" y="0"/>
          <a:chExt cx="0" cy="0"/>
        </a:xfrm>
      </p:grpSpPr>
      <p:sp>
        <p:nvSpPr>
          <p:cNvPr id="1770" name="Google Shape;1770;p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1" name="Google Shape;1771;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72" name="Google Shape;1772;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5" name="Google Shape;1795;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96" name="Google Shape;1796;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2" name="Google Shape;232;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33" name="Google Shape;233;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3"/>
        <p:cNvGrpSpPr/>
        <p:nvPr/>
      </p:nvGrpSpPr>
      <p:grpSpPr>
        <a:xfrm>
          <a:off x="0" y="0"/>
          <a:ext cx="0" cy="0"/>
          <a:chOff x="0" y="0"/>
          <a:chExt cx="0" cy="0"/>
        </a:xfrm>
      </p:grpSpPr>
      <p:sp>
        <p:nvSpPr>
          <p:cNvPr id="1794" name="Google Shape;1794;p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5" name="Google Shape;1795;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796" name="Google Shape;1796;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90</a:t>
            </a:fld>
            <a:endParaRPr/>
          </a:p>
        </p:txBody>
      </p:sp>
    </p:spTree>
    <p:extLst>
      <p:ext uri="{BB962C8B-B14F-4D97-AF65-F5344CB8AC3E}">
        <p14:creationId xmlns:p14="http://schemas.microsoft.com/office/powerpoint/2010/main" val="2604425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p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6" name="Google Shape;1826;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27" name="Google Shape;1827;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6"/>
        <p:cNvGrpSpPr/>
        <p:nvPr/>
      </p:nvGrpSpPr>
      <p:grpSpPr>
        <a:xfrm>
          <a:off x="0" y="0"/>
          <a:ext cx="0" cy="0"/>
          <a:chOff x="0" y="0"/>
          <a:chExt cx="0" cy="0"/>
        </a:xfrm>
      </p:grpSpPr>
      <p:sp>
        <p:nvSpPr>
          <p:cNvPr id="1847" name="Google Shape;1847;p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8" name="Google Shape;1848;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49" name="Google Shape;1849;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6"/>
        <p:cNvGrpSpPr/>
        <p:nvPr/>
      </p:nvGrpSpPr>
      <p:grpSpPr>
        <a:xfrm>
          <a:off x="0" y="0"/>
          <a:ext cx="0" cy="0"/>
          <a:chOff x="0" y="0"/>
          <a:chExt cx="0" cy="0"/>
        </a:xfrm>
      </p:grpSpPr>
      <p:sp>
        <p:nvSpPr>
          <p:cNvPr id="1887" name="Google Shape;1887;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888" name="Google Shape;1888;p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2"/>
        <p:cNvGrpSpPr/>
        <p:nvPr/>
      </p:nvGrpSpPr>
      <p:grpSpPr>
        <a:xfrm>
          <a:off x="0" y="0"/>
          <a:ext cx="0" cy="0"/>
          <a:chOff x="0" y="0"/>
          <a:chExt cx="0" cy="0"/>
        </a:xfrm>
      </p:grpSpPr>
      <p:sp>
        <p:nvSpPr>
          <p:cNvPr id="1893" name="Google Shape;1893;p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4" name="Google Shape;1894;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1"/>
              <a:t>Simple (points) layers </a:t>
            </a:r>
            <a:r>
              <a:rPr lang="en-GB" sz="1200"/>
              <a:t>- </a:t>
            </a:r>
            <a:r>
              <a:rPr lang="en-GB" sz="1200" i="1"/>
              <a:t>Simple layers are sets of georeferenced points that are associated to relevant information. Each layer has a set of standard fields, including its name, description, author, date/time of creation, and a URL pointing to information available either in the YARIS network or outside. A user may create customized fields, as needed. Each layer also has sharing properties, that is, who can do what with the layer.</a:t>
            </a:r>
            <a:endParaRPr/>
          </a:p>
        </p:txBody>
      </p:sp>
      <p:sp>
        <p:nvSpPr>
          <p:cNvPr id="1895" name="Google Shape;1895;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3"/>
        <p:cNvGrpSpPr/>
        <p:nvPr/>
      </p:nvGrpSpPr>
      <p:grpSpPr>
        <a:xfrm>
          <a:off x="0" y="0"/>
          <a:ext cx="0" cy="0"/>
          <a:chOff x="0" y="0"/>
          <a:chExt cx="0" cy="0"/>
        </a:xfrm>
      </p:grpSpPr>
      <p:sp>
        <p:nvSpPr>
          <p:cNvPr id="1904" name="Google Shape;1904;p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5" name="Google Shape;1905;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06" name="Google Shape;1906;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p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21" name="Google Shape;1921;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22" name="Google Shape;1922;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3"/>
        <p:cNvGrpSpPr/>
        <p:nvPr/>
      </p:nvGrpSpPr>
      <p:grpSpPr>
        <a:xfrm>
          <a:off x="0" y="0"/>
          <a:ext cx="0" cy="0"/>
          <a:chOff x="0" y="0"/>
          <a:chExt cx="0" cy="0"/>
        </a:xfrm>
      </p:grpSpPr>
      <p:sp>
        <p:nvSpPr>
          <p:cNvPr id="1944" name="Google Shape;1944;p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5" name="Google Shape;1945;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46" name="Google Shape;1946;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1"/>
        <p:cNvGrpSpPr/>
        <p:nvPr/>
      </p:nvGrpSpPr>
      <p:grpSpPr>
        <a:xfrm>
          <a:off x="0" y="0"/>
          <a:ext cx="0" cy="0"/>
          <a:chOff x="0" y="0"/>
          <a:chExt cx="0" cy="0"/>
        </a:xfrm>
      </p:grpSpPr>
      <p:sp>
        <p:nvSpPr>
          <p:cNvPr id="1982" name="Google Shape;1982;p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3" name="Google Shape;1983;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1984" name="Google Shape;1984;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6"/>
        <p:cNvGrpSpPr/>
        <p:nvPr/>
      </p:nvGrpSpPr>
      <p:grpSpPr>
        <a:xfrm>
          <a:off x="0" y="0"/>
          <a:ext cx="0" cy="0"/>
          <a:chOff x="0" y="0"/>
          <a:chExt cx="0" cy="0"/>
        </a:xfrm>
      </p:grpSpPr>
      <p:sp>
        <p:nvSpPr>
          <p:cNvPr id="2007" name="Google Shape;2007;p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8" name="Google Shape;2008;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009" name="Google Shape;2009;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GB"/>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15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5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1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0" name="Google Shape;20;p1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1" name="Google Shape;21;p1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17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7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7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7" name="Google Shape;77;p17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8" name="Google Shape;78;p17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18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8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8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3" name="Google Shape;83;p18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84" name="Google Shape;84;p1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1"/>
        <p:cNvGrpSpPr/>
        <p:nvPr/>
      </p:nvGrpSpPr>
      <p:grpSpPr>
        <a:xfrm>
          <a:off x="0" y="0"/>
          <a:ext cx="0" cy="0"/>
          <a:chOff x="0" y="0"/>
          <a:chExt cx="0" cy="0"/>
        </a:xfrm>
      </p:grpSpPr>
      <p:sp>
        <p:nvSpPr>
          <p:cNvPr id="92" name="Google Shape;92;p15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15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1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1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97"/>
        <p:cNvGrpSpPr/>
        <p:nvPr/>
      </p:nvGrpSpPr>
      <p:grpSpPr>
        <a:xfrm>
          <a:off x="0" y="0"/>
          <a:ext cx="0" cy="0"/>
          <a:chOff x="0" y="0"/>
          <a:chExt cx="0" cy="0"/>
        </a:xfrm>
      </p:grpSpPr>
      <p:sp>
        <p:nvSpPr>
          <p:cNvPr id="98" name="Google Shape;98;p160"/>
          <p:cNvSpPr txBox="1">
            <a:spLocks noGrp="1"/>
          </p:cNvSpPr>
          <p:nvPr>
            <p:ph type="title"/>
          </p:nvPr>
        </p:nvSpPr>
        <p:spPr>
          <a:xfrm>
            <a:off x="0" y="176154"/>
            <a:ext cx="4183585" cy="541450"/>
          </a:xfrm>
          <a:prstGeom prst="rect">
            <a:avLst/>
          </a:prstGeom>
          <a:noFill/>
          <a:ln>
            <a:noFill/>
          </a:ln>
        </p:spPr>
        <p:txBody>
          <a:bodyPr spcFirstLastPara="1" wrap="square" lIns="91425" tIns="91425" rIns="91425" bIns="91425" anchor="ctr" anchorCtr="0">
            <a:normAutofit/>
          </a:bodyPr>
          <a:lstStyle>
            <a:lvl1pPr lvl="0" algn="l">
              <a:lnSpc>
                <a:spcPct val="90000"/>
              </a:lnSpc>
              <a:spcBef>
                <a:spcPts val="0"/>
              </a:spcBef>
              <a:spcAft>
                <a:spcPts val="0"/>
              </a:spcAft>
              <a:buClr>
                <a:schemeClr val="dk1"/>
              </a:buClr>
              <a:buSzPts val="2000"/>
              <a:buFont typeface="Calibri"/>
              <a:buNone/>
              <a:defRPr sz="2400">
                <a:solidFill>
                  <a:schemeClr val="dk1"/>
                </a:solidFill>
                <a:latin typeface="Calibri"/>
                <a:ea typeface="Calibri"/>
                <a:cs typeface="Calibri"/>
                <a:sym typeface="Calibri"/>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160"/>
          <p:cNvSpPr txBox="1">
            <a:spLocks noGrp="1"/>
          </p:cNvSpPr>
          <p:nvPr>
            <p:ph type="body" idx="1"/>
          </p:nvPr>
        </p:nvSpPr>
        <p:spPr>
          <a:xfrm>
            <a:off x="508977" y="1537904"/>
            <a:ext cx="11208027" cy="4351338"/>
          </a:xfrm>
          <a:prstGeom prst="rect">
            <a:avLst/>
          </a:prstGeom>
          <a:noFill/>
          <a:ln>
            <a:noFill/>
          </a:ln>
        </p:spPr>
        <p:txBody>
          <a:bodyPr spcFirstLastPara="1" wrap="square" lIns="91425" tIns="45700" rIns="91425" bIns="45700" anchor="t" anchorCtr="0">
            <a:normAutofit/>
          </a:bodyPr>
          <a:lstStyle>
            <a:lvl1pPr marL="457200" lvl="0" indent="-368300" algn="l">
              <a:lnSpc>
                <a:spcPct val="90000"/>
              </a:lnSpc>
              <a:spcBef>
                <a:spcPts val="1000"/>
              </a:spcBef>
              <a:spcAft>
                <a:spcPts val="0"/>
              </a:spcAft>
              <a:buClr>
                <a:schemeClr val="dk1"/>
              </a:buClr>
              <a:buSzPts val="2200"/>
              <a:buChar char="•"/>
              <a:defRPr sz="2200"/>
            </a:lvl1pPr>
            <a:lvl2pPr marL="914400" lvl="1" indent="-342900" algn="l">
              <a:lnSpc>
                <a:spcPct val="90000"/>
              </a:lnSpc>
              <a:spcBef>
                <a:spcPts val="500"/>
              </a:spcBef>
              <a:spcAft>
                <a:spcPts val="0"/>
              </a:spcAft>
              <a:buClr>
                <a:schemeClr val="dk1"/>
              </a:buClr>
              <a:buSzPts val="1800"/>
              <a:buChar char="•"/>
              <a:defRPr sz="1800"/>
            </a:lvl2pPr>
            <a:lvl3pPr marL="1371600" lvl="2" indent="-330200" algn="l">
              <a:lnSpc>
                <a:spcPct val="90000"/>
              </a:lnSpc>
              <a:spcBef>
                <a:spcPts val="500"/>
              </a:spcBef>
              <a:spcAft>
                <a:spcPts val="0"/>
              </a:spcAft>
              <a:buClr>
                <a:schemeClr val="dk1"/>
              </a:buClr>
              <a:buSzPts val="1600"/>
              <a:buChar char="•"/>
              <a:defRPr sz="1600"/>
            </a:lvl3pPr>
            <a:lvl4pPr marL="1828800" lvl="3" indent="-330200" algn="l">
              <a:lnSpc>
                <a:spcPct val="90000"/>
              </a:lnSpc>
              <a:spcBef>
                <a:spcPts val="500"/>
              </a:spcBef>
              <a:spcAft>
                <a:spcPts val="0"/>
              </a:spcAft>
              <a:buClr>
                <a:schemeClr val="dk1"/>
              </a:buClr>
              <a:buSzPts val="1600"/>
              <a:buChar char="•"/>
              <a:defRPr sz="1600"/>
            </a:lvl4pPr>
            <a:lvl5pPr marL="2286000" lvl="4" indent="-317500" algn="l">
              <a:lnSpc>
                <a:spcPct val="90000"/>
              </a:lnSpc>
              <a:spcBef>
                <a:spcPts val="500"/>
              </a:spcBef>
              <a:spcAft>
                <a:spcPts val="0"/>
              </a:spcAft>
              <a:buClr>
                <a:schemeClr val="dk1"/>
              </a:buClr>
              <a:buSzPts val="1400"/>
              <a:buChar char="•"/>
              <a:defRPr sz="14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0"/>
        <p:cNvGrpSpPr/>
        <p:nvPr/>
      </p:nvGrpSpPr>
      <p:grpSpPr>
        <a:xfrm>
          <a:off x="0" y="0"/>
          <a:ext cx="0" cy="0"/>
          <a:chOff x="0" y="0"/>
          <a:chExt cx="0" cy="0"/>
        </a:xfrm>
      </p:grpSpPr>
      <p:sp>
        <p:nvSpPr>
          <p:cNvPr id="101" name="Google Shape;101;p1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1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16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6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7" name="Google Shape;107;p1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1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1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0"/>
        <p:cNvGrpSpPr/>
        <p:nvPr/>
      </p:nvGrpSpPr>
      <p:grpSpPr>
        <a:xfrm>
          <a:off x="0" y="0"/>
          <a:ext cx="0" cy="0"/>
          <a:chOff x="0" y="0"/>
          <a:chExt cx="0" cy="0"/>
        </a:xfrm>
      </p:grpSpPr>
      <p:sp>
        <p:nvSpPr>
          <p:cNvPr id="111" name="Google Shape;111;p16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6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3" name="Google Shape;113;p1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5" name="Google Shape;115;p1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6"/>
        <p:cNvGrpSpPr/>
        <p:nvPr/>
      </p:nvGrpSpPr>
      <p:grpSpPr>
        <a:xfrm>
          <a:off x="0" y="0"/>
          <a:ext cx="0" cy="0"/>
          <a:chOff x="0" y="0"/>
          <a:chExt cx="0" cy="0"/>
        </a:xfrm>
      </p:grpSpPr>
      <p:sp>
        <p:nvSpPr>
          <p:cNvPr id="117" name="Google Shape;117;p16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8" name="Google Shape;118;p16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16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1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1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3"/>
        <p:cNvGrpSpPr/>
        <p:nvPr/>
      </p:nvGrpSpPr>
      <p:grpSpPr>
        <a:xfrm>
          <a:off x="0" y="0"/>
          <a:ext cx="0" cy="0"/>
          <a:chOff x="0" y="0"/>
          <a:chExt cx="0" cy="0"/>
        </a:xfrm>
      </p:grpSpPr>
      <p:sp>
        <p:nvSpPr>
          <p:cNvPr id="124" name="Google Shape;124;p16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 name="Google Shape;125;p16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p16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p16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8" name="Google Shape;128;p16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1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1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2"/>
        <p:cNvGrpSpPr/>
        <p:nvPr/>
      </p:nvGrpSpPr>
      <p:grpSpPr>
        <a:xfrm>
          <a:off x="0" y="0"/>
          <a:ext cx="0" cy="0"/>
          <a:chOff x="0" y="0"/>
          <a:chExt cx="0" cy="0"/>
        </a:xfrm>
      </p:grpSpPr>
      <p:sp>
        <p:nvSpPr>
          <p:cNvPr id="133" name="Google Shape;133;p16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4" name="Google Shape;134;p1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7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7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6" name="Google Shape;26;p1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27" name="Google Shape;27;p1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7"/>
        <p:cNvGrpSpPr/>
        <p:nvPr/>
      </p:nvGrpSpPr>
      <p:grpSpPr>
        <a:xfrm>
          <a:off x="0" y="0"/>
          <a:ext cx="0" cy="0"/>
          <a:chOff x="0" y="0"/>
          <a:chExt cx="0" cy="0"/>
        </a:xfrm>
      </p:grpSpPr>
      <p:sp>
        <p:nvSpPr>
          <p:cNvPr id="138" name="Google Shape;138;p16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16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0" name="Google Shape;140;p16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1" name="Google Shape;141;p1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3" name="Google Shape;143;p1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4"/>
        <p:cNvGrpSpPr/>
        <p:nvPr/>
      </p:nvGrpSpPr>
      <p:grpSpPr>
        <a:xfrm>
          <a:off x="0" y="0"/>
          <a:ext cx="0" cy="0"/>
          <a:chOff x="0" y="0"/>
          <a:chExt cx="0" cy="0"/>
        </a:xfrm>
      </p:grpSpPr>
      <p:sp>
        <p:nvSpPr>
          <p:cNvPr id="145" name="Google Shape;145;p16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6" name="Google Shape;146;p16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7" name="Google Shape;147;p16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8" name="Google Shape;148;p1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1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0" name="Google Shape;150;p1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1"/>
        <p:cNvGrpSpPr/>
        <p:nvPr/>
      </p:nvGrpSpPr>
      <p:grpSpPr>
        <a:xfrm>
          <a:off x="0" y="0"/>
          <a:ext cx="0" cy="0"/>
          <a:chOff x="0" y="0"/>
          <a:chExt cx="0" cy="0"/>
        </a:xfrm>
      </p:grpSpPr>
      <p:sp>
        <p:nvSpPr>
          <p:cNvPr id="152" name="Google Shape;152;p16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3" name="Google Shape;153;p16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1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1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1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7"/>
        <p:cNvGrpSpPr/>
        <p:nvPr/>
      </p:nvGrpSpPr>
      <p:grpSpPr>
        <a:xfrm>
          <a:off x="0" y="0"/>
          <a:ext cx="0" cy="0"/>
          <a:chOff x="0" y="0"/>
          <a:chExt cx="0" cy="0"/>
        </a:xfrm>
      </p:grpSpPr>
      <p:sp>
        <p:nvSpPr>
          <p:cNvPr id="158" name="Google Shape;158;p17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9" name="Google Shape;159;p17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1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1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17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7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2" name="Google Shape;32;p1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3" name="Google Shape;33;p1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7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7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9" name="Google Shape;39;p1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0" name="Google Shape;40;p1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17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7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17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7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17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1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8" name="Google Shape;48;p1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49" name="Google Shape;49;p1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17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3" name="Google Shape;53;p1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4" name="Google Shape;54;p1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5"/>
        <p:cNvGrpSpPr/>
        <p:nvPr/>
      </p:nvGrpSpPr>
      <p:grpSpPr>
        <a:xfrm>
          <a:off x="0" y="0"/>
          <a:ext cx="0" cy="0"/>
          <a:chOff x="0" y="0"/>
          <a:chExt cx="0" cy="0"/>
        </a:xfrm>
      </p:grpSpPr>
      <p:sp>
        <p:nvSpPr>
          <p:cNvPr id="56" name="Google Shape;56;p1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7" name="Google Shape;57;p1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58" name="Google Shape;58;p1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17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17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7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4" name="Google Shape;64;p1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65" name="Google Shape;65;p1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7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78"/>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17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1" name="Google Shape;71;p1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72" name="Google Shape;72;p1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tile tx="0" ty="0" sx="100000" sy="100000" flip="none" algn="tl"/>
        </a:blipFill>
        <a:effectLst/>
      </p:bgPr>
    </p:bg>
    <p:spTree>
      <p:nvGrpSpPr>
        <p:cNvPr id="1" name="Shape 9"/>
        <p:cNvGrpSpPr/>
        <p:nvPr/>
      </p:nvGrpSpPr>
      <p:grpSpPr>
        <a:xfrm>
          <a:off x="0" y="0"/>
          <a:ext cx="0" cy="0"/>
          <a:chOff x="0" y="0"/>
          <a:chExt cx="0" cy="0"/>
        </a:xfrm>
      </p:grpSpPr>
      <p:sp>
        <p:nvSpPr>
          <p:cNvPr id="10" name="Google Shape;10;p1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Clr>
                <a:srgbClr val="888888"/>
              </a:buClr>
              <a:buSzPts val="1400"/>
              <a:buFont typeface="Calibri"/>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Clr>
                <a:schemeClr val="dk1"/>
              </a:buClr>
              <a:buSzPts val="14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pic>
        <p:nvPicPr>
          <p:cNvPr id="15" name="Google Shape;15;p156" descr="Background pattern&#10;&#10;Description automatically generated"/>
          <p:cNvPicPr preferRelativeResize="0"/>
          <p:nvPr/>
        </p:nvPicPr>
        <p:blipFill rotWithShape="1">
          <a:blip r:embed="rId14">
            <a:alphaModFix/>
          </a:blip>
          <a:srcRect/>
          <a:stretch/>
        </p:blipFill>
        <p:spPr>
          <a:xfrm>
            <a:off x="5414" y="0"/>
            <a:ext cx="12181172"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p15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7" name="Google Shape;87;p15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8" name="Google Shape;88;p1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1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1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11.png"/><Relationship Id="rId2" Type="http://schemas.openxmlformats.org/officeDocument/2006/relationships/notesSlide" Target="../notesSlides/notesSlide100.xml"/><Relationship Id="rId1" Type="http://schemas.openxmlformats.org/officeDocument/2006/relationships/slideLayout" Target="../slideLayouts/slideLayout12.xml"/><Relationship Id="rId6" Type="http://schemas.openxmlformats.org/officeDocument/2006/relationships/image" Target="../media/image165.png"/><Relationship Id="rId5" Type="http://schemas.openxmlformats.org/officeDocument/2006/relationships/image" Target="../media/image17.png"/><Relationship Id="rId4" Type="http://schemas.openxmlformats.org/officeDocument/2006/relationships/image" Target="../media/image132.png"/></Relationships>
</file>

<file path=ppt/slides/_rels/slide101.xml.rels><?xml version="1.0" encoding="UTF-8" standalone="yes"?>
<Relationships xmlns="http://schemas.openxmlformats.org/package/2006/relationships"><Relationship Id="rId3" Type="http://schemas.openxmlformats.org/officeDocument/2006/relationships/image" Target="../media/image164.png"/><Relationship Id="rId7" Type="http://schemas.openxmlformats.org/officeDocument/2006/relationships/image" Target="../media/image15.png"/><Relationship Id="rId2" Type="http://schemas.openxmlformats.org/officeDocument/2006/relationships/notesSlide" Target="../notesSlides/notesSlide101.xml"/><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17.png"/><Relationship Id="rId4" Type="http://schemas.openxmlformats.org/officeDocument/2006/relationships/image" Target="../media/image132.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3.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6.png"/><Relationship Id="rId7" Type="http://schemas.openxmlformats.org/officeDocument/2006/relationships/image" Target="../media/image170.png"/><Relationship Id="rId2" Type="http://schemas.openxmlformats.org/officeDocument/2006/relationships/notesSlide" Target="../notesSlides/notesSlide106.xml"/><Relationship Id="rId1" Type="http://schemas.openxmlformats.org/officeDocument/2006/relationships/slideLayout" Target="../slideLayouts/slideLayout14.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10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7.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16.png"/></Relationships>
</file>

<file path=ppt/slides/_rels/slide10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08.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6.png"/><Relationship Id="rId4" Type="http://schemas.openxmlformats.org/officeDocument/2006/relationships/image" Target="../media/image127.png"/></Relationships>
</file>

<file path=ppt/slides/_rels/slide109.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11.png"/><Relationship Id="rId2" Type="http://schemas.openxmlformats.org/officeDocument/2006/relationships/notesSlide" Target="../notesSlides/notesSlide10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73.png"/><Relationship Id="rId4" Type="http://schemas.openxmlformats.org/officeDocument/2006/relationships/image" Target="../media/image1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6.png"/><Relationship Id="rId2" Type="http://schemas.openxmlformats.org/officeDocument/2006/relationships/notesSlide" Target="../notesSlides/notesSlide110.xml"/><Relationship Id="rId1" Type="http://schemas.openxmlformats.org/officeDocument/2006/relationships/slideLayout" Target="../slideLayouts/slideLayout12.xml"/><Relationship Id="rId6" Type="http://schemas.openxmlformats.org/officeDocument/2006/relationships/image" Target="../media/image132.png"/><Relationship Id="rId5" Type="http://schemas.openxmlformats.org/officeDocument/2006/relationships/image" Target="../media/image15.png"/><Relationship Id="rId4" Type="http://schemas.openxmlformats.org/officeDocument/2006/relationships/image" Target="../media/image157.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12.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5.png"/><Relationship Id="rId4" Type="http://schemas.openxmlformats.org/officeDocument/2006/relationships/image" Target="../media/image16.png"/></Relationships>
</file>

<file path=ppt/slides/_rels/slide113.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13.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5.png"/><Relationship Id="rId4" Type="http://schemas.openxmlformats.org/officeDocument/2006/relationships/image" Target="../media/image127.png"/></Relationships>
</file>

<file path=ppt/slides/_rels/slide114.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11.png"/><Relationship Id="rId2" Type="http://schemas.openxmlformats.org/officeDocument/2006/relationships/notesSlide" Target="../notesSlides/notesSlide11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75.png"/><Relationship Id="rId4" Type="http://schemas.openxmlformats.org/officeDocument/2006/relationships/image" Target="../media/image132.png"/></Relationships>
</file>

<file path=ppt/slides/_rels/slide11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5.xml"/><Relationship Id="rId1" Type="http://schemas.openxmlformats.org/officeDocument/2006/relationships/slideLayout" Target="../slideLayouts/slideLayout12.xml"/><Relationship Id="rId6" Type="http://schemas.openxmlformats.org/officeDocument/2006/relationships/image" Target="../media/image132.png"/><Relationship Id="rId5" Type="http://schemas.openxmlformats.org/officeDocument/2006/relationships/image" Target="../media/image15.png"/><Relationship Id="rId4" Type="http://schemas.openxmlformats.org/officeDocument/2006/relationships/image" Target="../media/image157.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7.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77.png"/></Relationships>
</file>

<file path=ppt/slides/_rels/slide1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8.xml"/><Relationship Id="rId1" Type="http://schemas.openxmlformats.org/officeDocument/2006/relationships/slideLayout" Target="../slideLayouts/slideLayout14.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6.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176.png"/><Relationship Id="rId7" Type="http://schemas.openxmlformats.org/officeDocument/2006/relationships/image" Target="../media/image178.png"/><Relationship Id="rId2" Type="http://schemas.openxmlformats.org/officeDocument/2006/relationships/notesSlide" Target="../notesSlides/notesSlide121.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77.png"/></Relationships>
</file>

<file path=ppt/slides/_rels/slide12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22.xml"/><Relationship Id="rId1" Type="http://schemas.openxmlformats.org/officeDocument/2006/relationships/slideLayout" Target="../slideLayouts/slideLayout1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77.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5.xml"/></Relationships>
</file>

<file path=ppt/slides/_rels/slide1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4.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180.png"/><Relationship Id="rId5" Type="http://schemas.openxmlformats.org/officeDocument/2006/relationships/image" Target="../media/image19.png"/><Relationship Id="rId10" Type="http://schemas.openxmlformats.org/officeDocument/2006/relationships/image" Target="../media/image179.png"/><Relationship Id="rId4" Type="http://schemas.openxmlformats.org/officeDocument/2006/relationships/image" Target="../media/image16.png"/><Relationship Id="rId9" Type="http://schemas.openxmlformats.org/officeDocument/2006/relationships/image" Target="../media/image132.png"/></Relationships>
</file>

<file path=ppt/slides/_rels/slide1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5.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180.png"/><Relationship Id="rId5" Type="http://schemas.openxmlformats.org/officeDocument/2006/relationships/image" Target="../media/image19.png"/><Relationship Id="rId10" Type="http://schemas.openxmlformats.org/officeDocument/2006/relationships/image" Target="../media/image181.png"/><Relationship Id="rId4" Type="http://schemas.openxmlformats.org/officeDocument/2006/relationships/image" Target="../media/image16.png"/><Relationship Id="rId9" Type="http://schemas.openxmlformats.org/officeDocument/2006/relationships/image" Target="../media/image132.png"/></Relationships>
</file>

<file path=ppt/slides/_rels/slide12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67.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166.png"/><Relationship Id="rId17" Type="http://schemas.openxmlformats.org/officeDocument/2006/relationships/image" Target="../media/image170.png"/><Relationship Id="rId2" Type="http://schemas.openxmlformats.org/officeDocument/2006/relationships/notesSlide" Target="../notesSlides/notesSlide126.xml"/><Relationship Id="rId16" Type="http://schemas.openxmlformats.org/officeDocument/2006/relationships/image" Target="../media/image169.png"/><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182.png"/><Relationship Id="rId5" Type="http://schemas.openxmlformats.org/officeDocument/2006/relationships/image" Target="../media/image19.png"/><Relationship Id="rId15" Type="http://schemas.openxmlformats.org/officeDocument/2006/relationships/image" Target="../media/image171.png"/><Relationship Id="rId10" Type="http://schemas.openxmlformats.org/officeDocument/2006/relationships/image" Target="../media/image180.png"/><Relationship Id="rId4" Type="http://schemas.openxmlformats.org/officeDocument/2006/relationships/image" Target="../media/image16.png"/><Relationship Id="rId9" Type="http://schemas.openxmlformats.org/officeDocument/2006/relationships/image" Target="../media/image132.png"/><Relationship Id="rId14" Type="http://schemas.openxmlformats.org/officeDocument/2006/relationships/image" Target="../media/image168.png"/></Relationships>
</file>

<file path=ppt/slides/_rels/slide12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7.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183.png"/><Relationship Id="rId5" Type="http://schemas.openxmlformats.org/officeDocument/2006/relationships/image" Target="../media/image19.png"/><Relationship Id="rId10" Type="http://schemas.openxmlformats.org/officeDocument/2006/relationships/image" Target="../media/image180.png"/><Relationship Id="rId4" Type="http://schemas.openxmlformats.org/officeDocument/2006/relationships/image" Target="../media/image16.png"/><Relationship Id="rId9" Type="http://schemas.openxmlformats.org/officeDocument/2006/relationships/image" Target="../media/image132.png"/></Relationships>
</file>

<file path=ppt/slides/_rels/slide12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186.png"/><Relationship Id="rId3" Type="http://schemas.openxmlformats.org/officeDocument/2006/relationships/image" Target="../media/image15.png"/><Relationship Id="rId7" Type="http://schemas.openxmlformats.org/officeDocument/2006/relationships/image" Target="../media/image17.png"/><Relationship Id="rId12" Type="http://schemas.openxmlformats.org/officeDocument/2006/relationships/image" Target="../media/image185.png"/><Relationship Id="rId2" Type="http://schemas.openxmlformats.org/officeDocument/2006/relationships/notesSlide" Target="../notesSlides/notesSlide128.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184.png"/><Relationship Id="rId5" Type="http://schemas.openxmlformats.org/officeDocument/2006/relationships/image" Target="../media/image19.png"/><Relationship Id="rId10" Type="http://schemas.openxmlformats.org/officeDocument/2006/relationships/image" Target="../media/image180.png"/><Relationship Id="rId4" Type="http://schemas.openxmlformats.org/officeDocument/2006/relationships/image" Target="../media/image16.png"/><Relationship Id="rId9" Type="http://schemas.openxmlformats.org/officeDocument/2006/relationships/image" Target="../media/image132.png"/></Relationships>
</file>

<file path=ppt/slides/_rels/slide12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9.xml"/><Relationship Id="rId1" Type="http://schemas.openxmlformats.org/officeDocument/2006/relationships/slideLayout" Target="../slideLayouts/slideLayout15.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180.png"/><Relationship Id="rId4" Type="http://schemas.openxmlformats.org/officeDocument/2006/relationships/image" Target="../media/image16.png"/><Relationship Id="rId9" Type="http://schemas.openxmlformats.org/officeDocument/2006/relationships/image" Target="../media/image132.png"/></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3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30.xml"/><Relationship Id="rId1" Type="http://schemas.openxmlformats.org/officeDocument/2006/relationships/slideLayout" Target="../slideLayouts/slideLayout15.xml"/><Relationship Id="rId6" Type="http://schemas.openxmlformats.org/officeDocument/2006/relationships/image" Target="../media/image20.png"/><Relationship Id="rId11" Type="http://schemas.openxmlformats.org/officeDocument/2006/relationships/image" Target="../media/image187.png"/><Relationship Id="rId5" Type="http://schemas.openxmlformats.org/officeDocument/2006/relationships/image" Target="../media/image19.png"/><Relationship Id="rId10" Type="http://schemas.openxmlformats.org/officeDocument/2006/relationships/image" Target="../media/image180.png"/><Relationship Id="rId4" Type="http://schemas.openxmlformats.org/officeDocument/2006/relationships/image" Target="../media/image16.png"/><Relationship Id="rId9" Type="http://schemas.openxmlformats.org/officeDocument/2006/relationships/image" Target="../media/image132.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5.xml"/></Relationships>
</file>

<file path=ppt/slides/_rels/slide133.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88.png"/><Relationship Id="rId7" Type="http://schemas.openxmlformats.org/officeDocument/2006/relationships/image" Target="../media/image192.png"/><Relationship Id="rId2" Type="http://schemas.openxmlformats.org/officeDocument/2006/relationships/notesSlide" Target="../notesSlides/notesSlide133.xml"/><Relationship Id="rId1" Type="http://schemas.openxmlformats.org/officeDocument/2006/relationships/slideLayout" Target="../slideLayouts/slideLayout12.xml"/><Relationship Id="rId6" Type="http://schemas.openxmlformats.org/officeDocument/2006/relationships/image" Target="../media/image191.png"/><Relationship Id="rId5" Type="http://schemas.openxmlformats.org/officeDocument/2006/relationships/image" Target="../media/image190.png"/><Relationship Id="rId4" Type="http://schemas.openxmlformats.org/officeDocument/2006/relationships/image" Target="../media/image189.png"/></Relationships>
</file>

<file path=ppt/slides/_rels/slide134.xml.rels><?xml version="1.0" encoding="UTF-8" standalone="yes"?>
<Relationships xmlns="http://schemas.openxmlformats.org/package/2006/relationships"><Relationship Id="rId8" Type="http://schemas.openxmlformats.org/officeDocument/2006/relationships/image" Target="../media/image194.png"/><Relationship Id="rId3" Type="http://schemas.openxmlformats.org/officeDocument/2006/relationships/image" Target="../media/image189.png"/><Relationship Id="rId7" Type="http://schemas.openxmlformats.org/officeDocument/2006/relationships/image" Target="../media/image192.png"/><Relationship Id="rId2" Type="http://schemas.openxmlformats.org/officeDocument/2006/relationships/notesSlide" Target="../notesSlides/notesSlide134.xml"/><Relationship Id="rId1" Type="http://schemas.openxmlformats.org/officeDocument/2006/relationships/slideLayout" Target="../slideLayouts/slideLayout12.xml"/><Relationship Id="rId6" Type="http://schemas.openxmlformats.org/officeDocument/2006/relationships/image" Target="../media/image193.png"/><Relationship Id="rId5" Type="http://schemas.openxmlformats.org/officeDocument/2006/relationships/image" Target="../media/image191.png"/><Relationship Id="rId4" Type="http://schemas.openxmlformats.org/officeDocument/2006/relationships/image" Target="../media/image190.png"/><Relationship Id="rId9" Type="http://schemas.openxmlformats.org/officeDocument/2006/relationships/image" Target="../media/image111.png"/></Relationships>
</file>

<file path=ppt/slides/_rels/slide135.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98.png"/><Relationship Id="rId2" Type="http://schemas.openxmlformats.org/officeDocument/2006/relationships/notesSlide" Target="../notesSlides/notesSlide135.xml"/><Relationship Id="rId1" Type="http://schemas.openxmlformats.org/officeDocument/2006/relationships/slideLayout" Target="../slideLayouts/slideLayout12.xml"/><Relationship Id="rId6" Type="http://schemas.openxmlformats.org/officeDocument/2006/relationships/image" Target="../media/image197.png"/><Relationship Id="rId5" Type="http://schemas.openxmlformats.org/officeDocument/2006/relationships/image" Target="../media/image196.png"/><Relationship Id="rId4" Type="http://schemas.openxmlformats.org/officeDocument/2006/relationships/image" Target="../media/image111.png"/></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95.png"/><Relationship Id="rId7" Type="http://schemas.openxmlformats.org/officeDocument/2006/relationships/image" Target="../media/image37.png"/><Relationship Id="rId2" Type="http://schemas.openxmlformats.org/officeDocument/2006/relationships/notesSlide" Target="../notesSlides/notesSlide138.xml"/><Relationship Id="rId1" Type="http://schemas.openxmlformats.org/officeDocument/2006/relationships/slideLayout" Target="../slideLayouts/slideLayout12.xml"/><Relationship Id="rId6" Type="http://schemas.openxmlformats.org/officeDocument/2006/relationships/image" Target="../media/image201.png"/><Relationship Id="rId5" Type="http://schemas.openxmlformats.org/officeDocument/2006/relationships/image" Target="../media/image200.png"/><Relationship Id="rId4" Type="http://schemas.openxmlformats.org/officeDocument/2006/relationships/image" Target="../media/image199.pn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9.png"/></Relationships>
</file>

<file path=ppt/slides/_rels/slide140.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5.png"/><Relationship Id="rId7" Type="http://schemas.openxmlformats.org/officeDocument/2006/relationships/image" Target="../media/image37.png"/><Relationship Id="rId2" Type="http://schemas.openxmlformats.org/officeDocument/2006/relationships/notesSlide" Target="../notesSlides/notesSlide140.xml"/><Relationship Id="rId1" Type="http://schemas.openxmlformats.org/officeDocument/2006/relationships/slideLayout" Target="../slideLayouts/slideLayout12.xml"/><Relationship Id="rId6" Type="http://schemas.openxmlformats.org/officeDocument/2006/relationships/image" Target="../media/image203.png"/><Relationship Id="rId5" Type="http://schemas.openxmlformats.org/officeDocument/2006/relationships/image" Target="../media/image202.png"/><Relationship Id="rId4" Type="http://schemas.openxmlformats.org/officeDocument/2006/relationships/image" Target="../media/image199.png"/><Relationship Id="rId9" Type="http://schemas.openxmlformats.org/officeDocument/2006/relationships/image" Target="../media/image111.png"/></Relationships>
</file>

<file path=ppt/slides/_rels/slide14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141.xml"/><Relationship Id="rId1" Type="http://schemas.openxmlformats.org/officeDocument/2006/relationships/slideLayout" Target="../slideLayouts/slideLayout1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5.xml"/></Relationships>
</file>

<file path=ppt/slides/_rels/slide143.xml.rels><?xml version="1.0" encoding="UTF-8" standalone="yes"?>
<Relationships xmlns="http://schemas.openxmlformats.org/package/2006/relationships"><Relationship Id="rId8" Type="http://schemas.openxmlformats.org/officeDocument/2006/relationships/image" Target="../media/image204.png"/><Relationship Id="rId3" Type="http://schemas.openxmlformats.org/officeDocument/2006/relationships/image" Target="../media/image195.png"/><Relationship Id="rId7" Type="http://schemas.openxmlformats.org/officeDocument/2006/relationships/image" Target="../media/image37.png"/><Relationship Id="rId2" Type="http://schemas.openxmlformats.org/officeDocument/2006/relationships/notesSlide" Target="../notesSlides/notesSlide143.xml"/><Relationship Id="rId1" Type="http://schemas.openxmlformats.org/officeDocument/2006/relationships/slideLayout" Target="../slideLayouts/slideLayout14.xml"/><Relationship Id="rId6" Type="http://schemas.openxmlformats.org/officeDocument/2006/relationships/image" Target="../media/image206.png"/><Relationship Id="rId5" Type="http://schemas.openxmlformats.org/officeDocument/2006/relationships/image" Target="../media/image202.png"/><Relationship Id="rId10" Type="http://schemas.openxmlformats.org/officeDocument/2006/relationships/image" Target="../media/image111.png"/><Relationship Id="rId4" Type="http://schemas.openxmlformats.org/officeDocument/2006/relationships/image" Target="../media/image199.png"/><Relationship Id="rId9" Type="http://schemas.openxmlformats.org/officeDocument/2006/relationships/image" Target="../media/image207.png"/></Relationships>
</file>

<file path=ppt/slides/_rels/slide14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4.xml"/><Relationship Id="rId1" Type="http://schemas.openxmlformats.org/officeDocument/2006/relationships/slideLayout" Target="../slideLayouts/slideLayout14.xml"/><Relationship Id="rId6" Type="http://schemas.openxmlformats.org/officeDocument/2006/relationships/image" Target="../media/image111.png"/><Relationship Id="rId5" Type="http://schemas.openxmlformats.org/officeDocument/2006/relationships/image" Target="../media/image209.png"/><Relationship Id="rId4" Type="http://schemas.openxmlformats.org/officeDocument/2006/relationships/image" Target="../media/image208.png"/></Relationships>
</file>

<file path=ppt/slides/_rels/slide145.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5.xml"/><Relationship Id="rId1" Type="http://schemas.openxmlformats.org/officeDocument/2006/relationships/slideLayout" Target="../slideLayouts/slideLayout14.xml"/><Relationship Id="rId5" Type="http://schemas.openxmlformats.org/officeDocument/2006/relationships/image" Target="../media/image111.png"/><Relationship Id="rId4" Type="http://schemas.openxmlformats.org/officeDocument/2006/relationships/image" Target="../media/image208.png"/></Relationships>
</file>

<file path=ppt/slides/_rels/slide146.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46.xml"/><Relationship Id="rId1" Type="http://schemas.openxmlformats.org/officeDocument/2006/relationships/slideLayout" Target="../slideLayouts/slideLayout14.xml"/><Relationship Id="rId6" Type="http://schemas.openxmlformats.org/officeDocument/2006/relationships/image" Target="../media/image111.png"/><Relationship Id="rId5" Type="http://schemas.openxmlformats.org/officeDocument/2006/relationships/image" Target="../media/image208.png"/><Relationship Id="rId4" Type="http://schemas.openxmlformats.org/officeDocument/2006/relationships/image" Target="../media/image210.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15.xml"/></Relationships>
</file>

<file path=ppt/slides/_rels/slide148.xml.rels><?xml version="1.0" encoding="UTF-8" standalone="yes"?>
<Relationships xmlns="http://schemas.openxmlformats.org/package/2006/relationships"><Relationship Id="rId8" Type="http://schemas.openxmlformats.org/officeDocument/2006/relationships/image" Target="../media/image213.png"/><Relationship Id="rId3" Type="http://schemas.openxmlformats.org/officeDocument/2006/relationships/image" Target="../media/image195.png"/><Relationship Id="rId7" Type="http://schemas.openxmlformats.org/officeDocument/2006/relationships/image" Target="../media/image212.png"/><Relationship Id="rId2" Type="http://schemas.openxmlformats.org/officeDocument/2006/relationships/notesSlide" Target="../notesSlides/notesSlide148.xml"/><Relationship Id="rId1" Type="http://schemas.openxmlformats.org/officeDocument/2006/relationships/slideLayout" Target="../slideLayouts/slideLayout12.xml"/><Relationship Id="rId6" Type="http://schemas.openxmlformats.org/officeDocument/2006/relationships/image" Target="../media/image204.png"/><Relationship Id="rId5" Type="http://schemas.openxmlformats.org/officeDocument/2006/relationships/image" Target="../media/image211.png"/><Relationship Id="rId4" Type="http://schemas.openxmlformats.org/officeDocument/2006/relationships/image" Target="../media/image199.png"/><Relationship Id="rId9" Type="http://schemas.openxmlformats.org/officeDocument/2006/relationships/image" Target="../media/image111.png"/></Relationships>
</file>

<file path=ppt/slides/_rels/slide149.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149.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212.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150.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216.png"/><Relationship Id="rId4" Type="http://schemas.openxmlformats.org/officeDocument/2006/relationships/image" Target="../media/image212.png"/></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5.xml"/></Relationships>
</file>

<file path=ppt/slides/_rels/slide15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95.png"/><Relationship Id="rId7" Type="http://schemas.openxmlformats.org/officeDocument/2006/relationships/image" Target="../media/image218.png"/><Relationship Id="rId2" Type="http://schemas.openxmlformats.org/officeDocument/2006/relationships/notesSlide" Target="../notesSlides/notesSlide152.xml"/><Relationship Id="rId1" Type="http://schemas.openxmlformats.org/officeDocument/2006/relationships/slideLayout" Target="../slideLayouts/slideLayout12.xml"/><Relationship Id="rId6" Type="http://schemas.openxmlformats.org/officeDocument/2006/relationships/image" Target="../media/image217.png"/><Relationship Id="rId5" Type="http://schemas.openxmlformats.org/officeDocument/2006/relationships/image" Target="../media/image204.png"/><Relationship Id="rId4" Type="http://schemas.openxmlformats.org/officeDocument/2006/relationships/image" Target="../media/image199.png"/><Relationship Id="rId9" Type="http://schemas.openxmlformats.org/officeDocument/2006/relationships/image" Target="../media/image111.png"/></Relationships>
</file>

<file path=ppt/slides/_rels/slide15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153.xml"/><Relationship Id="rId1" Type="http://schemas.openxmlformats.org/officeDocument/2006/relationships/slideLayout" Target="../slideLayouts/slideLayout14.xml"/><Relationship Id="rId4" Type="http://schemas.openxmlformats.org/officeDocument/2006/relationships/image" Target="../media/image111.png"/></Relationships>
</file>

<file path=ppt/slides/_rels/slide154.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54.xml"/><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5.xml"/></Relationships>
</file>

<file path=ppt/slides/_rels/slide156.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195.png"/><Relationship Id="rId7" Type="http://schemas.openxmlformats.org/officeDocument/2006/relationships/image" Target="../media/image37.png"/><Relationship Id="rId2" Type="http://schemas.openxmlformats.org/officeDocument/2006/relationships/notesSlide" Target="../notesSlides/notesSlide156.xml"/><Relationship Id="rId1" Type="http://schemas.openxmlformats.org/officeDocument/2006/relationships/slideLayout" Target="../slideLayouts/slideLayout12.xml"/><Relationship Id="rId6" Type="http://schemas.openxmlformats.org/officeDocument/2006/relationships/image" Target="../media/image220.png"/><Relationship Id="rId5" Type="http://schemas.openxmlformats.org/officeDocument/2006/relationships/image" Target="../media/image204.png"/><Relationship Id="rId10" Type="http://schemas.openxmlformats.org/officeDocument/2006/relationships/image" Target="../media/image111.png"/><Relationship Id="rId4" Type="http://schemas.openxmlformats.org/officeDocument/2006/relationships/image" Target="../media/image199.png"/><Relationship Id="rId9" Type="http://schemas.openxmlformats.org/officeDocument/2006/relationships/image" Target="../media/image222.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5.xml"/></Relationships>
</file>

<file path=ppt/slides/_rels/slide158.xml.rels><?xml version="1.0" encoding="UTF-8" standalone="yes"?>
<Relationships xmlns="http://schemas.openxmlformats.org/package/2006/relationships"><Relationship Id="rId8" Type="http://schemas.openxmlformats.org/officeDocument/2006/relationships/image" Target="../media/image224.png"/><Relationship Id="rId3" Type="http://schemas.openxmlformats.org/officeDocument/2006/relationships/image" Target="../media/image195.png"/><Relationship Id="rId7" Type="http://schemas.openxmlformats.org/officeDocument/2006/relationships/image" Target="../media/image223.png"/><Relationship Id="rId2" Type="http://schemas.openxmlformats.org/officeDocument/2006/relationships/notesSlide" Target="../notesSlides/notesSlide158.xml"/><Relationship Id="rId1" Type="http://schemas.openxmlformats.org/officeDocument/2006/relationships/slideLayout" Target="../slideLayouts/slideLayout12.xml"/><Relationship Id="rId6" Type="http://schemas.openxmlformats.org/officeDocument/2006/relationships/image" Target="../media/image221.png"/><Relationship Id="rId5" Type="http://schemas.openxmlformats.org/officeDocument/2006/relationships/image" Target="../media/image204.png"/><Relationship Id="rId10" Type="http://schemas.openxmlformats.org/officeDocument/2006/relationships/image" Target="../media/image111.png"/><Relationship Id="rId4" Type="http://schemas.openxmlformats.org/officeDocument/2006/relationships/image" Target="../media/image199.png"/><Relationship Id="rId9" Type="http://schemas.openxmlformats.org/officeDocument/2006/relationships/image" Target="../media/image225.pn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3" Type="http://schemas.openxmlformats.org/officeDocument/2006/relationships/image" Target="../media/image195.png"/><Relationship Id="rId7" Type="http://schemas.openxmlformats.org/officeDocument/2006/relationships/image" Target="../media/image111.png"/><Relationship Id="rId2" Type="http://schemas.openxmlformats.org/officeDocument/2006/relationships/notesSlide" Target="../notesSlides/notesSlide160.xml"/><Relationship Id="rId1" Type="http://schemas.openxmlformats.org/officeDocument/2006/relationships/slideLayout" Target="../slideLayouts/slideLayout1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199.pn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8.xml"/><Relationship Id="rId7" Type="http://schemas.openxmlformats.org/officeDocument/2006/relationships/slide" Target="slide131.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slide" Target="slide54.xml"/><Relationship Id="rId5" Type="http://schemas.openxmlformats.org/officeDocument/2006/relationships/slide" Target="slide29.xml"/><Relationship Id="rId4" Type="http://schemas.openxmlformats.org/officeDocument/2006/relationships/slide" Target="slide2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9.png"/><Relationship Id="rId7"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40.png"/><Relationship Id="rId10" Type="http://schemas.openxmlformats.org/officeDocument/2006/relationships/image" Target="../media/image44.png"/><Relationship Id="rId4" Type="http://schemas.openxmlformats.org/officeDocument/2006/relationships/image" Target="../media/image39.png"/><Relationship Id="rId9" Type="http://schemas.openxmlformats.org/officeDocument/2006/relationships/image" Target="../media/image43.png"/></Relationships>
</file>

<file path=ppt/slides/_rels/slide3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9.png"/><Relationship Id="rId7"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37.png"/><Relationship Id="rId4" Type="http://schemas.openxmlformats.org/officeDocument/2006/relationships/image" Target="../media/image40.png"/></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8.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50.png"/><Relationship Id="rId5" Type="http://schemas.openxmlformats.org/officeDocument/2006/relationships/image" Target="../media/image51.png"/><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12.xml"/><Relationship Id="rId4" Type="http://schemas.openxmlformats.org/officeDocument/2006/relationships/image" Target="../media/image64.png"/></Relationships>
</file>

<file path=ppt/slides/_rels/slide42.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49.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43.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5.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43.xml"/><Relationship Id="rId16"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49.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 Id="rId14" Type="http://schemas.openxmlformats.org/officeDocument/2006/relationships/image" Target="../media/image75.png"/></Relationships>
</file>

<file path=ppt/slides/_rels/slide4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7.png"/><Relationship Id="rId18" Type="http://schemas.openxmlformats.org/officeDocument/2006/relationships/image" Target="../media/image82.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50.png"/><Relationship Id="rId17" Type="http://schemas.openxmlformats.org/officeDocument/2006/relationships/image" Target="../media/image81.png"/><Relationship Id="rId2" Type="http://schemas.openxmlformats.org/officeDocument/2006/relationships/notesSlide" Target="../notesSlides/notesSlide44.xml"/><Relationship Id="rId16" Type="http://schemas.openxmlformats.org/officeDocument/2006/relationships/image" Target="../media/image80.png"/><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79.png"/><Relationship Id="rId10" Type="http://schemas.openxmlformats.org/officeDocument/2006/relationships/image" Target="../media/image72.png"/><Relationship Id="rId4" Type="http://schemas.openxmlformats.org/officeDocument/2006/relationships/image" Target="../media/image49.png"/><Relationship Id="rId9" Type="http://schemas.openxmlformats.org/officeDocument/2006/relationships/image" Target="../media/image71.png"/><Relationship Id="rId14" Type="http://schemas.openxmlformats.org/officeDocument/2006/relationships/image" Target="../media/image78.png"/></Relationships>
</file>

<file path=ppt/slides/_rels/slide45.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3.png"/><Relationship Id="rId18" Type="http://schemas.openxmlformats.org/officeDocument/2006/relationships/image" Target="../media/image86.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50.png"/><Relationship Id="rId17" Type="http://schemas.openxmlformats.org/officeDocument/2006/relationships/image" Target="../media/image85.png"/><Relationship Id="rId2" Type="http://schemas.openxmlformats.org/officeDocument/2006/relationships/notesSlide" Target="../notesSlides/notesSlide45.xml"/><Relationship Id="rId16"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81.png"/><Relationship Id="rId10" Type="http://schemas.openxmlformats.org/officeDocument/2006/relationships/image" Target="../media/image72.png"/><Relationship Id="rId4" Type="http://schemas.openxmlformats.org/officeDocument/2006/relationships/image" Target="../media/image49.png"/><Relationship Id="rId9" Type="http://schemas.openxmlformats.org/officeDocument/2006/relationships/image" Target="../media/image71.png"/><Relationship Id="rId14" Type="http://schemas.openxmlformats.org/officeDocument/2006/relationships/image" Target="../media/image80.png"/></Relationships>
</file>

<file path=ppt/slides/_rels/slide46.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7.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50.png"/><Relationship Id="rId17" Type="http://schemas.openxmlformats.org/officeDocument/2006/relationships/image" Target="../media/image91.png"/><Relationship Id="rId2" Type="http://schemas.openxmlformats.org/officeDocument/2006/relationships/notesSlide" Target="../notesSlides/notesSlide46.xml"/><Relationship Id="rId16" Type="http://schemas.openxmlformats.org/officeDocument/2006/relationships/image" Target="../media/image90.png"/><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89.png"/><Relationship Id="rId10" Type="http://schemas.openxmlformats.org/officeDocument/2006/relationships/image" Target="../media/image72.png"/><Relationship Id="rId4" Type="http://schemas.openxmlformats.org/officeDocument/2006/relationships/image" Target="../media/image49.png"/><Relationship Id="rId9" Type="http://schemas.openxmlformats.org/officeDocument/2006/relationships/image" Target="../media/image71.png"/><Relationship Id="rId14" Type="http://schemas.openxmlformats.org/officeDocument/2006/relationships/image" Target="../media/image88.png"/></Relationships>
</file>

<file path=ppt/slides/_rels/slide4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7.png"/><Relationship Id="rId18" Type="http://schemas.openxmlformats.org/officeDocument/2006/relationships/image" Target="../media/image37.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50.png"/><Relationship Id="rId17" Type="http://schemas.openxmlformats.org/officeDocument/2006/relationships/image" Target="../media/image95.png"/><Relationship Id="rId2" Type="http://schemas.openxmlformats.org/officeDocument/2006/relationships/notesSlide" Target="../notesSlides/notesSlide47.xml"/><Relationship Id="rId16" Type="http://schemas.openxmlformats.org/officeDocument/2006/relationships/image" Target="../media/image94.png"/><Relationship Id="rId20" Type="http://schemas.openxmlformats.org/officeDocument/2006/relationships/image" Target="../media/image97.png"/><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93.png"/><Relationship Id="rId10" Type="http://schemas.openxmlformats.org/officeDocument/2006/relationships/image" Target="../media/image72.png"/><Relationship Id="rId19" Type="http://schemas.openxmlformats.org/officeDocument/2006/relationships/image" Target="../media/image96.png"/><Relationship Id="rId4" Type="http://schemas.openxmlformats.org/officeDocument/2006/relationships/image" Target="../media/image49.png"/><Relationship Id="rId9" Type="http://schemas.openxmlformats.org/officeDocument/2006/relationships/image" Target="../media/image71.png"/><Relationship Id="rId14" Type="http://schemas.openxmlformats.org/officeDocument/2006/relationships/image" Target="../media/image92.png"/></Relationships>
</file>

<file path=ppt/slides/_rels/slide48.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7.png"/><Relationship Id="rId18" Type="http://schemas.openxmlformats.org/officeDocument/2006/relationships/image" Target="../media/image97.png"/><Relationship Id="rId3" Type="http://schemas.openxmlformats.org/officeDocument/2006/relationships/image" Target="../media/image65.png"/><Relationship Id="rId7" Type="http://schemas.openxmlformats.org/officeDocument/2006/relationships/image" Target="../media/image69.png"/><Relationship Id="rId12" Type="http://schemas.openxmlformats.org/officeDocument/2006/relationships/image" Target="../media/image50.png"/><Relationship Id="rId17" Type="http://schemas.openxmlformats.org/officeDocument/2006/relationships/image" Target="../media/image96.png"/><Relationship Id="rId2" Type="http://schemas.openxmlformats.org/officeDocument/2006/relationships/notesSlide" Target="../notesSlides/notesSlide48.xml"/><Relationship Id="rId16" Type="http://schemas.openxmlformats.org/officeDocument/2006/relationships/image" Target="../media/image99.png"/><Relationship Id="rId20" Type="http://schemas.openxmlformats.org/officeDocument/2006/relationships/image" Target="../media/image101.png"/><Relationship Id="rId1" Type="http://schemas.openxmlformats.org/officeDocument/2006/relationships/slideLayout" Target="../slideLayouts/slideLayout12.xml"/><Relationship Id="rId6" Type="http://schemas.openxmlformats.org/officeDocument/2006/relationships/image" Target="../media/image68.png"/><Relationship Id="rId11" Type="http://schemas.openxmlformats.org/officeDocument/2006/relationships/image" Target="../media/image73.png"/><Relationship Id="rId5" Type="http://schemas.openxmlformats.org/officeDocument/2006/relationships/image" Target="../media/image67.png"/><Relationship Id="rId15" Type="http://schemas.openxmlformats.org/officeDocument/2006/relationships/image" Target="../media/image98.png"/><Relationship Id="rId10" Type="http://schemas.openxmlformats.org/officeDocument/2006/relationships/image" Target="../media/image72.png"/><Relationship Id="rId19" Type="http://schemas.openxmlformats.org/officeDocument/2006/relationships/image" Target="../media/image100.png"/><Relationship Id="rId4" Type="http://schemas.openxmlformats.org/officeDocument/2006/relationships/image" Target="../media/image49.png"/><Relationship Id="rId9" Type="http://schemas.openxmlformats.org/officeDocument/2006/relationships/image" Target="../media/image71.png"/><Relationship Id="rId14" Type="http://schemas.openxmlformats.org/officeDocument/2006/relationships/image" Target="../media/image93.png"/></Relationships>
</file>

<file path=ppt/slides/_rels/slide4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49.png"/><Relationship Id="rId9"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0.png"/><Relationship Id="rId7" Type="http://schemas.openxmlformats.org/officeDocument/2006/relationships/image" Target="../media/image115.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114.png"/><Relationship Id="rId11" Type="http://schemas.openxmlformats.org/officeDocument/2006/relationships/image" Target="../media/image111.png"/><Relationship Id="rId5" Type="http://schemas.openxmlformats.org/officeDocument/2006/relationships/image" Target="../media/image113.png"/><Relationship Id="rId10" Type="http://schemas.openxmlformats.org/officeDocument/2006/relationships/image" Target="../media/image118.png"/><Relationship Id="rId4" Type="http://schemas.openxmlformats.org/officeDocument/2006/relationships/image" Target="../media/image109.png"/><Relationship Id="rId9" Type="http://schemas.openxmlformats.org/officeDocument/2006/relationships/image" Target="../media/image117.png"/></Relationships>
</file>

<file path=ppt/slides/_rels/slide53.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1.png"/><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image" Target="../media/image119.png"/><Relationship Id="rId11" Type="http://schemas.openxmlformats.org/officeDocument/2006/relationships/image" Target="../media/image118.png"/><Relationship Id="rId5" Type="http://schemas.openxmlformats.org/officeDocument/2006/relationships/image" Target="../media/image50.png"/><Relationship Id="rId10" Type="http://schemas.openxmlformats.org/officeDocument/2006/relationships/image" Target="../media/image117.png"/><Relationship Id="rId4" Type="http://schemas.openxmlformats.org/officeDocument/2006/relationships/image" Target="../media/image109.png"/><Relationship Id="rId9" Type="http://schemas.openxmlformats.org/officeDocument/2006/relationships/image" Target="../media/image11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121.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9.png"/><Relationship Id="rId7" Type="http://schemas.openxmlformats.org/officeDocument/2006/relationships/image" Target="../media/image17.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22.png"/><Relationship Id="rId9" Type="http://schemas.openxmlformats.org/officeDocument/2006/relationships/image" Target="../media/image15.png"/></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11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7.jpg"/><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24.png"/><Relationship Id="rId4" Type="http://schemas.openxmlformats.org/officeDocument/2006/relationships/image" Target="../media/image120.png"/></Relationships>
</file>

<file path=ppt/slides/_rels/slide6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2.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3.xml"/><Relationship Id="rId1" Type="http://schemas.openxmlformats.org/officeDocument/2006/relationships/slideLayout" Target="../slideLayouts/slideLayout12.xml"/><Relationship Id="rId4" Type="http://schemas.openxmlformats.org/officeDocument/2006/relationships/image" Target="../media/image19.png"/></Relationships>
</file>

<file path=ppt/slides/_rels/slide6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4.xml"/><Relationship Id="rId1" Type="http://schemas.openxmlformats.org/officeDocument/2006/relationships/slideLayout" Target="../slideLayouts/slideLayout12.xml"/><Relationship Id="rId5" Type="http://schemas.openxmlformats.org/officeDocument/2006/relationships/image" Target="../media/image124.png"/><Relationship Id="rId4" Type="http://schemas.openxmlformats.org/officeDocument/2006/relationships/image" Target="../media/image120.png"/></Relationships>
</file>

<file path=ppt/slides/_rels/slide6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5.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24.png"/><Relationship Id="rId4" Type="http://schemas.openxmlformats.org/officeDocument/2006/relationships/image" Target="../media/image120.png"/></Relationships>
</file>

<file path=ppt/slides/_rels/slide66.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66.xml"/><Relationship Id="rId1" Type="http://schemas.openxmlformats.org/officeDocument/2006/relationships/slideLayout" Target="../slideLayouts/slideLayout12.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 Id="rId9" Type="http://schemas.openxmlformats.org/officeDocument/2006/relationships/image" Target="../media/image127.png"/></Relationships>
</file>

<file path=ppt/slides/_rels/slide6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3.png"/><Relationship Id="rId7" Type="http://schemas.openxmlformats.org/officeDocument/2006/relationships/image" Target="../media/image37.png"/><Relationship Id="rId2" Type="http://schemas.openxmlformats.org/officeDocument/2006/relationships/notesSlide" Target="../notesSlides/notesSlide67.xml"/><Relationship Id="rId1" Type="http://schemas.openxmlformats.org/officeDocument/2006/relationships/slideLayout" Target="../slideLayouts/slideLayout12.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0.png"/></Relationships>
</file>

<file path=ppt/slides/_rels/slide6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3.png"/><Relationship Id="rId7" Type="http://schemas.openxmlformats.org/officeDocument/2006/relationships/image" Target="../media/image124.png"/><Relationship Id="rId2" Type="http://schemas.openxmlformats.org/officeDocument/2006/relationships/notesSlide" Target="../notesSlides/notesSlide68.xml"/><Relationship Id="rId1" Type="http://schemas.openxmlformats.org/officeDocument/2006/relationships/slideLayout" Target="../slideLayouts/slideLayout12.xml"/><Relationship Id="rId6" Type="http://schemas.openxmlformats.org/officeDocument/2006/relationships/image" Target="../media/image119.png"/><Relationship Id="rId5" Type="http://schemas.openxmlformats.org/officeDocument/2006/relationships/image" Target="../media/image127.png"/><Relationship Id="rId4" Type="http://schemas.openxmlformats.org/officeDocument/2006/relationships/image" Target="../media/image120.png"/></Relationships>
</file>

<file path=ppt/slides/_rels/slide6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3.png"/><Relationship Id="rId7" Type="http://schemas.openxmlformats.org/officeDocument/2006/relationships/image" Target="../media/image133.png"/><Relationship Id="rId2" Type="http://schemas.openxmlformats.org/officeDocument/2006/relationships/notesSlide" Target="../notesSlides/notesSlide69.xml"/><Relationship Id="rId1" Type="http://schemas.openxmlformats.org/officeDocument/2006/relationships/slideLayout" Target="../slideLayouts/slideLayout12.xml"/><Relationship Id="rId6" Type="http://schemas.openxmlformats.org/officeDocument/2006/relationships/image" Target="../media/image132.png"/><Relationship Id="rId5" Type="http://schemas.openxmlformats.org/officeDocument/2006/relationships/image" Target="../media/image124.png"/><Relationship Id="rId4" Type="http://schemas.openxmlformats.org/officeDocument/2006/relationships/image" Target="../media/image12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23.png"/><Relationship Id="rId7" Type="http://schemas.openxmlformats.org/officeDocument/2006/relationships/image" Target="../media/image15.png"/><Relationship Id="rId2" Type="http://schemas.openxmlformats.org/officeDocument/2006/relationships/notesSlide" Target="../notesSlides/notesSlide70.xml"/><Relationship Id="rId1" Type="http://schemas.openxmlformats.org/officeDocument/2006/relationships/slideLayout" Target="../slideLayouts/slideLayout12.xml"/><Relationship Id="rId6" Type="http://schemas.openxmlformats.org/officeDocument/2006/relationships/image" Target="../media/image134.png"/><Relationship Id="rId5" Type="http://schemas.openxmlformats.org/officeDocument/2006/relationships/image" Target="../media/image132.png"/><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2.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73.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73.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20.png"/><Relationship Id="rId4" Type="http://schemas.openxmlformats.org/officeDocument/2006/relationships/image" Target="../media/image137.png"/></Relationships>
</file>

<file path=ppt/slides/_rels/slide7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74.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7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36.png"/><Relationship Id="rId7" Type="http://schemas.openxmlformats.org/officeDocument/2006/relationships/image" Target="../media/image20.png"/><Relationship Id="rId2" Type="http://schemas.openxmlformats.org/officeDocument/2006/relationships/notesSlide" Target="../notesSlides/notesSlide75.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40.png"/><Relationship Id="rId4" Type="http://schemas.openxmlformats.org/officeDocument/2006/relationships/image" Target="../media/image139.png"/></Relationships>
</file>

<file path=ppt/slides/_rels/slide7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36.png"/><Relationship Id="rId7" Type="http://schemas.openxmlformats.org/officeDocument/2006/relationships/image" Target="../media/image127.png"/><Relationship Id="rId2" Type="http://schemas.openxmlformats.org/officeDocument/2006/relationships/notesSlide" Target="../notesSlides/notesSlide76.xml"/><Relationship Id="rId1" Type="http://schemas.openxmlformats.org/officeDocument/2006/relationships/slideLayout" Target="../slideLayouts/slideLayout1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111.png"/></Relationships>
</file>

<file path=ppt/slides/_rels/slide7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36.png"/><Relationship Id="rId7" Type="http://schemas.openxmlformats.org/officeDocument/2006/relationships/image" Target="../media/image127.png"/><Relationship Id="rId2" Type="http://schemas.openxmlformats.org/officeDocument/2006/relationships/notesSlide" Target="../notesSlides/notesSlide77.xml"/><Relationship Id="rId1" Type="http://schemas.openxmlformats.org/officeDocument/2006/relationships/slideLayout" Target="../slideLayouts/slideLayout12.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11.png"/><Relationship Id="rId4" Type="http://schemas.openxmlformats.org/officeDocument/2006/relationships/image" Target="../media/image139.png"/><Relationship Id="rId9" Type="http://schemas.openxmlformats.org/officeDocument/2006/relationships/image" Target="../media/image20.png"/></Relationships>
</file>

<file path=ppt/slides/_rels/slide7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36.png"/><Relationship Id="rId7" Type="http://schemas.openxmlformats.org/officeDocument/2006/relationships/image" Target="../media/image119.png"/><Relationship Id="rId2" Type="http://schemas.openxmlformats.org/officeDocument/2006/relationships/notesSlide" Target="../notesSlides/notesSlide78.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40.png"/><Relationship Id="rId10" Type="http://schemas.openxmlformats.org/officeDocument/2006/relationships/image" Target="../media/image111.png"/><Relationship Id="rId4" Type="http://schemas.openxmlformats.org/officeDocument/2006/relationships/image" Target="../media/image139.png"/><Relationship Id="rId9" Type="http://schemas.openxmlformats.org/officeDocument/2006/relationships/image" Target="../media/image20.png"/></Relationships>
</file>

<file path=ppt/slides/_rels/slide79.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6.png"/><Relationship Id="rId7" Type="http://schemas.openxmlformats.org/officeDocument/2006/relationships/image" Target="../media/image143.png"/><Relationship Id="rId2" Type="http://schemas.openxmlformats.org/officeDocument/2006/relationships/notesSlide" Target="../notesSlides/notesSlide79.xml"/><Relationship Id="rId1" Type="http://schemas.openxmlformats.org/officeDocument/2006/relationships/slideLayout" Target="../slideLayouts/slideLayout12.xml"/><Relationship Id="rId6" Type="http://schemas.openxmlformats.org/officeDocument/2006/relationships/image" Target="../media/image142.png"/><Relationship Id="rId5" Type="http://schemas.openxmlformats.org/officeDocument/2006/relationships/image" Target="../media/image140.png"/><Relationship Id="rId10" Type="http://schemas.openxmlformats.org/officeDocument/2006/relationships/image" Target="../media/image111.png"/><Relationship Id="rId4" Type="http://schemas.openxmlformats.org/officeDocument/2006/relationships/image" Target="../media/image139.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36.png"/><Relationship Id="rId7" Type="http://schemas.openxmlformats.org/officeDocument/2006/relationships/image" Target="../media/image144.png"/><Relationship Id="rId2" Type="http://schemas.openxmlformats.org/officeDocument/2006/relationships/notesSlide" Target="../notesSlides/notesSlide80.xml"/><Relationship Id="rId1" Type="http://schemas.openxmlformats.org/officeDocument/2006/relationships/slideLayout" Target="../slideLayouts/slideLayout12.xml"/><Relationship Id="rId6" Type="http://schemas.openxmlformats.org/officeDocument/2006/relationships/image" Target="../media/image132.png"/><Relationship Id="rId5" Type="http://schemas.openxmlformats.org/officeDocument/2006/relationships/image" Target="../media/image140.png"/><Relationship Id="rId4" Type="http://schemas.openxmlformats.org/officeDocument/2006/relationships/image" Target="../media/image139.png"/><Relationship Id="rId9" Type="http://schemas.openxmlformats.org/officeDocument/2006/relationships/image" Target="../media/image2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2.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8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83.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8.png"/><Relationship Id="rId4" Type="http://schemas.openxmlformats.org/officeDocument/2006/relationships/image" Target="../media/image146.png"/></Relationships>
</file>

<file path=ppt/slides/_rels/slide84.xml.rels><?xml version="1.0" encoding="UTF-8" standalone="yes"?>
<Relationships xmlns="http://schemas.openxmlformats.org/package/2006/relationships"><Relationship Id="rId3" Type="http://schemas.openxmlformats.org/officeDocument/2006/relationships/image" Target="../media/image145.png"/><Relationship Id="rId7" Type="http://schemas.openxmlformats.org/officeDocument/2006/relationships/image" Target="../media/image111.png"/><Relationship Id="rId2" Type="http://schemas.openxmlformats.org/officeDocument/2006/relationships/notesSlide" Target="../notesSlides/notesSlide84.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27.png"/><Relationship Id="rId4" Type="http://schemas.openxmlformats.org/officeDocument/2006/relationships/image" Target="../media/image146.png"/></Relationships>
</file>

<file path=ppt/slides/_rels/slide8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45.png"/><Relationship Id="rId7" Type="http://schemas.openxmlformats.org/officeDocument/2006/relationships/image" Target="../media/image18.png"/><Relationship Id="rId2" Type="http://schemas.openxmlformats.org/officeDocument/2006/relationships/notesSlide" Target="../notesSlides/notesSlide85.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47.png"/><Relationship Id="rId4" Type="http://schemas.openxmlformats.org/officeDocument/2006/relationships/image" Target="../media/image146.png"/></Relationships>
</file>

<file path=ppt/slides/_rels/slide8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5.png"/><Relationship Id="rId7" Type="http://schemas.openxmlformats.org/officeDocument/2006/relationships/image" Target="../media/image37.png"/><Relationship Id="rId2" Type="http://schemas.openxmlformats.org/officeDocument/2006/relationships/notesSlide" Target="../notesSlides/notesSlide86.xml"/><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47.png"/><Relationship Id="rId4" Type="http://schemas.openxmlformats.org/officeDocument/2006/relationships/image" Target="../media/image146.png"/><Relationship Id="rId9" Type="http://schemas.openxmlformats.org/officeDocument/2006/relationships/image" Target="../media/image111.png"/></Relationships>
</file>

<file path=ppt/slides/_rels/slide87.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45.png"/><Relationship Id="rId7" Type="http://schemas.openxmlformats.org/officeDocument/2006/relationships/image" Target="../media/image18.png"/><Relationship Id="rId2" Type="http://schemas.openxmlformats.org/officeDocument/2006/relationships/notesSlide" Target="../notesSlides/notesSlide87.xml"/><Relationship Id="rId1" Type="http://schemas.openxmlformats.org/officeDocument/2006/relationships/slideLayout" Target="../slideLayouts/slideLayout12.xml"/><Relationship Id="rId6" Type="http://schemas.openxmlformats.org/officeDocument/2006/relationships/image" Target="../media/image131.png"/><Relationship Id="rId5" Type="http://schemas.openxmlformats.org/officeDocument/2006/relationships/image" Target="../media/image119.png"/><Relationship Id="rId4" Type="http://schemas.openxmlformats.org/officeDocument/2006/relationships/image" Target="../media/image146.png"/><Relationship Id="rId9" Type="http://schemas.openxmlformats.org/officeDocument/2006/relationships/image" Target="../media/image111.png"/></Relationships>
</file>

<file path=ppt/slides/_rels/slide8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8.png"/><Relationship Id="rId7" Type="http://schemas.openxmlformats.org/officeDocument/2006/relationships/image" Target="../media/image37.png"/><Relationship Id="rId2" Type="http://schemas.openxmlformats.org/officeDocument/2006/relationships/notesSlide" Target="../notesSlides/notesSlide88.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149.png"/><Relationship Id="rId4" Type="http://schemas.openxmlformats.org/officeDocument/2006/relationships/image" Target="../media/image146.png"/><Relationship Id="rId9" Type="http://schemas.openxmlformats.org/officeDocument/2006/relationships/image" Target="../media/image111.png"/></Relationships>
</file>

<file path=ppt/slides/_rels/slide8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50.png"/><Relationship Id="rId7" Type="http://schemas.openxmlformats.org/officeDocument/2006/relationships/image" Target="../media/image151.png"/><Relationship Id="rId2" Type="http://schemas.openxmlformats.org/officeDocument/2006/relationships/notesSlide" Target="../notesSlides/notesSlide89.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37.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2.png"/><Relationship Id="rId7" Type="http://schemas.openxmlformats.org/officeDocument/2006/relationships/image" Target="../media/image153.png"/><Relationship Id="rId2" Type="http://schemas.openxmlformats.org/officeDocument/2006/relationships/notesSlide" Target="../notesSlides/notesSlide90.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37.png"/><Relationship Id="rId4" Type="http://schemas.openxmlformats.org/officeDocument/2006/relationships/image" Target="../media/image40.png"/></Relationships>
</file>

<file path=ppt/slides/_rels/slide91.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48.png"/><Relationship Id="rId7" Type="http://schemas.openxmlformats.org/officeDocument/2006/relationships/image" Target="../media/image155.png"/><Relationship Id="rId2" Type="http://schemas.openxmlformats.org/officeDocument/2006/relationships/notesSlide" Target="../notesSlides/notesSlide91.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32.png"/><Relationship Id="rId4" Type="http://schemas.openxmlformats.org/officeDocument/2006/relationships/image" Target="../media/image146.png"/><Relationship Id="rId9" Type="http://schemas.openxmlformats.org/officeDocument/2006/relationships/image" Target="../media/image111.png"/></Relationships>
</file>

<file path=ppt/slides/_rels/slide9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45.png"/><Relationship Id="rId7" Type="http://schemas.openxmlformats.org/officeDocument/2006/relationships/image" Target="../media/image18.png"/><Relationship Id="rId2" Type="http://schemas.openxmlformats.org/officeDocument/2006/relationships/notesSlide" Target="../notesSlides/notesSlide92.xml"/><Relationship Id="rId1" Type="http://schemas.openxmlformats.org/officeDocument/2006/relationships/slideLayout" Target="../slideLayouts/slideLayout12.xml"/><Relationship Id="rId6" Type="http://schemas.openxmlformats.org/officeDocument/2006/relationships/image" Target="../media/image157.png"/><Relationship Id="rId5" Type="http://schemas.openxmlformats.org/officeDocument/2006/relationships/image" Target="../media/image132.png"/><Relationship Id="rId4" Type="http://schemas.openxmlformats.org/officeDocument/2006/relationships/image" Target="../media/image146.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image" Target="../media/image122.png"/></Relationships>
</file>

<file path=ppt/slides/_rels/slide9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5.xml"/><Relationship Id="rId1" Type="http://schemas.openxmlformats.org/officeDocument/2006/relationships/slideLayout" Target="../slideLayouts/slideLayout12.xml"/><Relationship Id="rId5" Type="http://schemas.openxmlformats.org/officeDocument/2006/relationships/image" Target="../media/image111.png"/><Relationship Id="rId4" Type="http://schemas.openxmlformats.org/officeDocument/2006/relationships/image" Target="../media/image17.png"/></Relationships>
</file>

<file path=ppt/slides/_rels/slide9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6.xml"/><Relationship Id="rId1" Type="http://schemas.openxmlformats.org/officeDocument/2006/relationships/slideLayout" Target="../slideLayouts/slideLayout12.xml"/><Relationship Id="rId6" Type="http://schemas.openxmlformats.org/officeDocument/2006/relationships/image" Target="../media/image111.png"/><Relationship Id="rId5" Type="http://schemas.openxmlformats.org/officeDocument/2006/relationships/image" Target="../media/image17.png"/><Relationship Id="rId4" Type="http://schemas.openxmlformats.org/officeDocument/2006/relationships/image" Target="../media/image127.png"/></Relationships>
</file>

<file path=ppt/slides/_rels/slide97.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58.png"/><Relationship Id="rId7" Type="http://schemas.openxmlformats.org/officeDocument/2006/relationships/image" Target="../media/image160.png"/><Relationship Id="rId2" Type="http://schemas.openxmlformats.org/officeDocument/2006/relationships/notesSlide" Target="../notesSlides/notesSlide97.xml"/><Relationship Id="rId1" Type="http://schemas.openxmlformats.org/officeDocument/2006/relationships/slideLayout" Target="../slideLayouts/slideLayout12.xml"/><Relationship Id="rId6" Type="http://schemas.openxmlformats.org/officeDocument/2006/relationships/image" Target="../media/image159.png"/><Relationship Id="rId5" Type="http://schemas.openxmlformats.org/officeDocument/2006/relationships/image" Target="../media/image17.png"/><Relationship Id="rId10" Type="http://schemas.openxmlformats.org/officeDocument/2006/relationships/image" Target="../media/image162.png"/><Relationship Id="rId4" Type="http://schemas.openxmlformats.org/officeDocument/2006/relationships/image" Target="../media/image127.png"/><Relationship Id="rId9" Type="http://schemas.openxmlformats.org/officeDocument/2006/relationships/image" Target="../media/image161.png"/></Relationships>
</file>

<file path=ppt/slides/_rels/slide98.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11.png"/><Relationship Id="rId2" Type="http://schemas.openxmlformats.org/officeDocument/2006/relationships/notesSlide" Target="../notesSlides/notesSlide98.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37.png"/><Relationship Id="rId4" Type="http://schemas.openxmlformats.org/officeDocument/2006/relationships/image" Target="../media/image127.png"/></Relationships>
</file>

<file path=ppt/slides/_rels/slide99.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58.png"/><Relationship Id="rId7" Type="http://schemas.openxmlformats.org/officeDocument/2006/relationships/image" Target="../media/image17.png"/><Relationship Id="rId2" Type="http://schemas.openxmlformats.org/officeDocument/2006/relationships/notesSlide" Target="../notesSlides/notesSlide99.xml"/><Relationship Id="rId1" Type="http://schemas.openxmlformats.org/officeDocument/2006/relationships/slideLayout" Target="../slideLayouts/slideLayout12.xml"/><Relationship Id="rId6" Type="http://schemas.openxmlformats.org/officeDocument/2006/relationships/image" Target="../media/image131.png"/><Relationship Id="rId5" Type="http://schemas.openxmlformats.org/officeDocument/2006/relationships/image" Target="../media/image119.png"/><Relationship Id="rId4" Type="http://schemas.openxmlformats.org/officeDocument/2006/relationships/image" Target="../media/image1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GB" sz="4400" b="1"/>
              <a:t>YAOUNDÉ ARCHITECTURE REGIONAL INFORMATION SYSTEM</a:t>
            </a:r>
            <a:endParaRPr sz="4400" b="1"/>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0"/>
          <p:cNvSpPr txBox="1"/>
          <p:nvPr/>
        </p:nvSpPr>
        <p:spPr>
          <a:xfrm>
            <a:off x="890540" y="1508006"/>
            <a:ext cx="6429596" cy="5109051"/>
          </a:xfrm>
          <a:prstGeom prst="rect">
            <a:avLst/>
          </a:prstGeom>
          <a:solidFill>
            <a:schemeClr val="lt1"/>
          </a:solid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000"/>
              <a:buFont typeface="Arial"/>
              <a:buChar char="•"/>
            </a:pPr>
            <a:r>
              <a:rPr lang="en-GB" sz="2000" b="1" i="0" u="none" strike="noStrike" cap="none">
                <a:solidFill>
                  <a:schemeClr val="dk1"/>
                </a:solidFill>
                <a:latin typeface="Calibri"/>
                <a:ea typeface="Calibri"/>
                <a:cs typeface="Calibri"/>
                <a:sym typeface="Calibri"/>
              </a:rPr>
              <a:t>Map Visualization</a:t>
            </a:r>
            <a:endParaRPr sz="1800" b="0" i="0" u="none" strike="noStrike" cap="none">
              <a:solidFill>
                <a:schemeClr val="dk1"/>
              </a:solidFill>
              <a:latin typeface="Calibri"/>
              <a:ea typeface="Calibri"/>
              <a:cs typeface="Calibri"/>
              <a:sym typeface="Calibri"/>
            </a:endParaRPr>
          </a:p>
          <a:p>
            <a:pPr marL="0" marR="0" lvl="0" indent="0" algn="l" rtl="0">
              <a:spcBef>
                <a:spcPts val="120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Set of layers stacked on top of each other</a:t>
            </a:r>
            <a:endParaRPr/>
          </a:p>
          <a:p>
            <a:pPr marL="0" marR="0" lvl="0" indent="0" algn="l" rtl="0">
              <a:spcBef>
                <a:spcPts val="120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2000"/>
              <a:buFont typeface="Arial"/>
              <a:buChar char="•"/>
            </a:pPr>
            <a:r>
              <a:rPr lang="en-GB" sz="2000" b="1" i="0" u="none" strike="noStrike" cap="none">
                <a:solidFill>
                  <a:schemeClr val="dk1"/>
                </a:solidFill>
                <a:latin typeface="Calibri"/>
                <a:ea typeface="Calibri"/>
                <a:cs typeface="Calibri"/>
                <a:sym typeface="Calibri"/>
              </a:rPr>
              <a:t>Layer</a:t>
            </a:r>
            <a:endParaRPr sz="1600" b="0" i="0" u="none" strike="noStrike" cap="none">
              <a:solidFill>
                <a:schemeClr val="dk1"/>
              </a:solidFill>
              <a:latin typeface="Calibri"/>
              <a:ea typeface="Calibri"/>
              <a:cs typeface="Calibri"/>
              <a:sym typeface="Calibri"/>
            </a:endParaRPr>
          </a:p>
          <a:p>
            <a:pPr marL="0" marR="0" lvl="0" indent="0" algn="l" rtl="0">
              <a:spcBef>
                <a:spcPts val="120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Group of elements constituting the set and is transparent elsewhere</a:t>
            </a:r>
            <a:endParaRPr sz="1800" b="0" i="0" u="none" strike="noStrike" cap="none">
              <a:solidFill>
                <a:schemeClr val="dk1"/>
              </a:solidFill>
              <a:latin typeface="Calibri"/>
              <a:ea typeface="Calibri"/>
              <a:cs typeface="Calibri"/>
              <a:sym typeface="Calibri"/>
            </a:endParaRPr>
          </a:p>
          <a:p>
            <a:pPr marL="0" marR="0" lvl="0" indent="0" algn="l" rtl="0">
              <a:spcBef>
                <a:spcPts val="120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42900" marR="0" lvl="0" indent="-342900" algn="l" rtl="0">
              <a:spcBef>
                <a:spcPts val="1200"/>
              </a:spcBef>
              <a:spcAft>
                <a:spcPts val="0"/>
              </a:spcAft>
              <a:buClr>
                <a:schemeClr val="dk1"/>
              </a:buClr>
              <a:buSzPts val="2000"/>
              <a:buFont typeface="Arial"/>
              <a:buChar char="•"/>
            </a:pPr>
            <a:r>
              <a:rPr lang="en-GB" sz="2000" b="1" i="0" u="none" strike="noStrike" cap="none">
                <a:solidFill>
                  <a:schemeClr val="dk1"/>
                </a:solidFill>
                <a:latin typeface="Calibri"/>
                <a:ea typeface="Calibri"/>
                <a:cs typeface="Calibri"/>
                <a:sym typeface="Calibri"/>
              </a:rPr>
              <a:t>Object</a:t>
            </a:r>
            <a:endParaRPr sz="1800" b="0" i="0" u="none" strike="noStrike" cap="none">
              <a:solidFill>
                <a:schemeClr val="dk1"/>
              </a:solidFill>
              <a:latin typeface="Calibri"/>
              <a:ea typeface="Calibri"/>
              <a:cs typeface="Calibri"/>
              <a:sym typeface="Calibri"/>
            </a:endParaRPr>
          </a:p>
          <a:p>
            <a:pPr marL="285750" marR="0" lvl="0" indent="-285750" algn="l" rtl="0">
              <a:spcBef>
                <a:spcPts val="12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Generic term, designating anything that could be materially represented in a given reality</a:t>
            </a:r>
            <a:endParaRPr sz="1800" b="0" i="0" u="none" strike="noStrike" cap="none">
              <a:solidFill>
                <a:schemeClr val="dk1"/>
              </a:solidFill>
              <a:latin typeface="Calibri"/>
              <a:ea typeface="Calibri"/>
              <a:cs typeface="Calibri"/>
              <a:sym typeface="Calibri"/>
            </a:endParaRPr>
          </a:p>
          <a:p>
            <a:pPr marL="285750" marR="0" lvl="0" indent="-285750" algn="l" rtl="0">
              <a:spcBef>
                <a:spcPts val="12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Subdivided into categories or classes of objects </a:t>
            </a:r>
            <a:r>
              <a:rPr lang="en-GB" sz="1400" b="0" i="1" u="none" strike="noStrike" cap="none">
                <a:solidFill>
                  <a:schemeClr val="accent1"/>
                </a:solidFill>
                <a:latin typeface="Calibri"/>
                <a:ea typeface="Calibri"/>
                <a:cs typeface="Calibri"/>
                <a:sym typeface="Calibri"/>
              </a:rPr>
              <a:t>(eg: ship, track, areas of interest)</a:t>
            </a:r>
            <a:endParaRPr sz="1400" b="0" i="1" u="none" strike="noStrike" cap="none">
              <a:solidFill>
                <a:schemeClr val="accent1"/>
              </a:solidFill>
              <a:latin typeface="Calibri"/>
              <a:ea typeface="Calibri"/>
              <a:cs typeface="Calibri"/>
              <a:sym typeface="Calibri"/>
            </a:endParaRPr>
          </a:p>
          <a:p>
            <a:pPr marL="285750" marR="0" lvl="0" indent="-285750" algn="l" rtl="0">
              <a:spcBef>
                <a:spcPts val="12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Each class has essential characteristics that distinguish its objects from those of other classes</a:t>
            </a:r>
            <a:endParaRPr sz="1800" b="0" i="0" u="none" strike="noStrike" cap="none">
              <a:solidFill>
                <a:schemeClr val="dk1"/>
              </a:solidFill>
              <a:latin typeface="Calibri"/>
              <a:ea typeface="Calibri"/>
              <a:cs typeface="Calibri"/>
              <a:sym typeface="Calibri"/>
            </a:endParaRPr>
          </a:p>
          <a:p>
            <a:pPr marL="285750" marR="0" lvl="0" indent="-285750" algn="l" rtl="0">
              <a:spcBef>
                <a:spcPts val="12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These characteristics are called properties of the object</a:t>
            </a:r>
            <a:endParaRPr sz="1800" b="0" i="0" u="none" strike="noStrike" cap="none">
              <a:solidFill>
                <a:schemeClr val="dk1"/>
              </a:solidFill>
              <a:latin typeface="Calibri"/>
              <a:ea typeface="Calibri"/>
              <a:cs typeface="Calibri"/>
              <a:sym typeface="Calibri"/>
            </a:endParaRPr>
          </a:p>
        </p:txBody>
      </p:sp>
      <p:pic>
        <p:nvPicPr>
          <p:cNvPr id="245" name="Google Shape;245;p10" descr="A flat screen television&#10;&#10;Description automatically generated"/>
          <p:cNvPicPr preferRelativeResize="0"/>
          <p:nvPr/>
        </p:nvPicPr>
        <p:blipFill rotWithShape="1">
          <a:blip r:embed="rId3">
            <a:alphaModFix/>
          </a:blip>
          <a:srcRect/>
          <a:stretch/>
        </p:blipFill>
        <p:spPr>
          <a:xfrm>
            <a:off x="7608168" y="998730"/>
            <a:ext cx="3240360" cy="2430270"/>
          </a:xfrm>
          <a:prstGeom prst="rect">
            <a:avLst/>
          </a:prstGeom>
          <a:noFill/>
          <a:ln>
            <a:noFill/>
          </a:ln>
        </p:spPr>
      </p:pic>
      <p:pic>
        <p:nvPicPr>
          <p:cNvPr id="246" name="Google Shape;246;p10" descr="Graphical user interface, application&#10;&#10;Description automatically generated"/>
          <p:cNvPicPr preferRelativeResize="0"/>
          <p:nvPr/>
        </p:nvPicPr>
        <p:blipFill rotWithShape="1">
          <a:blip r:embed="rId4">
            <a:alphaModFix/>
          </a:blip>
          <a:srcRect/>
          <a:stretch/>
        </p:blipFill>
        <p:spPr>
          <a:xfrm>
            <a:off x="7770888" y="3984779"/>
            <a:ext cx="1869007" cy="2430270"/>
          </a:xfrm>
          <a:prstGeom prst="rect">
            <a:avLst/>
          </a:prstGeom>
          <a:noFill/>
          <a:ln w="9525" cap="flat" cmpd="sng">
            <a:solidFill>
              <a:srgbClr val="002060"/>
            </a:solidFill>
            <a:prstDash val="solid"/>
            <a:round/>
            <a:headEnd type="none" w="sm" len="sm"/>
            <a:tailEnd type="none" w="sm" len="sm"/>
          </a:ln>
        </p:spPr>
      </p:pic>
      <p:pic>
        <p:nvPicPr>
          <p:cNvPr id="247" name="Google Shape;247;p10" descr="Graphical user interface, application&#10;&#10;Description automatically generated"/>
          <p:cNvPicPr preferRelativeResize="0"/>
          <p:nvPr/>
        </p:nvPicPr>
        <p:blipFill rotWithShape="1">
          <a:blip r:embed="rId5">
            <a:alphaModFix/>
          </a:blip>
          <a:srcRect/>
          <a:stretch/>
        </p:blipFill>
        <p:spPr>
          <a:xfrm>
            <a:off x="9073155" y="4316278"/>
            <a:ext cx="1715948" cy="2181705"/>
          </a:xfrm>
          <a:prstGeom prst="rect">
            <a:avLst/>
          </a:prstGeom>
          <a:noFill/>
          <a:ln w="9525" cap="flat" cmpd="sng">
            <a:solidFill>
              <a:srgbClr val="002060"/>
            </a:solidFill>
            <a:prstDash val="solid"/>
            <a:round/>
            <a:headEnd type="none" w="sm" len="sm"/>
            <a:tailEnd type="none" w="sm" len="sm"/>
          </a:ln>
        </p:spPr>
      </p:pic>
      <p:sp>
        <p:nvSpPr>
          <p:cNvPr id="248" name="Google Shape;248;p10"/>
          <p:cNvSpPr/>
          <p:nvPr/>
        </p:nvSpPr>
        <p:spPr>
          <a:xfrm>
            <a:off x="9303053" y="2723298"/>
            <a:ext cx="144016" cy="14401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249" name="Google Shape;249;p10"/>
          <p:cNvCxnSpPr/>
          <p:nvPr/>
        </p:nvCxnSpPr>
        <p:spPr>
          <a:xfrm flipH="1">
            <a:off x="9060016" y="2873221"/>
            <a:ext cx="293509" cy="1063403"/>
          </a:xfrm>
          <a:prstGeom prst="straightConnector1">
            <a:avLst/>
          </a:prstGeom>
          <a:noFill/>
          <a:ln w="9525" cap="flat" cmpd="sng">
            <a:solidFill>
              <a:srgbClr val="FF0000"/>
            </a:solidFill>
            <a:prstDash val="solid"/>
            <a:miter lim="800000"/>
            <a:headEnd type="none" w="sm" len="sm"/>
            <a:tailEnd type="triangle" w="med" len="med"/>
          </a:ln>
        </p:spPr>
      </p:cxnSp>
      <p:grpSp>
        <p:nvGrpSpPr>
          <p:cNvPr id="250" name="Google Shape;250;p10"/>
          <p:cNvGrpSpPr/>
          <p:nvPr/>
        </p:nvGrpSpPr>
        <p:grpSpPr>
          <a:xfrm>
            <a:off x="7608168" y="1018907"/>
            <a:ext cx="3180935" cy="2334828"/>
            <a:chOff x="7608168" y="1018907"/>
            <a:chExt cx="3180935" cy="2334828"/>
          </a:xfrm>
        </p:grpSpPr>
        <p:sp>
          <p:nvSpPr>
            <p:cNvPr id="251" name="Google Shape;251;p10"/>
            <p:cNvSpPr/>
            <p:nvPr/>
          </p:nvSpPr>
          <p:spPr>
            <a:xfrm>
              <a:off x="9635006" y="1018907"/>
              <a:ext cx="1154097" cy="2334828"/>
            </a:xfrm>
            <a:custGeom>
              <a:avLst/>
              <a:gdLst/>
              <a:ahLst/>
              <a:cxnLst/>
              <a:rect l="l" t="t" r="r" b="b"/>
              <a:pathLst>
                <a:path w="1154097" h="2334828" extrusionOk="0">
                  <a:moveTo>
                    <a:pt x="1154097" y="328474"/>
                  </a:moveTo>
                  <a:cubicBezTo>
                    <a:pt x="1154097" y="890727"/>
                    <a:pt x="1154096" y="1452979"/>
                    <a:pt x="1154096" y="2015232"/>
                  </a:cubicBezTo>
                  <a:lnTo>
                    <a:pt x="0" y="2334828"/>
                  </a:lnTo>
                  <a:lnTo>
                    <a:pt x="8877" y="0"/>
                  </a:lnTo>
                  <a:lnTo>
                    <a:pt x="1154097" y="328474"/>
                  </a:lnTo>
                  <a:close/>
                </a:path>
              </a:pathLst>
            </a:cu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2" name="Google Shape;252;p10"/>
            <p:cNvSpPr/>
            <p:nvPr/>
          </p:nvSpPr>
          <p:spPr>
            <a:xfrm>
              <a:off x="8917101" y="1035597"/>
              <a:ext cx="727967" cy="2317073"/>
            </a:xfrm>
            <a:custGeom>
              <a:avLst/>
              <a:gdLst/>
              <a:ahLst/>
              <a:cxnLst/>
              <a:rect l="l" t="t" r="r" b="b"/>
              <a:pathLst>
                <a:path w="727967" h="2317073" extrusionOk="0">
                  <a:moveTo>
                    <a:pt x="727967" y="195309"/>
                  </a:moveTo>
                  <a:cubicBezTo>
                    <a:pt x="727967" y="834501"/>
                    <a:pt x="723528" y="1478133"/>
                    <a:pt x="723528" y="2117325"/>
                  </a:cubicBezTo>
                  <a:lnTo>
                    <a:pt x="0" y="2317073"/>
                  </a:lnTo>
                  <a:cubicBezTo>
                    <a:pt x="4438" y="1544715"/>
                    <a:pt x="8877" y="772358"/>
                    <a:pt x="13315" y="0"/>
                  </a:cubicBezTo>
                  <a:lnTo>
                    <a:pt x="727967" y="195309"/>
                  </a:lnTo>
                  <a:close/>
                </a:path>
              </a:pathLst>
            </a:cu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3" name="Google Shape;253;p10"/>
            <p:cNvSpPr/>
            <p:nvPr/>
          </p:nvSpPr>
          <p:spPr>
            <a:xfrm>
              <a:off x="9636486" y="1237153"/>
              <a:ext cx="429840" cy="1921285"/>
            </a:xfrm>
            <a:custGeom>
              <a:avLst/>
              <a:gdLst/>
              <a:ahLst/>
              <a:cxnLst/>
              <a:rect l="l" t="t" r="r" b="b"/>
              <a:pathLst>
                <a:path w="782422" h="2231707" extrusionOk="0">
                  <a:moveTo>
                    <a:pt x="782422" y="117076"/>
                  </a:moveTo>
                  <a:lnTo>
                    <a:pt x="782422" y="2092572"/>
                  </a:lnTo>
                  <a:lnTo>
                    <a:pt x="0" y="2231707"/>
                  </a:lnTo>
                  <a:lnTo>
                    <a:pt x="25036" y="0"/>
                  </a:lnTo>
                  <a:lnTo>
                    <a:pt x="782422" y="117076"/>
                  </a:lnTo>
                  <a:close/>
                </a:path>
              </a:pathLst>
            </a:custGeom>
            <a:noFill/>
            <a:ln w="127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4" name="Google Shape;254;p10"/>
            <p:cNvSpPr/>
            <p:nvPr/>
          </p:nvSpPr>
          <p:spPr>
            <a:xfrm>
              <a:off x="8047359" y="1035597"/>
              <a:ext cx="878887" cy="2317073"/>
            </a:xfrm>
            <a:custGeom>
              <a:avLst/>
              <a:gdLst/>
              <a:ahLst/>
              <a:cxnLst/>
              <a:rect l="l" t="t" r="r" b="b"/>
              <a:pathLst>
                <a:path w="878887" h="2317073" extrusionOk="0">
                  <a:moveTo>
                    <a:pt x="878887" y="235258"/>
                  </a:moveTo>
                  <a:cubicBezTo>
                    <a:pt x="875928" y="850777"/>
                    <a:pt x="872968" y="1466296"/>
                    <a:pt x="870009" y="2081815"/>
                  </a:cubicBezTo>
                  <a:lnTo>
                    <a:pt x="0" y="2317073"/>
                  </a:lnTo>
                  <a:cubicBezTo>
                    <a:pt x="4438" y="1544715"/>
                    <a:pt x="8877" y="772358"/>
                    <a:pt x="13315" y="0"/>
                  </a:cubicBezTo>
                  <a:lnTo>
                    <a:pt x="878887" y="235258"/>
                  </a:lnTo>
                  <a:close/>
                </a:path>
              </a:pathLst>
            </a:cu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5" name="Google Shape;255;p10"/>
            <p:cNvSpPr/>
            <p:nvPr/>
          </p:nvSpPr>
          <p:spPr>
            <a:xfrm>
              <a:off x="8915530" y="1281828"/>
              <a:ext cx="292197" cy="1830959"/>
            </a:xfrm>
            <a:custGeom>
              <a:avLst/>
              <a:gdLst/>
              <a:ahLst/>
              <a:cxnLst/>
              <a:rect l="l" t="t" r="r" b="b"/>
              <a:pathLst>
                <a:path w="771049" h="2215594" extrusionOk="0">
                  <a:moveTo>
                    <a:pt x="770711" y="90221"/>
                  </a:moveTo>
                  <a:cubicBezTo>
                    <a:pt x="774615" y="755881"/>
                    <a:pt x="743380" y="1448398"/>
                    <a:pt x="747284" y="2114058"/>
                  </a:cubicBezTo>
                  <a:lnTo>
                    <a:pt x="0" y="2215594"/>
                  </a:lnTo>
                  <a:lnTo>
                    <a:pt x="25037" y="0"/>
                  </a:lnTo>
                  <a:lnTo>
                    <a:pt x="770711" y="90221"/>
                  </a:lnTo>
                  <a:close/>
                </a:path>
              </a:pathLst>
            </a:custGeom>
            <a:noFill/>
            <a:ln w="127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6" name="Google Shape;256;p10"/>
            <p:cNvSpPr/>
            <p:nvPr/>
          </p:nvSpPr>
          <p:spPr>
            <a:xfrm>
              <a:off x="7608168" y="1027639"/>
              <a:ext cx="452759" cy="2317073"/>
            </a:xfrm>
            <a:custGeom>
              <a:avLst/>
              <a:gdLst/>
              <a:ahLst/>
              <a:cxnLst/>
              <a:rect l="l" t="t" r="r" b="b"/>
              <a:pathLst>
                <a:path w="452759" h="2317073" extrusionOk="0">
                  <a:moveTo>
                    <a:pt x="452759" y="124287"/>
                  </a:moveTo>
                  <a:lnTo>
                    <a:pt x="435003" y="2214980"/>
                  </a:lnTo>
                  <a:lnTo>
                    <a:pt x="0" y="2317073"/>
                  </a:lnTo>
                  <a:cubicBezTo>
                    <a:pt x="4438" y="1544715"/>
                    <a:pt x="8877" y="772358"/>
                    <a:pt x="13315" y="0"/>
                  </a:cubicBezTo>
                  <a:lnTo>
                    <a:pt x="452759" y="124287"/>
                  </a:lnTo>
                  <a:close/>
                </a:path>
              </a:pathLst>
            </a:cu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57" name="Google Shape;257;p10"/>
            <p:cNvSpPr/>
            <p:nvPr/>
          </p:nvSpPr>
          <p:spPr>
            <a:xfrm>
              <a:off x="8046599" y="1164412"/>
              <a:ext cx="731514" cy="2079534"/>
            </a:xfrm>
            <a:custGeom>
              <a:avLst/>
              <a:gdLst/>
              <a:ahLst/>
              <a:cxnLst/>
              <a:rect l="l" t="t" r="r" b="b"/>
              <a:pathLst>
                <a:path w="1930319" h="2516389" extrusionOk="0">
                  <a:moveTo>
                    <a:pt x="1930319" y="224503"/>
                  </a:moveTo>
                  <a:lnTo>
                    <a:pt x="1906894" y="2269824"/>
                  </a:lnTo>
                  <a:lnTo>
                    <a:pt x="0" y="2516389"/>
                  </a:lnTo>
                  <a:lnTo>
                    <a:pt x="36750" y="0"/>
                  </a:lnTo>
                  <a:lnTo>
                    <a:pt x="1930319" y="224503"/>
                  </a:lnTo>
                  <a:close/>
                </a:path>
              </a:pathLst>
            </a:custGeom>
            <a:noFill/>
            <a:ln w="12700" cap="flat" cmpd="sng">
              <a:solidFill>
                <a:srgbClr val="FF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grpSp>
        <p:nvGrpSpPr>
          <p:cNvPr id="258" name="Google Shape;258;p10"/>
          <p:cNvGrpSpPr/>
          <p:nvPr/>
        </p:nvGrpSpPr>
        <p:grpSpPr>
          <a:xfrm>
            <a:off x="7621778" y="703372"/>
            <a:ext cx="3293196" cy="698016"/>
            <a:chOff x="7621778" y="703372"/>
            <a:chExt cx="3293196" cy="698016"/>
          </a:xfrm>
        </p:grpSpPr>
        <p:sp>
          <p:nvSpPr>
            <p:cNvPr id="259" name="Google Shape;259;p10"/>
            <p:cNvSpPr txBox="1"/>
            <p:nvPr/>
          </p:nvSpPr>
          <p:spPr>
            <a:xfrm rot="663898">
              <a:off x="7660592" y="755692"/>
              <a:ext cx="589932"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Calibri"/>
                <a:buNone/>
              </a:pPr>
              <a:r>
                <a:rPr lang="en-GB" sz="1200" b="0" i="1" u="none" strike="noStrike" cap="none">
                  <a:solidFill>
                    <a:srgbClr val="FF0000"/>
                  </a:solidFill>
                  <a:latin typeface="Calibri"/>
                  <a:ea typeface="Calibri"/>
                  <a:cs typeface="Calibri"/>
                  <a:sym typeface="Calibri"/>
                </a:rPr>
                <a:t>Basic Map</a:t>
              </a:r>
              <a:endParaRPr sz="1800" b="0" i="0" u="none" strike="noStrike" cap="none">
                <a:solidFill>
                  <a:schemeClr val="dk1"/>
                </a:solidFill>
                <a:latin typeface="Calibri"/>
                <a:ea typeface="Calibri"/>
                <a:cs typeface="Calibri"/>
                <a:sym typeface="Calibri"/>
              </a:endParaRPr>
            </a:p>
          </p:txBody>
        </p:sp>
        <p:sp>
          <p:nvSpPr>
            <p:cNvPr id="260" name="Google Shape;260;p10"/>
            <p:cNvSpPr txBox="1"/>
            <p:nvPr/>
          </p:nvSpPr>
          <p:spPr>
            <a:xfrm rot="830450">
              <a:off x="8094308" y="948322"/>
              <a:ext cx="109131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Calibri"/>
                <a:buNone/>
              </a:pPr>
              <a:r>
                <a:rPr lang="en-GB" sz="1200" b="0" i="1" u="none" strike="noStrike" cap="none">
                  <a:solidFill>
                    <a:srgbClr val="FF0000"/>
                  </a:solidFill>
                  <a:latin typeface="Calibri"/>
                  <a:ea typeface="Calibri"/>
                  <a:cs typeface="Calibri"/>
                  <a:sym typeface="Calibri"/>
                </a:rPr>
                <a:t>Cameroon EEZ</a:t>
              </a:r>
              <a:endParaRPr sz="1800" b="0" i="0" u="none" strike="noStrike" cap="none">
                <a:solidFill>
                  <a:schemeClr val="dk1"/>
                </a:solidFill>
                <a:latin typeface="Calibri"/>
                <a:ea typeface="Calibri"/>
                <a:cs typeface="Calibri"/>
                <a:sym typeface="Calibri"/>
              </a:endParaRPr>
            </a:p>
          </p:txBody>
        </p:sp>
        <p:sp>
          <p:nvSpPr>
            <p:cNvPr id="261" name="Google Shape;261;p10"/>
            <p:cNvSpPr txBox="1"/>
            <p:nvPr/>
          </p:nvSpPr>
          <p:spPr>
            <a:xfrm rot="830450">
              <a:off x="9137354" y="992169"/>
              <a:ext cx="109131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Calibri"/>
                <a:buNone/>
              </a:pPr>
              <a:r>
                <a:rPr lang="en-GB" sz="1200" b="0" i="1" u="none" strike="noStrike" cap="none">
                  <a:solidFill>
                    <a:srgbClr val="FF0000"/>
                  </a:solidFill>
                  <a:latin typeface="Calibri"/>
                  <a:ea typeface="Calibri"/>
                  <a:cs typeface="Calibri"/>
                  <a:sym typeface="Calibri"/>
                </a:rPr>
                <a:t>AIS</a:t>
              </a:r>
              <a:endParaRPr sz="1800" b="0" i="0" u="none" strike="noStrike" cap="none">
                <a:solidFill>
                  <a:schemeClr val="dk1"/>
                </a:solidFill>
                <a:latin typeface="Calibri"/>
                <a:ea typeface="Calibri"/>
                <a:cs typeface="Calibri"/>
                <a:sym typeface="Calibri"/>
              </a:endParaRPr>
            </a:p>
          </p:txBody>
        </p:sp>
        <p:sp>
          <p:nvSpPr>
            <p:cNvPr id="262" name="Google Shape;262;p10"/>
            <p:cNvSpPr txBox="1"/>
            <p:nvPr/>
          </p:nvSpPr>
          <p:spPr>
            <a:xfrm rot="830450">
              <a:off x="9806373" y="997876"/>
              <a:ext cx="1091312"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Calibri"/>
                <a:buNone/>
              </a:pPr>
              <a:r>
                <a:rPr lang="en-GB" sz="1200" b="0" i="1" u="none" strike="noStrike" cap="none">
                  <a:solidFill>
                    <a:srgbClr val="FF0000"/>
                  </a:solidFill>
                  <a:latin typeface="Calibri"/>
                  <a:ea typeface="Calibri"/>
                  <a:cs typeface="Calibri"/>
                  <a:sym typeface="Calibri"/>
                </a:rPr>
                <a:t>AIS + SOG &gt; 16</a:t>
              </a:r>
              <a:endParaRPr sz="1800" b="0" i="0" u="none" strike="noStrike" cap="none">
                <a:solidFill>
                  <a:schemeClr val="dk1"/>
                </a:solidFill>
                <a:latin typeface="Calibri"/>
                <a:ea typeface="Calibri"/>
                <a:cs typeface="Calibri"/>
                <a:sym typeface="Calibri"/>
              </a:endParaRPr>
            </a:p>
          </p:txBody>
        </p:sp>
      </p:grpSp>
      <p:sp>
        <p:nvSpPr>
          <p:cNvPr id="263" name="Google Shape;263;p10"/>
          <p:cNvSpPr txBox="1">
            <a:spLocks noGrp="1"/>
          </p:cNvSpPr>
          <p:nvPr>
            <p:ph type="title"/>
          </p:nvPr>
        </p:nvSpPr>
        <p:spPr>
          <a:xfrm>
            <a:off x="838200" y="365125"/>
            <a:ext cx="5977880"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a:t>Organization of the information</a:t>
            </a:r>
            <a:br>
              <a:rPr lang="en-GB" sz="2916"/>
            </a:br>
            <a:r>
              <a:rPr lang="en-GB" sz="1458" b="1"/>
              <a:t>Concepts</a:t>
            </a:r>
            <a:endParaRPr sz="1458" b="1"/>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4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4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0"/>
                                        </p:tgtEl>
                                        <p:attrNameLst>
                                          <p:attrName>style.visibility</p:attrName>
                                        </p:attrNameLst>
                                      </p:cBhvr>
                                      <p:to>
                                        <p:strVal val="visible"/>
                                      </p:to>
                                    </p:set>
                                  </p:childTnLst>
                                </p:cTn>
                              </p:par>
                              <p:par>
                                <p:cTn id="51" presetID="1" presetClass="entr" presetSubtype="0" fill="hold" nodeType="withEffect">
                                  <p:stCondLst>
                                    <p:cond delay="1000"/>
                                  </p:stCondLst>
                                  <p:childTnLst>
                                    <p:set>
                                      <p:cBhvr>
                                        <p:cTn id="52" dur="1" fill="hold">
                                          <p:stCondLst>
                                            <p:cond delay="0"/>
                                          </p:stCondLst>
                                        </p:cTn>
                                        <p:tgtEl>
                                          <p:spTgt spid="245"/>
                                        </p:tgtEl>
                                        <p:attrNameLst>
                                          <p:attrName>style.visibility</p:attrName>
                                        </p:attrNameLst>
                                      </p:cBhvr>
                                      <p:to>
                                        <p:strVal val="visible"/>
                                      </p:to>
                                    </p:set>
                                  </p:childTnLst>
                                </p:cTn>
                              </p:par>
                            </p:childTnLst>
                          </p:cTn>
                        </p:par>
                        <p:par>
                          <p:cTn id="53" fill="hold">
                            <p:stCondLst>
                              <p:cond delay="1"/>
                            </p:stCondLst>
                            <p:childTnLst>
                              <p:par>
                                <p:cTn id="54" presetID="1" presetClass="entr" presetSubtype="0" fill="hold" nodeType="afterEffect">
                                  <p:stCondLst>
                                    <p:cond delay="0"/>
                                  </p:stCondLst>
                                  <p:childTnLst>
                                    <p:set>
                                      <p:cBhvr>
                                        <p:cTn id="55" dur="1" fill="hold">
                                          <p:stCondLst>
                                            <p:cond delay="0"/>
                                          </p:stCondLst>
                                        </p:cTn>
                                        <p:tgtEl>
                                          <p:spTgt spid="258"/>
                                        </p:tgtEl>
                                        <p:attrNameLst>
                                          <p:attrName>style.visibility</p:attrName>
                                        </p:attrNameLst>
                                      </p:cBhvr>
                                      <p:to>
                                        <p:strVal val="visible"/>
                                      </p:to>
                                    </p:set>
                                  </p:childTnLst>
                                </p:cTn>
                              </p:par>
                            </p:childTnLst>
                          </p:cTn>
                        </p:par>
                        <p:par>
                          <p:cTn id="56" fill="hold">
                            <p:stCondLst>
                              <p:cond delay="2"/>
                            </p:stCondLst>
                            <p:childTnLst>
                              <p:par>
                                <p:cTn id="57" presetID="1" presetClass="entr" presetSubtype="0" fill="hold" nodeType="afterEffect">
                                  <p:stCondLst>
                                    <p:cond delay="0"/>
                                  </p:stCondLst>
                                  <p:childTnLst>
                                    <p:set>
                                      <p:cBhvr>
                                        <p:cTn id="58" dur="1" fill="hold">
                                          <p:stCondLst>
                                            <p:cond delay="0"/>
                                          </p:stCondLst>
                                        </p:cTn>
                                        <p:tgtEl>
                                          <p:spTgt spid="24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4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2031"/>
        <p:cNvGrpSpPr/>
        <p:nvPr/>
      </p:nvGrpSpPr>
      <p:grpSpPr>
        <a:xfrm>
          <a:off x="0" y="0"/>
          <a:ext cx="0" cy="0"/>
          <a:chOff x="0" y="0"/>
          <a:chExt cx="0" cy="0"/>
        </a:xfrm>
      </p:grpSpPr>
      <p:pic>
        <p:nvPicPr>
          <p:cNvPr id="2032" name="Google Shape;2032;p94" descr="Graphical user interface, map&#10;&#10;Description automatically generated"/>
          <p:cNvPicPr preferRelativeResize="0"/>
          <p:nvPr/>
        </p:nvPicPr>
        <p:blipFill rotWithShape="1">
          <a:blip r:embed="rId3">
            <a:alphaModFix/>
          </a:blip>
          <a:srcRect/>
          <a:stretch/>
        </p:blipFill>
        <p:spPr>
          <a:xfrm>
            <a:off x="430857" y="1242987"/>
            <a:ext cx="6731075" cy="4310871"/>
          </a:xfrm>
          <a:prstGeom prst="rect">
            <a:avLst/>
          </a:prstGeom>
          <a:noFill/>
          <a:ln>
            <a:noFill/>
          </a:ln>
        </p:spPr>
      </p:pic>
      <p:sp>
        <p:nvSpPr>
          <p:cNvPr id="2033" name="Google Shape;2033;p94"/>
          <p:cNvSpPr/>
          <p:nvPr/>
        </p:nvSpPr>
        <p:spPr>
          <a:xfrm>
            <a:off x="1865753" y="19150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034" name="Google Shape;2034;p94"/>
          <p:cNvSpPr txBox="1"/>
          <p:nvPr/>
        </p:nvSpPr>
        <p:spPr>
          <a:xfrm>
            <a:off x="8299631" y="764704"/>
            <a:ext cx="3892369" cy="3693319"/>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It opens the Smart Layer Window</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open the layer tools clicking</a:t>
            </a:r>
            <a:endParaRPr sz="1800"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Edit - </a:t>
            </a:r>
            <a:r>
              <a:rPr lang="en-GB" sz="1400" b="0" i="1" u="none" strike="noStrike" cap="none" dirty="0">
                <a:solidFill>
                  <a:srgbClr val="C00000"/>
                </a:solidFill>
                <a:latin typeface="Calibri"/>
                <a:ea typeface="Calibri"/>
                <a:cs typeface="Calibri"/>
                <a:sym typeface="Calibri"/>
              </a:rPr>
              <a:t>not available for system layers</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Duplicate</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Share </a:t>
            </a:r>
            <a:r>
              <a:rPr lang="en-GB" sz="1400" b="0" i="1" u="none" strike="noStrike" cap="none" dirty="0">
                <a:solidFill>
                  <a:srgbClr val="C00000"/>
                </a:solidFill>
                <a:latin typeface="Calibri"/>
                <a:ea typeface="Calibri"/>
                <a:cs typeface="Calibri"/>
                <a:sym typeface="Calibri"/>
              </a:rPr>
              <a:t>– not available if it is a local level layer</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Delete</a:t>
            </a:r>
            <a:endParaRPr sz="1400" b="0" i="1" u="none" strike="noStrike" cap="none" dirty="0">
              <a:solidFill>
                <a:srgbClr val="C00000"/>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Add to Situation</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Export as KML </a:t>
            </a:r>
            <a:r>
              <a:rPr lang="en-GB" sz="1400" b="0" i="1" u="none" strike="noStrike" cap="none" dirty="0">
                <a:solidFill>
                  <a:srgbClr val="C00000"/>
                </a:solidFill>
                <a:latin typeface="Calibri"/>
                <a:ea typeface="Calibri"/>
                <a:cs typeface="Calibri"/>
                <a:sym typeface="Calibri"/>
              </a:rPr>
              <a:t>– to be used in other system/application, </a:t>
            </a:r>
            <a:r>
              <a:rPr lang="en-GB" sz="1400" b="0" i="1" u="none" strike="noStrike" cap="none" dirty="0" err="1">
                <a:solidFill>
                  <a:srgbClr val="C00000"/>
                </a:solidFill>
                <a:latin typeface="Calibri"/>
                <a:ea typeface="Calibri"/>
                <a:cs typeface="Calibri"/>
                <a:sym typeface="Calibri"/>
              </a:rPr>
              <a:t>eg</a:t>
            </a:r>
            <a:r>
              <a:rPr lang="en-GB" sz="1400" b="0" i="1" u="none" strike="noStrike" cap="none" dirty="0">
                <a:solidFill>
                  <a:srgbClr val="C00000"/>
                </a:solidFill>
                <a:latin typeface="Calibri"/>
                <a:ea typeface="Calibri"/>
                <a:cs typeface="Calibri"/>
                <a:sym typeface="Calibri"/>
              </a:rPr>
              <a:t>, google earth</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Export as CSV</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sp>
        <p:nvSpPr>
          <p:cNvPr id="2035" name="Google Shape;2035;p94"/>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036" name="Google Shape;2036;p94"/>
          <p:cNvSpPr/>
          <p:nvPr/>
        </p:nvSpPr>
        <p:spPr>
          <a:xfrm rot="-5400000">
            <a:off x="1342903" y="1556222"/>
            <a:ext cx="216025" cy="1513307"/>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37" name="Google Shape;2037;p94"/>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038" name="Google Shape;2038;p94"/>
          <p:cNvSpPr/>
          <p:nvPr/>
        </p:nvSpPr>
        <p:spPr>
          <a:xfrm>
            <a:off x="84975" y="246679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2039" name="Google Shape;2039;p94"/>
          <p:cNvPicPr preferRelativeResize="0"/>
          <p:nvPr/>
        </p:nvPicPr>
        <p:blipFill rotWithShape="1">
          <a:blip r:embed="rId4">
            <a:alphaModFix/>
          </a:blip>
          <a:srcRect/>
          <a:stretch/>
        </p:blipFill>
        <p:spPr>
          <a:xfrm>
            <a:off x="9237370" y="1686537"/>
            <a:ext cx="330200" cy="342900"/>
          </a:xfrm>
          <a:prstGeom prst="rect">
            <a:avLst/>
          </a:prstGeom>
          <a:noFill/>
          <a:ln>
            <a:noFill/>
          </a:ln>
        </p:spPr>
      </p:pic>
      <p:pic>
        <p:nvPicPr>
          <p:cNvPr id="2040" name="Google Shape;2040;p94"/>
          <p:cNvPicPr preferRelativeResize="0"/>
          <p:nvPr/>
        </p:nvPicPr>
        <p:blipFill rotWithShape="1">
          <a:blip r:embed="rId5">
            <a:alphaModFix/>
          </a:blip>
          <a:srcRect/>
          <a:stretch/>
        </p:blipFill>
        <p:spPr>
          <a:xfrm>
            <a:off x="9425636" y="885092"/>
            <a:ext cx="406400" cy="457200"/>
          </a:xfrm>
          <a:prstGeom prst="rect">
            <a:avLst/>
          </a:prstGeom>
          <a:noFill/>
          <a:ln>
            <a:noFill/>
          </a:ln>
        </p:spPr>
      </p:pic>
      <p:pic>
        <p:nvPicPr>
          <p:cNvPr id="2041" name="Google Shape;2041;p94" descr="Graphical user interface, application&#10;&#10;Description automatically generated"/>
          <p:cNvPicPr preferRelativeResize="0"/>
          <p:nvPr/>
        </p:nvPicPr>
        <p:blipFill rotWithShape="1">
          <a:blip r:embed="rId6">
            <a:alphaModFix/>
          </a:blip>
          <a:srcRect/>
          <a:stretch/>
        </p:blipFill>
        <p:spPr>
          <a:xfrm>
            <a:off x="3484454" y="2466797"/>
            <a:ext cx="1389191" cy="2428586"/>
          </a:xfrm>
          <a:prstGeom prst="rect">
            <a:avLst/>
          </a:prstGeom>
          <a:noFill/>
          <a:ln>
            <a:noFill/>
          </a:ln>
        </p:spPr>
      </p:pic>
      <p:cxnSp>
        <p:nvCxnSpPr>
          <p:cNvPr id="2042" name="Google Shape;2042;p94"/>
          <p:cNvCxnSpPr/>
          <p:nvPr/>
        </p:nvCxnSpPr>
        <p:spPr>
          <a:xfrm>
            <a:off x="2423592" y="2466797"/>
            <a:ext cx="936104" cy="317500"/>
          </a:xfrm>
          <a:prstGeom prst="straightConnector1">
            <a:avLst/>
          </a:prstGeom>
          <a:noFill/>
          <a:ln w="9525" cap="flat" cmpd="sng">
            <a:solidFill>
              <a:srgbClr val="C00000"/>
            </a:solidFill>
            <a:prstDash val="solid"/>
            <a:miter lim="800000"/>
            <a:headEnd type="none" w="sm" len="sm"/>
            <a:tailEnd type="triangle" w="med" len="med"/>
          </a:ln>
        </p:spPr>
      </p:cxnSp>
      <p:sp>
        <p:nvSpPr>
          <p:cNvPr id="2043" name="Google Shape;2043;p94"/>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Smart Layer - Working Tools</a:t>
            </a:r>
            <a:endParaRPr sz="1600">
              <a:solidFill>
                <a:schemeClr val="dk1"/>
              </a:solidFill>
              <a:latin typeface="Calibri"/>
              <a:ea typeface="Calibri"/>
              <a:cs typeface="Calibri"/>
              <a:sym typeface="Calibri"/>
            </a:endParaRPr>
          </a:p>
        </p:txBody>
      </p:sp>
      <p:pic>
        <p:nvPicPr>
          <p:cNvPr id="2044" name="Google Shape;2044;p94"/>
          <p:cNvPicPr preferRelativeResize="0"/>
          <p:nvPr/>
        </p:nvPicPr>
        <p:blipFill rotWithShape="1">
          <a:blip r:embed="rId5">
            <a:alphaModFix/>
          </a:blip>
          <a:srcRect/>
          <a:stretch/>
        </p:blipFill>
        <p:spPr>
          <a:xfrm>
            <a:off x="3459879" y="623337"/>
            <a:ext cx="406400" cy="457200"/>
          </a:xfrm>
          <a:prstGeom prst="rect">
            <a:avLst/>
          </a:prstGeom>
          <a:noFill/>
          <a:ln>
            <a:noFill/>
          </a:ln>
        </p:spPr>
      </p:pic>
      <p:sp>
        <p:nvSpPr>
          <p:cNvPr id="2045" name="Google Shape;2045;p94"/>
          <p:cNvSpPr txBox="1"/>
          <p:nvPr/>
        </p:nvSpPr>
        <p:spPr>
          <a:xfrm>
            <a:off x="4925427" y="3700386"/>
            <a:ext cx="2278643" cy="52318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Availability of the some tools depends on users profile </a:t>
            </a:r>
            <a:endParaRPr sz="1800">
              <a:solidFill>
                <a:schemeClr val="dk1"/>
              </a:solidFill>
              <a:latin typeface="Calibri"/>
              <a:ea typeface="Calibri"/>
              <a:cs typeface="Calibri"/>
              <a:sym typeface="Calibri"/>
            </a:endParaRPr>
          </a:p>
        </p:txBody>
      </p:sp>
      <p:sp>
        <p:nvSpPr>
          <p:cNvPr id="2046" name="Google Shape;2046;p94"/>
          <p:cNvSpPr/>
          <p:nvPr/>
        </p:nvSpPr>
        <p:spPr>
          <a:xfrm>
            <a:off x="390355" y="2466797"/>
            <a:ext cx="31750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7" name="Picture 16">
            <a:extLst>
              <a:ext uri="{FF2B5EF4-FFF2-40B4-BE49-F238E27FC236}">
                <a16:creationId xmlns:a16="http://schemas.microsoft.com/office/drawing/2014/main" id="{6ED6D53E-9A79-461A-84A9-3371FBA1D067}"/>
              </a:ext>
            </a:extLst>
          </p:cNvPr>
          <p:cNvPicPr>
            <a:picLocks noChangeAspect="1"/>
          </p:cNvPicPr>
          <p:nvPr/>
        </p:nvPicPr>
        <p:blipFill>
          <a:blip r:embed="rId7"/>
          <a:stretch>
            <a:fillRect/>
          </a:stretch>
        </p:blipFill>
        <p:spPr>
          <a:xfrm>
            <a:off x="2695872" y="1524000"/>
            <a:ext cx="357000" cy="1625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4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3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051"/>
        <p:cNvGrpSpPr/>
        <p:nvPr/>
      </p:nvGrpSpPr>
      <p:grpSpPr>
        <a:xfrm>
          <a:off x="0" y="0"/>
          <a:ext cx="0" cy="0"/>
          <a:chOff x="0" y="0"/>
          <a:chExt cx="0" cy="0"/>
        </a:xfrm>
      </p:grpSpPr>
      <p:pic>
        <p:nvPicPr>
          <p:cNvPr id="2052" name="Google Shape;2052;p95" descr="Graphical user interface, map&#10;&#10;Description automatically generated"/>
          <p:cNvPicPr preferRelativeResize="0"/>
          <p:nvPr/>
        </p:nvPicPr>
        <p:blipFill rotWithShape="1">
          <a:blip r:embed="rId3">
            <a:alphaModFix amt="32000"/>
          </a:blip>
          <a:srcRect/>
          <a:stretch/>
        </p:blipFill>
        <p:spPr>
          <a:xfrm>
            <a:off x="430857" y="1242987"/>
            <a:ext cx="6731075" cy="4310871"/>
          </a:xfrm>
          <a:prstGeom prst="rect">
            <a:avLst/>
          </a:prstGeom>
          <a:noFill/>
          <a:ln>
            <a:noFill/>
          </a:ln>
        </p:spPr>
      </p:pic>
      <p:sp>
        <p:nvSpPr>
          <p:cNvPr id="2053" name="Google Shape;2053;p95"/>
          <p:cNvSpPr txBox="1"/>
          <p:nvPr/>
        </p:nvSpPr>
        <p:spPr>
          <a:xfrm>
            <a:off x="8299631" y="764704"/>
            <a:ext cx="3892369" cy="3693319"/>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It opens the Smart Layer Window</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open the layer tools clicking</a:t>
            </a:r>
            <a:endParaRPr sz="1800"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Edit - </a:t>
            </a:r>
            <a:r>
              <a:rPr lang="en-GB" sz="1400" b="0" i="1" u="none" strike="noStrike" cap="none" dirty="0">
                <a:solidFill>
                  <a:srgbClr val="C00000"/>
                </a:solidFill>
                <a:latin typeface="Calibri"/>
                <a:ea typeface="Calibri"/>
                <a:cs typeface="Calibri"/>
                <a:sym typeface="Calibri"/>
              </a:rPr>
              <a:t>not available for system layers</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Duplicate</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Share </a:t>
            </a:r>
            <a:r>
              <a:rPr lang="en-GB" sz="1400" b="0" i="1" u="none" strike="noStrike" cap="none" dirty="0">
                <a:solidFill>
                  <a:srgbClr val="C00000"/>
                </a:solidFill>
                <a:latin typeface="Calibri"/>
                <a:ea typeface="Calibri"/>
                <a:cs typeface="Calibri"/>
                <a:sym typeface="Calibri"/>
              </a:rPr>
              <a:t>– not available if it is a local level layer</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Delete</a:t>
            </a:r>
            <a:endParaRPr sz="1400" b="0" i="1" u="none" strike="noStrike" cap="none" dirty="0">
              <a:solidFill>
                <a:srgbClr val="C00000"/>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Add to Situation</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Export as KML </a:t>
            </a:r>
            <a:r>
              <a:rPr lang="en-GB" sz="1400" b="0" i="1" u="none" strike="noStrike" cap="none" dirty="0">
                <a:solidFill>
                  <a:srgbClr val="C00000"/>
                </a:solidFill>
                <a:latin typeface="Calibri"/>
                <a:ea typeface="Calibri"/>
                <a:cs typeface="Calibri"/>
                <a:sym typeface="Calibri"/>
              </a:rPr>
              <a:t>– to be used in other system/application, </a:t>
            </a:r>
            <a:r>
              <a:rPr lang="en-GB" sz="1400" b="0" i="1" u="none" strike="noStrike" cap="none" dirty="0" err="1">
                <a:solidFill>
                  <a:srgbClr val="C00000"/>
                </a:solidFill>
                <a:latin typeface="Calibri"/>
                <a:ea typeface="Calibri"/>
                <a:cs typeface="Calibri"/>
                <a:sym typeface="Calibri"/>
              </a:rPr>
              <a:t>eg</a:t>
            </a:r>
            <a:r>
              <a:rPr lang="en-GB" sz="1400" b="0" i="1" u="none" strike="noStrike" cap="none" dirty="0">
                <a:solidFill>
                  <a:srgbClr val="C00000"/>
                </a:solidFill>
                <a:latin typeface="Calibri"/>
                <a:ea typeface="Calibri"/>
                <a:cs typeface="Calibri"/>
                <a:sym typeface="Calibri"/>
              </a:rPr>
              <a:t>, google earth</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Export as CSV</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sp>
        <p:nvSpPr>
          <p:cNvPr id="2054" name="Google Shape;2054;p95"/>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055" name="Google Shape;2055;p95"/>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2056" name="Google Shape;2056;p95"/>
          <p:cNvPicPr preferRelativeResize="0"/>
          <p:nvPr/>
        </p:nvPicPr>
        <p:blipFill rotWithShape="1">
          <a:blip r:embed="rId4">
            <a:alphaModFix/>
          </a:blip>
          <a:srcRect/>
          <a:stretch/>
        </p:blipFill>
        <p:spPr>
          <a:xfrm>
            <a:off x="9237370" y="1686537"/>
            <a:ext cx="330200" cy="342900"/>
          </a:xfrm>
          <a:prstGeom prst="rect">
            <a:avLst/>
          </a:prstGeom>
          <a:noFill/>
          <a:ln>
            <a:noFill/>
          </a:ln>
        </p:spPr>
      </p:pic>
      <p:pic>
        <p:nvPicPr>
          <p:cNvPr id="2057" name="Google Shape;2057;p95"/>
          <p:cNvPicPr preferRelativeResize="0"/>
          <p:nvPr/>
        </p:nvPicPr>
        <p:blipFill rotWithShape="1">
          <a:blip r:embed="rId5">
            <a:alphaModFix/>
          </a:blip>
          <a:srcRect/>
          <a:stretch/>
        </p:blipFill>
        <p:spPr>
          <a:xfrm>
            <a:off x="9425636" y="885092"/>
            <a:ext cx="406400" cy="457200"/>
          </a:xfrm>
          <a:prstGeom prst="rect">
            <a:avLst/>
          </a:prstGeom>
          <a:noFill/>
          <a:ln>
            <a:noFill/>
          </a:ln>
        </p:spPr>
      </p:pic>
      <p:grpSp>
        <p:nvGrpSpPr>
          <p:cNvPr id="2058" name="Google Shape;2058;p95"/>
          <p:cNvGrpSpPr/>
          <p:nvPr/>
        </p:nvGrpSpPr>
        <p:grpSpPr>
          <a:xfrm>
            <a:off x="1092548" y="2230054"/>
            <a:ext cx="2408955" cy="584775"/>
            <a:chOff x="1092548" y="2230054"/>
            <a:chExt cx="2408955" cy="584775"/>
          </a:xfrm>
        </p:grpSpPr>
        <p:cxnSp>
          <p:nvCxnSpPr>
            <p:cNvPr id="2059" name="Google Shape;2059;p95"/>
            <p:cNvCxnSpPr/>
            <p:nvPr/>
          </p:nvCxnSpPr>
          <p:spPr>
            <a:xfrm rot="10800000">
              <a:off x="2783632" y="2492896"/>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2060" name="Google Shape;2060;p95"/>
            <p:cNvSpPr txBox="1"/>
            <p:nvPr/>
          </p:nvSpPr>
          <p:spPr>
            <a:xfrm>
              <a:off x="1092548" y="2230054"/>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Change the layer’s properties</a:t>
              </a:r>
              <a:endParaRPr sz="1800">
                <a:solidFill>
                  <a:schemeClr val="dk1"/>
                </a:solidFill>
                <a:latin typeface="Calibri"/>
                <a:ea typeface="Calibri"/>
                <a:cs typeface="Calibri"/>
                <a:sym typeface="Calibri"/>
              </a:endParaRPr>
            </a:p>
          </p:txBody>
        </p:sp>
      </p:grpSp>
      <p:grpSp>
        <p:nvGrpSpPr>
          <p:cNvPr id="2061" name="Google Shape;2061;p95"/>
          <p:cNvGrpSpPr/>
          <p:nvPr/>
        </p:nvGrpSpPr>
        <p:grpSpPr>
          <a:xfrm>
            <a:off x="5460199" y="2521725"/>
            <a:ext cx="2947698" cy="1077218"/>
            <a:chOff x="5460199" y="2521725"/>
            <a:chExt cx="2947698" cy="1077218"/>
          </a:xfrm>
        </p:grpSpPr>
        <p:sp>
          <p:nvSpPr>
            <p:cNvPr id="2062" name="Google Shape;2062;p95"/>
            <p:cNvSpPr txBox="1"/>
            <p:nvPr/>
          </p:nvSpPr>
          <p:spPr>
            <a:xfrm>
              <a:off x="6285138" y="2521725"/>
              <a:ext cx="212275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Create a copy on the basis of which to make modifications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a:solidFill>
                  <a:srgbClr val="C00000"/>
                </a:solidFill>
                <a:latin typeface="Calibri"/>
                <a:ea typeface="Calibri"/>
                <a:cs typeface="Calibri"/>
                <a:sym typeface="Calibri"/>
              </a:endParaRPr>
            </a:p>
          </p:txBody>
        </p:sp>
        <p:cxnSp>
          <p:nvCxnSpPr>
            <p:cNvPr id="2063" name="Google Shape;2063;p95"/>
            <p:cNvCxnSpPr/>
            <p:nvPr/>
          </p:nvCxnSpPr>
          <p:spPr>
            <a:xfrm>
              <a:off x="5460199" y="2814829"/>
              <a:ext cx="796318" cy="0"/>
            </a:xfrm>
            <a:prstGeom prst="straightConnector1">
              <a:avLst/>
            </a:prstGeom>
            <a:noFill/>
            <a:ln w="9525" cap="flat" cmpd="sng">
              <a:solidFill>
                <a:srgbClr val="C00000"/>
              </a:solidFill>
              <a:prstDash val="solid"/>
              <a:miter lim="800000"/>
              <a:headEnd type="none" w="sm" len="sm"/>
              <a:tailEnd type="triangle" w="med" len="med"/>
            </a:ln>
          </p:spPr>
        </p:cxnSp>
      </p:grpSp>
      <p:grpSp>
        <p:nvGrpSpPr>
          <p:cNvPr id="2064" name="Google Shape;2064;p95"/>
          <p:cNvGrpSpPr/>
          <p:nvPr/>
        </p:nvGrpSpPr>
        <p:grpSpPr>
          <a:xfrm>
            <a:off x="1057649" y="2852936"/>
            <a:ext cx="2402629" cy="584775"/>
            <a:chOff x="1057649" y="2988241"/>
            <a:chExt cx="2402629" cy="584775"/>
          </a:xfrm>
        </p:grpSpPr>
        <p:cxnSp>
          <p:nvCxnSpPr>
            <p:cNvPr id="2065" name="Google Shape;2065;p95"/>
            <p:cNvCxnSpPr/>
            <p:nvPr/>
          </p:nvCxnSpPr>
          <p:spPr>
            <a:xfrm rot="10800000">
              <a:off x="2742407" y="3259787"/>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2066" name="Google Shape;2066;p95"/>
            <p:cNvSpPr txBox="1"/>
            <p:nvPr/>
          </p:nvSpPr>
          <p:spPr>
            <a:xfrm>
              <a:off x="1057649" y="2988241"/>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Define sharing parameters</a:t>
              </a:r>
              <a:endParaRPr sz="1800">
                <a:solidFill>
                  <a:schemeClr val="dk1"/>
                </a:solidFill>
                <a:latin typeface="Calibri"/>
                <a:ea typeface="Calibri"/>
                <a:cs typeface="Calibri"/>
                <a:sym typeface="Calibri"/>
              </a:endParaRPr>
            </a:p>
          </p:txBody>
        </p:sp>
      </p:grpSp>
      <p:grpSp>
        <p:nvGrpSpPr>
          <p:cNvPr id="2067" name="Google Shape;2067;p95"/>
          <p:cNvGrpSpPr/>
          <p:nvPr/>
        </p:nvGrpSpPr>
        <p:grpSpPr>
          <a:xfrm>
            <a:off x="5460199" y="3284984"/>
            <a:ext cx="3271049" cy="338554"/>
            <a:chOff x="5460199" y="3544296"/>
            <a:chExt cx="3271049" cy="338554"/>
          </a:xfrm>
        </p:grpSpPr>
        <p:cxnSp>
          <p:nvCxnSpPr>
            <p:cNvPr id="2068" name="Google Shape;2068;p95"/>
            <p:cNvCxnSpPr/>
            <p:nvPr/>
          </p:nvCxnSpPr>
          <p:spPr>
            <a:xfrm>
              <a:off x="5460199" y="3717032"/>
              <a:ext cx="796318" cy="0"/>
            </a:xfrm>
            <a:prstGeom prst="straightConnector1">
              <a:avLst/>
            </a:prstGeom>
            <a:noFill/>
            <a:ln w="9525" cap="flat" cmpd="sng">
              <a:solidFill>
                <a:srgbClr val="C00000"/>
              </a:solidFill>
              <a:prstDash val="solid"/>
              <a:miter lim="800000"/>
              <a:headEnd type="none" w="sm" len="sm"/>
              <a:tailEnd type="triangle" w="med" len="med"/>
            </a:ln>
          </p:spPr>
        </p:cxnSp>
        <p:sp>
          <p:nvSpPr>
            <p:cNvPr id="2069" name="Google Shape;2069;p95"/>
            <p:cNvSpPr txBox="1"/>
            <p:nvPr/>
          </p:nvSpPr>
          <p:spPr>
            <a:xfrm>
              <a:off x="6324314" y="3544296"/>
              <a:ext cx="240693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Delete the layer</a:t>
              </a:r>
              <a:endParaRPr sz="1800">
                <a:solidFill>
                  <a:schemeClr val="dk1"/>
                </a:solidFill>
                <a:latin typeface="Calibri"/>
                <a:ea typeface="Calibri"/>
                <a:cs typeface="Calibri"/>
                <a:sym typeface="Calibri"/>
              </a:endParaRPr>
            </a:p>
          </p:txBody>
        </p:sp>
      </p:grpSp>
      <p:grpSp>
        <p:nvGrpSpPr>
          <p:cNvPr id="2070" name="Google Shape;2070;p95"/>
          <p:cNvGrpSpPr/>
          <p:nvPr/>
        </p:nvGrpSpPr>
        <p:grpSpPr>
          <a:xfrm>
            <a:off x="5460199" y="4275746"/>
            <a:ext cx="3235629" cy="672201"/>
            <a:chOff x="5460199" y="4509120"/>
            <a:chExt cx="3235629" cy="672201"/>
          </a:xfrm>
        </p:grpSpPr>
        <p:cxnSp>
          <p:nvCxnSpPr>
            <p:cNvPr id="2071" name="Google Shape;2071;p95"/>
            <p:cNvCxnSpPr/>
            <p:nvPr/>
          </p:nvCxnSpPr>
          <p:spPr>
            <a:xfrm>
              <a:off x="5460199" y="4509120"/>
              <a:ext cx="635801" cy="256563"/>
            </a:xfrm>
            <a:prstGeom prst="straightConnector1">
              <a:avLst/>
            </a:prstGeom>
            <a:noFill/>
            <a:ln w="9525" cap="flat" cmpd="sng">
              <a:solidFill>
                <a:srgbClr val="C00000"/>
              </a:solidFill>
              <a:prstDash val="solid"/>
              <a:miter lim="800000"/>
              <a:headEnd type="none" w="sm" len="sm"/>
              <a:tailEnd type="triangle" w="med" len="med"/>
            </a:ln>
          </p:spPr>
        </p:cxnSp>
        <p:cxnSp>
          <p:nvCxnSpPr>
            <p:cNvPr id="2072" name="Google Shape;2072;p95"/>
            <p:cNvCxnSpPr/>
            <p:nvPr/>
          </p:nvCxnSpPr>
          <p:spPr>
            <a:xfrm rot="10800000" flipH="1">
              <a:off x="5514075" y="4765459"/>
              <a:ext cx="581925" cy="213287"/>
            </a:xfrm>
            <a:prstGeom prst="straightConnector1">
              <a:avLst/>
            </a:prstGeom>
            <a:noFill/>
            <a:ln w="9525" cap="flat" cmpd="sng">
              <a:solidFill>
                <a:srgbClr val="C00000"/>
              </a:solidFill>
              <a:prstDash val="solid"/>
              <a:miter lim="800000"/>
              <a:headEnd type="none" w="sm" len="sm"/>
              <a:tailEnd type="triangle" w="med" len="med"/>
            </a:ln>
          </p:spPr>
        </p:cxnSp>
        <p:sp>
          <p:nvSpPr>
            <p:cNvPr id="2073" name="Google Shape;2073;p95"/>
            <p:cNvSpPr txBox="1"/>
            <p:nvPr/>
          </p:nvSpPr>
          <p:spPr>
            <a:xfrm>
              <a:off x="6288894" y="4596546"/>
              <a:ext cx="24069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Export the layer’s information</a:t>
              </a:r>
              <a:endParaRPr sz="1800">
                <a:solidFill>
                  <a:schemeClr val="dk1"/>
                </a:solidFill>
                <a:latin typeface="Calibri"/>
                <a:ea typeface="Calibri"/>
                <a:cs typeface="Calibri"/>
                <a:sym typeface="Calibri"/>
              </a:endParaRPr>
            </a:p>
          </p:txBody>
        </p:sp>
      </p:grpSp>
      <p:pic>
        <p:nvPicPr>
          <p:cNvPr id="2074" name="Google Shape;2074;p95"/>
          <p:cNvPicPr preferRelativeResize="0"/>
          <p:nvPr/>
        </p:nvPicPr>
        <p:blipFill rotWithShape="1">
          <a:blip r:embed="rId6">
            <a:alphaModFix/>
          </a:blip>
          <a:srcRect/>
          <a:stretch/>
        </p:blipFill>
        <p:spPr>
          <a:xfrm>
            <a:off x="3583938" y="2156834"/>
            <a:ext cx="1530903" cy="2654300"/>
          </a:xfrm>
          <a:prstGeom prst="rect">
            <a:avLst/>
          </a:prstGeom>
          <a:noFill/>
          <a:ln>
            <a:noFill/>
          </a:ln>
        </p:spPr>
      </p:pic>
      <p:grpSp>
        <p:nvGrpSpPr>
          <p:cNvPr id="2075" name="Google Shape;2075;p95"/>
          <p:cNvGrpSpPr/>
          <p:nvPr/>
        </p:nvGrpSpPr>
        <p:grpSpPr>
          <a:xfrm>
            <a:off x="1057649" y="3578244"/>
            <a:ext cx="2339377" cy="1323439"/>
            <a:chOff x="1057649" y="3578244"/>
            <a:chExt cx="2339377" cy="1323439"/>
          </a:xfrm>
        </p:grpSpPr>
        <p:grpSp>
          <p:nvGrpSpPr>
            <p:cNvPr id="2076" name="Google Shape;2076;p95"/>
            <p:cNvGrpSpPr/>
            <p:nvPr/>
          </p:nvGrpSpPr>
          <p:grpSpPr>
            <a:xfrm>
              <a:off x="1057649" y="3578244"/>
              <a:ext cx="2339377" cy="1323439"/>
              <a:chOff x="1057649" y="3578244"/>
              <a:chExt cx="2339377" cy="1323439"/>
            </a:xfrm>
          </p:grpSpPr>
          <p:cxnSp>
            <p:nvCxnSpPr>
              <p:cNvPr id="2077" name="Google Shape;2077;p95"/>
              <p:cNvCxnSpPr/>
              <p:nvPr/>
            </p:nvCxnSpPr>
            <p:spPr>
              <a:xfrm rot="10800000">
                <a:off x="2696821" y="3870632"/>
                <a:ext cx="700205" cy="0"/>
              </a:xfrm>
              <a:prstGeom prst="straightConnector1">
                <a:avLst/>
              </a:prstGeom>
              <a:noFill/>
              <a:ln w="9525" cap="flat" cmpd="sng">
                <a:solidFill>
                  <a:srgbClr val="C00000"/>
                </a:solidFill>
                <a:prstDash val="solid"/>
                <a:miter lim="800000"/>
                <a:headEnd type="none" w="sm" len="sm"/>
                <a:tailEnd type="triangle" w="med" len="med"/>
              </a:ln>
            </p:spPr>
          </p:cxnSp>
          <p:sp>
            <p:nvSpPr>
              <p:cNvPr id="2078" name="Google Shape;2078;p95"/>
              <p:cNvSpPr txBox="1"/>
              <p:nvPr/>
            </p:nvSpPr>
            <p:spPr>
              <a:xfrm>
                <a:off x="1057649" y="3578244"/>
                <a:ext cx="2014015" cy="13234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Add the layer to the Situation</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The icon      is shown before the name</a:t>
                </a:r>
                <a:endParaRPr sz="1800">
                  <a:solidFill>
                    <a:schemeClr val="dk1"/>
                  </a:solidFill>
                  <a:latin typeface="Calibri"/>
                  <a:ea typeface="Calibri"/>
                  <a:cs typeface="Calibri"/>
                  <a:sym typeface="Calibri"/>
                </a:endParaRPr>
              </a:p>
            </p:txBody>
          </p:sp>
        </p:grpSp>
        <p:pic>
          <p:nvPicPr>
            <p:cNvPr id="2079" name="Google Shape;2079;p95"/>
            <p:cNvPicPr preferRelativeResize="0"/>
            <p:nvPr/>
          </p:nvPicPr>
          <p:blipFill rotWithShape="1">
            <a:blip r:embed="rId7">
              <a:alphaModFix/>
            </a:blip>
            <a:srcRect/>
            <a:stretch/>
          </p:blipFill>
          <p:spPr>
            <a:xfrm>
              <a:off x="2131569" y="4078042"/>
              <a:ext cx="253449" cy="285130"/>
            </a:xfrm>
            <a:prstGeom prst="rect">
              <a:avLst/>
            </a:prstGeom>
            <a:noFill/>
            <a:ln>
              <a:noFill/>
            </a:ln>
          </p:spPr>
        </p:pic>
      </p:grpSp>
      <p:sp>
        <p:nvSpPr>
          <p:cNvPr id="2080" name="Google Shape;2080;p95"/>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Smart Layer - Working Tools</a:t>
            </a:r>
            <a:endParaRPr sz="1600">
              <a:solidFill>
                <a:schemeClr val="dk1"/>
              </a:solidFill>
              <a:latin typeface="Calibri"/>
              <a:ea typeface="Calibri"/>
              <a:cs typeface="Calibri"/>
              <a:sym typeface="Calibri"/>
            </a:endParaRPr>
          </a:p>
        </p:txBody>
      </p:sp>
      <p:pic>
        <p:nvPicPr>
          <p:cNvPr id="2081" name="Google Shape;2081;p95"/>
          <p:cNvPicPr preferRelativeResize="0"/>
          <p:nvPr/>
        </p:nvPicPr>
        <p:blipFill rotWithShape="1">
          <a:blip r:embed="rId5">
            <a:alphaModFix/>
          </a:blip>
          <a:srcRect/>
          <a:stretch/>
        </p:blipFill>
        <p:spPr>
          <a:xfrm>
            <a:off x="3459879" y="623337"/>
            <a:ext cx="406400" cy="45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6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085"/>
        <p:cNvGrpSpPr/>
        <p:nvPr/>
      </p:nvGrpSpPr>
      <p:grpSpPr>
        <a:xfrm>
          <a:off x="0" y="0"/>
          <a:ext cx="0" cy="0"/>
          <a:chOff x="0" y="0"/>
          <a:chExt cx="0" cy="0"/>
        </a:xfrm>
      </p:grpSpPr>
      <p:sp>
        <p:nvSpPr>
          <p:cNvPr id="2086" name="Google Shape;2086;p9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Layers</a:t>
            </a:r>
            <a:br>
              <a:rPr lang="en-GB" sz="4400" b="1"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Share layers, Situation Layers and Yaounde Layers</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091"/>
        <p:cNvGrpSpPr/>
        <p:nvPr/>
      </p:nvGrpSpPr>
      <p:grpSpPr>
        <a:xfrm>
          <a:off x="0" y="0"/>
          <a:ext cx="0" cy="0"/>
          <a:chOff x="0" y="0"/>
          <a:chExt cx="0" cy="0"/>
        </a:xfrm>
      </p:grpSpPr>
      <p:sp>
        <p:nvSpPr>
          <p:cNvPr id="2092" name="Google Shape;2092;p97"/>
          <p:cNvSpPr txBox="1"/>
          <p:nvPr/>
        </p:nvSpPr>
        <p:spPr>
          <a:xfrm>
            <a:off x="838200" y="365125"/>
            <a:ext cx="5257800"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Sharing layers, adding to situation and Yaoundé Layers </a:t>
            </a:r>
            <a:endParaRPr sz="1600">
              <a:solidFill>
                <a:schemeClr val="dk1"/>
              </a:solidFill>
              <a:latin typeface="Calibri"/>
              <a:ea typeface="Calibri"/>
              <a:cs typeface="Calibri"/>
              <a:sym typeface="Calibri"/>
            </a:endParaRPr>
          </a:p>
        </p:txBody>
      </p:sp>
      <p:sp>
        <p:nvSpPr>
          <p:cNvPr id="2093" name="Google Shape;2093;p97"/>
          <p:cNvSpPr txBox="1"/>
          <p:nvPr/>
        </p:nvSpPr>
        <p:spPr>
          <a:xfrm>
            <a:off x="303250" y="3933056"/>
            <a:ext cx="11322849" cy="2277547"/>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400"/>
              <a:buFont typeface="Calibri"/>
              <a:buNone/>
            </a:pPr>
            <a:r>
              <a:rPr lang="en-GB" sz="1400" i="1">
                <a:solidFill>
                  <a:srgbClr val="002060"/>
                </a:solidFill>
                <a:latin typeface="Calibri"/>
                <a:ea typeface="Calibri"/>
                <a:cs typeface="Calibri"/>
                <a:sym typeface="Calibri"/>
              </a:rPr>
              <a:t>Rules:</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Only the owner of a layer can share a layer (or centers with permission to do it)</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Sharing a layer with one or more centers makes it automatically added within Yaoundé layers (to those centers)</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Everyone may add a layer to situation (whatever is type), once engaged in the situation, if  the one is the owner of the layer or the layer was shared with him</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Adding to a situation does not ensure access to the layer by the other centers engaged in the situation. Individual invitation (Share) is mandatory</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Regarding the users in a center, adding a situation allows the user to access the layer from the Situation layers pane </a:t>
            </a:r>
            <a:endParaRPr sz="1400" i="1">
              <a:solidFill>
                <a:srgbClr val="002060"/>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All the geographical and sensitivity criteria are respected</a:t>
            </a:r>
            <a:endParaRPr sz="1800">
              <a:solidFill>
                <a:schemeClr val="dk1"/>
              </a:solidFill>
              <a:latin typeface="Calibri"/>
              <a:ea typeface="Calibri"/>
              <a:cs typeface="Calibri"/>
              <a:sym typeface="Calibri"/>
            </a:endParaRPr>
          </a:p>
        </p:txBody>
      </p:sp>
      <p:grpSp>
        <p:nvGrpSpPr>
          <p:cNvPr id="2094" name="Google Shape;2094;p97"/>
          <p:cNvGrpSpPr/>
          <p:nvPr/>
        </p:nvGrpSpPr>
        <p:grpSpPr>
          <a:xfrm>
            <a:off x="359663" y="2786842"/>
            <a:ext cx="11514738" cy="868634"/>
            <a:chOff x="359663" y="2636912"/>
            <a:chExt cx="11514738" cy="868634"/>
          </a:xfrm>
        </p:grpSpPr>
        <p:sp>
          <p:nvSpPr>
            <p:cNvPr id="2095" name="Google Shape;2095;p97"/>
            <p:cNvSpPr txBox="1"/>
            <p:nvPr/>
          </p:nvSpPr>
          <p:spPr>
            <a:xfrm>
              <a:off x="491795" y="2736105"/>
              <a:ext cx="11382606" cy="769441"/>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GB" sz="1600" b="1">
                  <a:solidFill>
                    <a:schemeClr val="dk1"/>
                  </a:solidFill>
                  <a:latin typeface="Calibri"/>
                  <a:ea typeface="Calibri"/>
                  <a:cs typeface="Calibri"/>
                  <a:sym typeface="Calibri"/>
                </a:rPr>
                <a:t>Situation information layers</a:t>
              </a:r>
              <a:r>
                <a:rPr lang="en-GB" sz="1600" i="1">
                  <a:solidFill>
                    <a:schemeClr val="dk1"/>
                  </a:solidFill>
                  <a:latin typeface="Calibri"/>
                  <a:ea typeface="Calibri"/>
                  <a:cs typeface="Calibri"/>
                  <a:sym typeface="Calibri"/>
                </a:rPr>
                <a:t> </a:t>
              </a:r>
              <a:r>
                <a:rPr lang="en-GB" sz="1600">
                  <a:solidFill>
                    <a:schemeClr val="dk1"/>
                  </a:solidFill>
                  <a:latin typeface="Calibri"/>
                  <a:ea typeface="Calibri"/>
                  <a:cs typeface="Calibri"/>
                  <a:sym typeface="Calibri"/>
                </a:rPr>
                <a:t>: </a:t>
              </a:r>
              <a:r>
                <a:rPr lang="en-GB" sz="1400">
                  <a:solidFill>
                    <a:schemeClr val="dk1"/>
                  </a:solidFill>
                  <a:latin typeface="Calibri"/>
                  <a:ea typeface="Calibri"/>
                  <a:cs typeface="Calibri"/>
                  <a:sym typeface="Calibri"/>
                </a:rPr>
                <a:t>Layers that were added by a user to an operational situation. Individual invitation </a:t>
              </a:r>
              <a:r>
                <a:rPr lang="en-GB" sz="1400" b="1">
                  <a:solidFill>
                    <a:schemeClr val="dk1"/>
                  </a:solidFill>
                  <a:latin typeface="Calibri"/>
                  <a:ea typeface="Calibri"/>
                  <a:cs typeface="Calibri"/>
                  <a:sym typeface="Calibri"/>
                </a:rPr>
                <a:t>(Share) </a:t>
              </a:r>
              <a:r>
                <a:rPr lang="en-GB" sz="1400">
                  <a:solidFill>
                    <a:schemeClr val="dk1"/>
                  </a:solidFill>
                  <a:latin typeface="Calibri"/>
                  <a:ea typeface="Calibri"/>
                  <a:cs typeface="Calibri"/>
                  <a:sym typeface="Calibri"/>
                </a:rPr>
                <a:t>is still mandatory for the other centers to have access</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400"/>
                <a:buFont typeface="Arial"/>
                <a:buChar char="•"/>
              </a:pPr>
              <a:r>
                <a:rPr lang="en-GB" sz="1400">
                  <a:solidFill>
                    <a:schemeClr val="dk1"/>
                  </a:solidFill>
                  <a:latin typeface="Calibri"/>
                  <a:ea typeface="Calibri"/>
                  <a:cs typeface="Calibri"/>
                  <a:sym typeface="Calibri"/>
                </a:rPr>
                <a:t>The moment it becomes a </a:t>
              </a:r>
              <a:r>
                <a:rPr lang="en-GB" sz="1400" b="1">
                  <a:solidFill>
                    <a:schemeClr val="dk1"/>
                  </a:solidFill>
                  <a:latin typeface="Calibri"/>
                  <a:ea typeface="Calibri"/>
                  <a:cs typeface="Calibri"/>
                  <a:sym typeface="Calibri"/>
                </a:rPr>
                <a:t>share layer</a:t>
              </a:r>
              <a:r>
                <a:rPr lang="en-GB" sz="14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pic>
          <p:nvPicPr>
            <p:cNvPr id="2096" name="Google Shape;2096;p97"/>
            <p:cNvPicPr preferRelativeResize="0"/>
            <p:nvPr/>
          </p:nvPicPr>
          <p:blipFill rotWithShape="1">
            <a:blip r:embed="rId3">
              <a:alphaModFix/>
            </a:blip>
            <a:srcRect/>
            <a:stretch/>
          </p:blipFill>
          <p:spPr>
            <a:xfrm>
              <a:off x="359663" y="2636912"/>
              <a:ext cx="406400" cy="457200"/>
            </a:xfrm>
            <a:prstGeom prst="rect">
              <a:avLst/>
            </a:prstGeom>
            <a:noFill/>
            <a:ln>
              <a:noFill/>
            </a:ln>
          </p:spPr>
        </p:pic>
      </p:grpSp>
      <p:sp>
        <p:nvSpPr>
          <p:cNvPr id="2097" name="Google Shape;2097;p97"/>
          <p:cNvSpPr txBox="1"/>
          <p:nvPr/>
        </p:nvSpPr>
        <p:spPr>
          <a:xfrm>
            <a:off x="420192" y="1268760"/>
            <a:ext cx="11382606" cy="107721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GB" sz="1600" b="1">
                <a:solidFill>
                  <a:schemeClr val="dk1"/>
                </a:solidFill>
                <a:latin typeface="Calibri"/>
                <a:ea typeface="Calibri"/>
                <a:cs typeface="Calibri"/>
                <a:sym typeface="Calibri"/>
              </a:rPr>
              <a:t>Share layers</a:t>
            </a:r>
            <a:r>
              <a:rPr lang="en-GB" sz="1600" i="1">
                <a:solidFill>
                  <a:schemeClr val="dk1"/>
                </a:solidFill>
                <a:latin typeface="Calibri"/>
                <a:ea typeface="Calibri"/>
                <a:cs typeface="Calibri"/>
                <a:sym typeface="Calibri"/>
              </a:rPr>
              <a:t>  </a:t>
            </a:r>
            <a:r>
              <a:rPr lang="en-GB" sz="1400">
                <a:solidFill>
                  <a:schemeClr val="dk1"/>
                </a:solidFill>
                <a:latin typeface="Calibri"/>
                <a:ea typeface="Calibri"/>
                <a:cs typeface="Calibri"/>
                <a:sym typeface="Calibri"/>
              </a:rPr>
              <a:t>- the act of sharing with other centers sets of georeferenced information owned by a center, or sets of georeferenced information from other center, having received permission to do it </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1">
              <a:solidFill>
                <a:schemeClr val="dk1"/>
              </a:solidFill>
              <a:latin typeface="Calibri"/>
              <a:ea typeface="Calibri"/>
              <a:cs typeface="Calibri"/>
              <a:sym typeface="Calibri"/>
            </a:endParaRPr>
          </a:p>
        </p:txBody>
      </p:sp>
      <p:grpSp>
        <p:nvGrpSpPr>
          <p:cNvPr id="2098" name="Google Shape;2098;p97"/>
          <p:cNvGrpSpPr/>
          <p:nvPr/>
        </p:nvGrpSpPr>
        <p:grpSpPr>
          <a:xfrm>
            <a:off x="311775" y="2066762"/>
            <a:ext cx="11495552" cy="626006"/>
            <a:chOff x="311775" y="1916832"/>
            <a:chExt cx="11495552" cy="626006"/>
          </a:xfrm>
        </p:grpSpPr>
        <p:sp>
          <p:nvSpPr>
            <p:cNvPr id="2099" name="Google Shape;2099;p97"/>
            <p:cNvSpPr txBox="1"/>
            <p:nvPr/>
          </p:nvSpPr>
          <p:spPr>
            <a:xfrm>
              <a:off x="424721" y="1988840"/>
              <a:ext cx="11382606" cy="55399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GB" sz="1600" b="1">
                  <a:solidFill>
                    <a:schemeClr val="dk1"/>
                  </a:solidFill>
                  <a:latin typeface="Calibri"/>
                  <a:ea typeface="Calibri"/>
                  <a:cs typeface="Calibri"/>
                  <a:sym typeface="Calibri"/>
                </a:rPr>
                <a:t>Yaoundé information layers</a:t>
              </a:r>
              <a:r>
                <a:rPr lang="en-GB" sz="1600" i="1">
                  <a:solidFill>
                    <a:schemeClr val="dk1"/>
                  </a:solidFill>
                  <a:latin typeface="Calibri"/>
                  <a:ea typeface="Calibri"/>
                  <a:cs typeface="Calibri"/>
                  <a:sym typeface="Calibri"/>
                </a:rPr>
                <a:t> </a:t>
              </a:r>
              <a:r>
                <a:rPr lang="en-GB" sz="1400">
                  <a:solidFill>
                    <a:schemeClr val="dk1"/>
                  </a:solidFill>
                  <a:latin typeface="Calibri"/>
                  <a:ea typeface="Calibri"/>
                  <a:cs typeface="Calibri"/>
                  <a:sym typeface="Calibri"/>
                </a:rPr>
                <a:t>- Sets of georeferenced information, just like own information layers, made available under invitation through the YARIS system by other organizations in the network</a:t>
              </a:r>
              <a:endParaRPr sz="1800">
                <a:solidFill>
                  <a:schemeClr val="dk1"/>
                </a:solidFill>
                <a:latin typeface="Calibri"/>
                <a:ea typeface="Calibri"/>
                <a:cs typeface="Calibri"/>
                <a:sym typeface="Calibri"/>
              </a:endParaRPr>
            </a:p>
          </p:txBody>
        </p:sp>
        <p:grpSp>
          <p:nvGrpSpPr>
            <p:cNvPr id="2100" name="Google Shape;2100;p97"/>
            <p:cNvGrpSpPr/>
            <p:nvPr/>
          </p:nvGrpSpPr>
          <p:grpSpPr>
            <a:xfrm>
              <a:off x="311775" y="1916832"/>
              <a:ext cx="406400" cy="457200"/>
              <a:chOff x="263352" y="1340768"/>
              <a:chExt cx="406400" cy="457200"/>
            </a:xfrm>
          </p:grpSpPr>
          <p:sp>
            <p:nvSpPr>
              <p:cNvPr id="2101" name="Google Shape;2101;p97"/>
              <p:cNvSpPr/>
              <p:nvPr/>
            </p:nvSpPr>
            <p:spPr>
              <a:xfrm>
                <a:off x="263352" y="1412776"/>
                <a:ext cx="360040" cy="288032"/>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102" name="Google Shape;2102;p97"/>
              <p:cNvPicPr preferRelativeResize="0"/>
              <p:nvPr/>
            </p:nvPicPr>
            <p:blipFill rotWithShape="1">
              <a:blip r:embed="rId4">
                <a:alphaModFix/>
              </a:blip>
              <a:srcRect/>
              <a:stretch/>
            </p:blipFill>
            <p:spPr>
              <a:xfrm>
                <a:off x="263352" y="1340768"/>
                <a:ext cx="406400" cy="457200"/>
              </a:xfrm>
              <a:prstGeom prst="rect">
                <a:avLst/>
              </a:prstGeom>
              <a:solidFill>
                <a:schemeClr val="lt1"/>
              </a:solidFill>
              <a:ln>
                <a:noFill/>
              </a:ln>
            </p:spPr>
          </p:pic>
        </p:grpSp>
      </p:grpSp>
      <p:sp>
        <p:nvSpPr>
          <p:cNvPr id="2103" name="Google Shape;2103;p97"/>
          <p:cNvSpPr/>
          <p:nvPr/>
        </p:nvSpPr>
        <p:spPr>
          <a:xfrm rot="-2436523" flipH="1">
            <a:off x="363287" y="1139538"/>
            <a:ext cx="1201253" cy="731778"/>
          </a:xfrm>
          <a:prstGeom prst="arc">
            <a:avLst>
              <a:gd name="adj1" fmla="val 18601144"/>
              <a:gd name="adj2" fmla="val 0"/>
            </a:avLst>
          </a:prstGeom>
          <a:noFill/>
          <a:ln w="9525" cap="flat" cmpd="sng">
            <a:solidFill>
              <a:srgbClr val="C00000"/>
            </a:solidFill>
            <a:prstDash val="solid"/>
            <a:miter lim="800000"/>
            <a:headEnd type="oval" w="med" len="med"/>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104" name="Google Shape;2104;p97"/>
          <p:cNvSpPr/>
          <p:nvPr/>
        </p:nvSpPr>
        <p:spPr>
          <a:xfrm rot="-6456317">
            <a:off x="229962" y="2264074"/>
            <a:ext cx="1249002" cy="1317058"/>
          </a:xfrm>
          <a:prstGeom prst="arc">
            <a:avLst>
              <a:gd name="adj1" fmla="val 13235356"/>
              <a:gd name="adj2" fmla="val 20059468"/>
            </a:avLst>
          </a:prstGeom>
          <a:noFill/>
          <a:ln w="9525" cap="flat" cmpd="sng">
            <a:solidFill>
              <a:srgbClr val="C00000"/>
            </a:solidFill>
            <a:prstDash val="solid"/>
            <a:miter lim="800000"/>
            <a:headEnd type="oval" w="med" len="med"/>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rgbClr val="C0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7">
                                            <p:txEl>
                                              <p:pRg st="2" end="2"/>
                                            </p:txEl>
                                          </p:spTgt>
                                        </p:tgtEl>
                                        <p:attrNameLst>
                                          <p:attrName>style.visibility</p:attrName>
                                        </p:attrNameLst>
                                      </p:cBhvr>
                                      <p:to>
                                        <p:strVal val="visible"/>
                                      </p:to>
                                    </p:set>
                                  </p:childTnLst>
                                </p:cTn>
                              </p:par>
                              <p:par>
                                <p:cTn id="15" presetID="1" presetClass="entr" presetSubtype="0" fill="hold" nodeType="withEffect">
                                  <p:stCondLst>
                                    <p:cond delay="1000"/>
                                  </p:stCondLst>
                                  <p:childTnLst>
                                    <p:set>
                                      <p:cBhvr>
                                        <p:cTn id="16" dur="1" fill="hold">
                                          <p:stCondLst>
                                            <p:cond delay="0"/>
                                          </p:stCondLst>
                                        </p:cTn>
                                        <p:tgtEl>
                                          <p:spTgt spid="2103"/>
                                        </p:tgtEl>
                                        <p:attrNameLst>
                                          <p:attrName>style.visibility</p:attrName>
                                        </p:attrNameLst>
                                      </p:cBhvr>
                                      <p:to>
                                        <p:strVal val="visible"/>
                                      </p:to>
                                    </p:set>
                                  </p:childTnLst>
                                </p:cTn>
                              </p:par>
                            </p:childTnLst>
                          </p:cTn>
                        </p:par>
                        <p:par>
                          <p:cTn id="17" fill="hold">
                            <p:stCondLst>
                              <p:cond delay="1"/>
                            </p:stCondLst>
                            <p:childTnLst>
                              <p:par>
                                <p:cTn id="18" presetID="1" presetClass="entr" presetSubtype="0" fill="hold" nodeType="afterEffect">
                                  <p:stCondLst>
                                    <p:cond delay="500"/>
                                  </p:stCondLst>
                                  <p:childTnLst>
                                    <p:set>
                                      <p:cBhvr>
                                        <p:cTn id="19" dur="1" fill="hold">
                                          <p:stCondLst>
                                            <p:cond delay="0"/>
                                          </p:stCondLst>
                                        </p:cTn>
                                        <p:tgtEl>
                                          <p:spTgt spid="209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09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10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093">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093">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093">
                                            <p:txEl>
                                              <p:pRg st="2" end="2"/>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093">
                                            <p:txEl>
                                              <p:pRg st="3" end="3"/>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2093">
                                            <p:txEl>
                                              <p:pRg st="4" end="4"/>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093">
                                            <p:txEl>
                                              <p:pRg st="5" end="5"/>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209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09"/>
        <p:cNvGrpSpPr/>
        <p:nvPr/>
      </p:nvGrpSpPr>
      <p:grpSpPr>
        <a:xfrm>
          <a:off x="0" y="0"/>
          <a:ext cx="0" cy="0"/>
          <a:chOff x="0" y="0"/>
          <a:chExt cx="0" cy="0"/>
        </a:xfrm>
      </p:grpSpPr>
      <p:sp>
        <p:nvSpPr>
          <p:cNvPr id="2110" name="Google Shape;2110;p98"/>
          <p:cNvSpPr txBox="1"/>
          <p:nvPr/>
        </p:nvSpPr>
        <p:spPr>
          <a:xfrm>
            <a:off x="404697" y="1412776"/>
            <a:ext cx="1138260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1">
                <a:solidFill>
                  <a:schemeClr val="dk1"/>
                </a:solidFill>
                <a:latin typeface="Calibri"/>
                <a:ea typeface="Calibri"/>
                <a:cs typeface="Calibri"/>
                <a:sym typeface="Calibri"/>
              </a:rPr>
              <a:t>The sharing process: </a:t>
            </a:r>
            <a:r>
              <a:rPr lang="en-GB" sz="1600">
                <a:solidFill>
                  <a:schemeClr val="dk1"/>
                </a:solidFill>
                <a:latin typeface="Calibri"/>
                <a:ea typeface="Calibri"/>
                <a:cs typeface="Calibri"/>
                <a:sym typeface="Calibri"/>
              </a:rPr>
              <a:t>The sharing process is the same whatever the type of the layer</a:t>
            </a: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1">
              <a:solidFill>
                <a:schemeClr val="dk1"/>
              </a:solidFill>
              <a:latin typeface="Calibri"/>
              <a:ea typeface="Calibri"/>
              <a:cs typeface="Calibri"/>
              <a:sym typeface="Calibri"/>
            </a:endParaRPr>
          </a:p>
        </p:txBody>
      </p:sp>
      <p:sp>
        <p:nvSpPr>
          <p:cNvPr id="2111" name="Google Shape;2111;p98"/>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Share Layers </a:t>
            </a:r>
            <a:endParaRPr sz="1620" b="1">
              <a:solidFill>
                <a:schemeClr val="dk1"/>
              </a:solidFill>
              <a:latin typeface="Calibri"/>
              <a:ea typeface="Calibri"/>
              <a:cs typeface="Calibri"/>
              <a:sym typeface="Calibri"/>
            </a:endParaRPr>
          </a:p>
        </p:txBody>
      </p:sp>
      <p:sp>
        <p:nvSpPr>
          <p:cNvPr id="2112" name="Google Shape;2112;p98"/>
          <p:cNvSpPr/>
          <p:nvPr/>
        </p:nvSpPr>
        <p:spPr>
          <a:xfrm flipH="1">
            <a:off x="1415480" y="2204864"/>
            <a:ext cx="8943924" cy="144016"/>
          </a:xfrm>
          <a:prstGeom prst="lef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13" name="Google Shape;2113;p98"/>
          <p:cNvSpPr/>
          <p:nvPr/>
        </p:nvSpPr>
        <p:spPr>
          <a:xfrm>
            <a:off x="1127448" y="1867264"/>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114" name="Google Shape;2114;p98"/>
          <p:cNvSpPr/>
          <p:nvPr/>
        </p:nvSpPr>
        <p:spPr>
          <a:xfrm>
            <a:off x="5663952" y="1844824"/>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115" name="Google Shape;2115;p98"/>
          <p:cNvSpPr txBox="1"/>
          <p:nvPr/>
        </p:nvSpPr>
        <p:spPr>
          <a:xfrm>
            <a:off x="479376" y="3434732"/>
            <a:ext cx="2520280" cy="738664"/>
          </a:xfrm>
          <a:prstGeom prst="rect">
            <a:avLst/>
          </a:prstGeom>
          <a:noFill/>
          <a:ln>
            <a:noFill/>
          </a:ln>
        </p:spPr>
        <p:txBody>
          <a:bodyPr spcFirstLastPara="1" wrap="square" lIns="91425" tIns="45700" rIns="91425" bIns="45700" anchor="t" anchorCtr="0">
            <a:spAutoFit/>
          </a:bodyPr>
          <a:lstStyle/>
          <a:p>
            <a:pPr marL="179388" marR="0" lvl="0" indent="-158750" algn="l" rtl="0">
              <a:spcBef>
                <a:spcPts val="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Verify if its criteria are the adequated ones to the sharing</a:t>
            </a:r>
            <a:endParaRPr sz="1800">
              <a:solidFill>
                <a:schemeClr val="dk1"/>
              </a:solidFill>
              <a:latin typeface="Calibri"/>
              <a:ea typeface="Calibri"/>
              <a:cs typeface="Calibri"/>
              <a:sym typeface="Calibri"/>
            </a:endParaRPr>
          </a:p>
        </p:txBody>
      </p:sp>
      <p:sp>
        <p:nvSpPr>
          <p:cNvPr id="2116" name="Google Shape;2116;p98"/>
          <p:cNvSpPr txBox="1"/>
          <p:nvPr/>
        </p:nvSpPr>
        <p:spPr>
          <a:xfrm>
            <a:off x="119336" y="4149080"/>
            <a:ext cx="2736304" cy="135421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Calibri"/>
              <a:buNone/>
            </a:pPr>
            <a:r>
              <a:rPr lang="en-GB" sz="1200">
                <a:solidFill>
                  <a:srgbClr val="FF0000"/>
                </a:solidFill>
                <a:latin typeface="Calibri"/>
                <a:ea typeface="Calibri"/>
                <a:cs typeface="Calibri"/>
                <a:sym typeface="Calibri"/>
              </a:rPr>
              <a:t>eg,</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FF0000"/>
              </a:buClr>
              <a:buSzPts val="1400"/>
              <a:buFont typeface="Arial"/>
              <a:buChar char="•"/>
            </a:pPr>
            <a:r>
              <a:rPr lang="en-GB" sz="1400" i="1">
                <a:solidFill>
                  <a:srgbClr val="FF0000"/>
                </a:solidFill>
                <a:latin typeface="Calibri"/>
                <a:ea typeface="Calibri"/>
                <a:cs typeface="Calibri"/>
                <a:sym typeface="Calibri"/>
              </a:rPr>
              <a:t>a local layer can never be shared – to do it its level should be verified</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FF0000"/>
              </a:buClr>
              <a:buSzPts val="1400"/>
              <a:buFont typeface="Arial"/>
              <a:buChar char="•"/>
            </a:pPr>
            <a:r>
              <a:rPr lang="en-GB" sz="1400" i="1">
                <a:solidFill>
                  <a:srgbClr val="FF0000"/>
                </a:solidFill>
                <a:latin typeface="Calibri"/>
                <a:ea typeface="Calibri"/>
                <a:cs typeface="Calibri"/>
                <a:sym typeface="Calibri"/>
              </a:rPr>
              <a:t>At what level it will be share</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i="1">
              <a:solidFill>
                <a:srgbClr val="FF0000"/>
              </a:solidFill>
              <a:latin typeface="Calibri"/>
              <a:ea typeface="Calibri"/>
              <a:cs typeface="Calibri"/>
              <a:sym typeface="Calibri"/>
            </a:endParaRPr>
          </a:p>
        </p:txBody>
      </p:sp>
      <p:sp>
        <p:nvSpPr>
          <p:cNvPr id="2117" name="Google Shape;2117;p98"/>
          <p:cNvSpPr/>
          <p:nvPr/>
        </p:nvSpPr>
        <p:spPr>
          <a:xfrm>
            <a:off x="10200456" y="1876571"/>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2118" name="Google Shape;2118;p98"/>
          <p:cNvSpPr txBox="1"/>
          <p:nvPr/>
        </p:nvSpPr>
        <p:spPr>
          <a:xfrm>
            <a:off x="839416" y="2689963"/>
            <a:ext cx="16561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Choose the layer to share</a:t>
            </a:r>
            <a:endParaRPr sz="1800">
              <a:solidFill>
                <a:schemeClr val="dk1"/>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23"/>
        <p:cNvGrpSpPr/>
        <p:nvPr/>
      </p:nvGrpSpPr>
      <p:grpSpPr>
        <a:xfrm>
          <a:off x="0" y="0"/>
          <a:ext cx="0" cy="0"/>
          <a:chOff x="0" y="0"/>
          <a:chExt cx="0" cy="0"/>
        </a:xfrm>
      </p:grpSpPr>
      <p:sp>
        <p:nvSpPr>
          <p:cNvPr id="2124" name="Google Shape;2124;p99"/>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Share Layers </a:t>
            </a:r>
            <a:endParaRPr sz="1620" b="1">
              <a:solidFill>
                <a:schemeClr val="dk1"/>
              </a:solidFill>
              <a:latin typeface="Calibri"/>
              <a:ea typeface="Calibri"/>
              <a:cs typeface="Calibri"/>
              <a:sym typeface="Calibri"/>
            </a:endParaRPr>
          </a:p>
        </p:txBody>
      </p:sp>
      <p:sp>
        <p:nvSpPr>
          <p:cNvPr id="2125" name="Google Shape;2125;p99"/>
          <p:cNvSpPr txBox="1"/>
          <p:nvPr/>
        </p:nvSpPr>
        <p:spPr>
          <a:xfrm>
            <a:off x="839416" y="2689963"/>
            <a:ext cx="16561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Choose the layer to share</a:t>
            </a:r>
            <a:endParaRPr sz="1800">
              <a:solidFill>
                <a:schemeClr val="dk1"/>
              </a:solidFill>
              <a:latin typeface="Calibri"/>
              <a:ea typeface="Calibri"/>
              <a:cs typeface="Calibri"/>
              <a:sym typeface="Calibri"/>
            </a:endParaRPr>
          </a:p>
        </p:txBody>
      </p:sp>
      <p:sp>
        <p:nvSpPr>
          <p:cNvPr id="2126" name="Google Shape;2126;p99"/>
          <p:cNvSpPr txBox="1"/>
          <p:nvPr/>
        </p:nvSpPr>
        <p:spPr>
          <a:xfrm>
            <a:off x="479376" y="3434732"/>
            <a:ext cx="2520280" cy="738664"/>
          </a:xfrm>
          <a:prstGeom prst="rect">
            <a:avLst/>
          </a:prstGeom>
          <a:noFill/>
          <a:ln>
            <a:noFill/>
          </a:ln>
        </p:spPr>
        <p:txBody>
          <a:bodyPr spcFirstLastPara="1" wrap="square" lIns="91425" tIns="45700" rIns="91425" bIns="45700" anchor="t" anchorCtr="0">
            <a:spAutoFit/>
          </a:bodyPr>
          <a:lstStyle/>
          <a:p>
            <a:pPr marL="179388" marR="0" lvl="0" indent="-158750" algn="l" rtl="0">
              <a:spcBef>
                <a:spcPts val="0"/>
              </a:spcBef>
              <a:spcAft>
                <a:spcPts val="0"/>
              </a:spcAft>
              <a:buClr>
                <a:srgbClr val="A5A5A5"/>
              </a:buClr>
              <a:buSzPts val="1400"/>
              <a:buFont typeface="Arial"/>
              <a:buChar char="•"/>
            </a:pPr>
            <a:r>
              <a:rPr lang="en-GB" sz="1400">
                <a:solidFill>
                  <a:srgbClr val="A5A5A5"/>
                </a:solidFill>
                <a:latin typeface="Calibri"/>
                <a:ea typeface="Calibri"/>
                <a:cs typeface="Calibri"/>
                <a:sym typeface="Calibri"/>
              </a:rPr>
              <a:t>Verify if its criteria are the adequated ones to the sharing</a:t>
            </a:r>
            <a:endParaRPr sz="1800">
              <a:solidFill>
                <a:schemeClr val="dk1"/>
              </a:solidFill>
              <a:latin typeface="Calibri"/>
              <a:ea typeface="Calibri"/>
              <a:cs typeface="Calibri"/>
              <a:sym typeface="Calibri"/>
            </a:endParaRPr>
          </a:p>
        </p:txBody>
      </p:sp>
      <p:sp>
        <p:nvSpPr>
          <p:cNvPr id="2127" name="Google Shape;2127;p99"/>
          <p:cNvSpPr txBox="1"/>
          <p:nvPr/>
        </p:nvSpPr>
        <p:spPr>
          <a:xfrm>
            <a:off x="5198463" y="2682741"/>
            <a:ext cx="16561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Choose with whom to share</a:t>
            </a:r>
            <a:endParaRPr sz="1800">
              <a:solidFill>
                <a:schemeClr val="dk1"/>
              </a:solidFill>
              <a:latin typeface="Calibri"/>
              <a:ea typeface="Calibri"/>
              <a:cs typeface="Calibri"/>
              <a:sym typeface="Calibri"/>
            </a:endParaRPr>
          </a:p>
        </p:txBody>
      </p:sp>
      <p:sp>
        <p:nvSpPr>
          <p:cNvPr id="2128" name="Google Shape;2128;p99"/>
          <p:cNvSpPr/>
          <p:nvPr/>
        </p:nvSpPr>
        <p:spPr>
          <a:xfrm>
            <a:off x="2392023" y="2866847"/>
            <a:ext cx="2845831" cy="278118"/>
          </a:xfrm>
          <a:prstGeom prst="leftRightArrow">
            <a:avLst>
              <a:gd name="adj1" fmla="val 50000"/>
              <a:gd name="adj2" fmla="val 50000"/>
            </a:avLst>
          </a:prstGeom>
          <a:noFill/>
          <a:ln w="12700" cap="flat" cmpd="sng">
            <a:solidFill>
              <a:srgbClr val="C00000"/>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Must be in accordance</a:t>
            </a:r>
            <a:endParaRPr sz="1800">
              <a:solidFill>
                <a:schemeClr val="dk1"/>
              </a:solidFill>
              <a:latin typeface="Calibri"/>
              <a:ea typeface="Calibri"/>
              <a:cs typeface="Calibri"/>
              <a:sym typeface="Calibri"/>
            </a:endParaRPr>
          </a:p>
        </p:txBody>
      </p:sp>
      <p:sp>
        <p:nvSpPr>
          <p:cNvPr id="2129" name="Google Shape;2129;p99"/>
          <p:cNvSpPr/>
          <p:nvPr/>
        </p:nvSpPr>
        <p:spPr>
          <a:xfrm flipH="1">
            <a:off x="1415480" y="2204864"/>
            <a:ext cx="8943924" cy="144016"/>
          </a:xfrm>
          <a:prstGeom prst="lef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30" name="Google Shape;2130;p99"/>
          <p:cNvSpPr/>
          <p:nvPr/>
        </p:nvSpPr>
        <p:spPr>
          <a:xfrm>
            <a:off x="1127448" y="1867264"/>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131" name="Google Shape;2131;p99"/>
          <p:cNvSpPr/>
          <p:nvPr/>
        </p:nvSpPr>
        <p:spPr>
          <a:xfrm>
            <a:off x="5663952" y="1844824"/>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132" name="Google Shape;2132;p99"/>
          <p:cNvSpPr/>
          <p:nvPr/>
        </p:nvSpPr>
        <p:spPr>
          <a:xfrm>
            <a:off x="10200456" y="1876571"/>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2133" name="Google Shape;2133;p99"/>
          <p:cNvSpPr txBox="1"/>
          <p:nvPr/>
        </p:nvSpPr>
        <p:spPr>
          <a:xfrm>
            <a:off x="4005205" y="4225085"/>
            <a:ext cx="4032448" cy="1785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200"/>
              <a:buFont typeface="Calibri"/>
              <a:buNone/>
            </a:pPr>
            <a:r>
              <a:rPr lang="en-GB" sz="1200">
                <a:solidFill>
                  <a:srgbClr val="FF0000"/>
                </a:solidFill>
                <a:latin typeface="Calibri"/>
                <a:ea typeface="Calibri"/>
                <a:cs typeface="Calibri"/>
                <a:sym typeface="Calibri"/>
              </a:rPr>
              <a:t>eg,</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FF0000"/>
              </a:buClr>
              <a:buSzPts val="1400"/>
              <a:buFont typeface="Arial"/>
              <a:buChar char="•"/>
            </a:pPr>
            <a:r>
              <a:rPr lang="en-GB" sz="1400" i="1">
                <a:solidFill>
                  <a:srgbClr val="FF0000"/>
                </a:solidFill>
                <a:latin typeface="Calibri"/>
                <a:ea typeface="Calibri"/>
                <a:cs typeface="Calibri"/>
                <a:sym typeface="Calibri"/>
              </a:rPr>
              <a:t>A zonal level layer created by Zone D won’t be seen by Zone E, if its level is not changed to interregional or international</a:t>
            </a:r>
            <a:endParaRPr sz="1800">
              <a:solidFill>
                <a:schemeClr val="dk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sz="1400" i="1">
              <a:solidFill>
                <a:srgbClr val="FF0000"/>
              </a:solidFill>
              <a:latin typeface="Calibri"/>
              <a:ea typeface="Calibri"/>
              <a:cs typeface="Calibri"/>
              <a:sym typeface="Calibri"/>
            </a:endParaRPr>
          </a:p>
          <a:p>
            <a:pPr marL="285750" marR="0" lvl="0" indent="-285750" algn="l" rtl="0">
              <a:spcBef>
                <a:spcPts val="0"/>
              </a:spcBef>
              <a:spcAft>
                <a:spcPts val="0"/>
              </a:spcAft>
              <a:buClr>
                <a:srgbClr val="FF0000"/>
              </a:buClr>
              <a:buSzPts val="1400"/>
              <a:buFont typeface="Arial"/>
              <a:buChar char="•"/>
            </a:pPr>
            <a:r>
              <a:rPr lang="en-GB" sz="1400" i="1">
                <a:solidFill>
                  <a:srgbClr val="FF0000"/>
                </a:solidFill>
                <a:latin typeface="Calibri"/>
                <a:ea typeface="Calibri"/>
                <a:cs typeface="Calibri"/>
                <a:sym typeface="Calibri"/>
              </a:rPr>
              <a:t>A secret layer will only be seen by user with secret clearance belonging to an invited center with the right geographical level</a:t>
            </a:r>
            <a:endParaRPr sz="1400" i="1">
              <a:solidFill>
                <a:srgbClr val="FF0000"/>
              </a:solidFill>
              <a:latin typeface="Calibri"/>
              <a:ea typeface="Calibri"/>
              <a:cs typeface="Calibri"/>
              <a:sym typeface="Calibri"/>
            </a:endParaRPr>
          </a:p>
        </p:txBody>
      </p:sp>
      <p:sp>
        <p:nvSpPr>
          <p:cNvPr id="2134" name="Google Shape;2134;p99"/>
          <p:cNvSpPr txBox="1"/>
          <p:nvPr/>
        </p:nvSpPr>
        <p:spPr>
          <a:xfrm>
            <a:off x="4761289" y="3429000"/>
            <a:ext cx="2520280" cy="954107"/>
          </a:xfrm>
          <a:prstGeom prst="rect">
            <a:avLst/>
          </a:prstGeom>
          <a:noFill/>
          <a:ln>
            <a:noFill/>
          </a:ln>
        </p:spPr>
        <p:txBody>
          <a:bodyPr spcFirstLastPara="1" wrap="square" lIns="91425" tIns="45700" rIns="91425" bIns="45700" anchor="t" anchorCtr="0">
            <a:spAutoFit/>
          </a:bodyPr>
          <a:lstStyle/>
          <a:p>
            <a:pPr marL="179388" marR="0" lvl="0" indent="-158750" algn="l" rtl="0">
              <a:spcBef>
                <a:spcPts val="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Select what centers can access the layer</a:t>
            </a:r>
            <a:endParaRPr sz="1800">
              <a:solidFill>
                <a:schemeClr val="dk1"/>
              </a:solidFill>
              <a:latin typeface="Calibri"/>
              <a:ea typeface="Calibri"/>
              <a:cs typeface="Calibri"/>
              <a:sym typeface="Calibri"/>
            </a:endParaRPr>
          </a:p>
          <a:p>
            <a:pPr marL="179388" marR="0" lvl="0" indent="-158750" algn="l" rtl="0">
              <a:spcBef>
                <a:spcPts val="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Be sure the layer criteria is the one adequated</a:t>
            </a:r>
            <a:endParaRPr sz="1800">
              <a:solidFill>
                <a:schemeClr val="dk1"/>
              </a:solidFill>
              <a:latin typeface="Calibri"/>
              <a:ea typeface="Calibri"/>
              <a:cs typeface="Calibri"/>
              <a:sym typeface="Calibri"/>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2140" name="Google Shape;2140;p100"/>
          <p:cNvSpPr txBox="1"/>
          <p:nvPr/>
        </p:nvSpPr>
        <p:spPr>
          <a:xfrm>
            <a:off x="404697" y="1412776"/>
            <a:ext cx="1138260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1">
                <a:solidFill>
                  <a:schemeClr val="dk1"/>
                </a:solidFill>
                <a:latin typeface="Calibri"/>
                <a:ea typeface="Calibri"/>
                <a:cs typeface="Calibri"/>
                <a:sym typeface="Calibri"/>
              </a:rPr>
              <a:t>The sharing process: </a:t>
            </a:r>
            <a:r>
              <a:rPr lang="en-GB" sz="1600">
                <a:solidFill>
                  <a:schemeClr val="dk1"/>
                </a:solidFill>
                <a:latin typeface="Calibri"/>
                <a:ea typeface="Calibri"/>
                <a:cs typeface="Calibri"/>
                <a:sym typeface="Calibri"/>
              </a:rPr>
              <a:t>The sharing process is the same whatever the type of the layer</a:t>
            </a: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1">
              <a:solidFill>
                <a:schemeClr val="dk1"/>
              </a:solidFill>
              <a:latin typeface="Calibri"/>
              <a:ea typeface="Calibri"/>
              <a:cs typeface="Calibri"/>
              <a:sym typeface="Calibri"/>
            </a:endParaRPr>
          </a:p>
        </p:txBody>
      </p:sp>
      <p:sp>
        <p:nvSpPr>
          <p:cNvPr id="2141" name="Google Shape;2141;p100"/>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Shared Layers </a:t>
            </a:r>
            <a:endParaRPr sz="1620" b="1">
              <a:solidFill>
                <a:schemeClr val="dk1"/>
              </a:solidFill>
              <a:latin typeface="Calibri"/>
              <a:ea typeface="Calibri"/>
              <a:cs typeface="Calibri"/>
              <a:sym typeface="Calibri"/>
            </a:endParaRPr>
          </a:p>
        </p:txBody>
      </p:sp>
      <p:sp>
        <p:nvSpPr>
          <p:cNvPr id="2142" name="Google Shape;2142;p100"/>
          <p:cNvSpPr txBox="1"/>
          <p:nvPr/>
        </p:nvSpPr>
        <p:spPr>
          <a:xfrm>
            <a:off x="839416" y="2689963"/>
            <a:ext cx="16561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Choose the layer to share</a:t>
            </a:r>
            <a:endParaRPr sz="1800">
              <a:solidFill>
                <a:schemeClr val="dk1"/>
              </a:solidFill>
              <a:latin typeface="Calibri"/>
              <a:ea typeface="Calibri"/>
              <a:cs typeface="Calibri"/>
              <a:sym typeface="Calibri"/>
            </a:endParaRPr>
          </a:p>
        </p:txBody>
      </p:sp>
      <p:sp>
        <p:nvSpPr>
          <p:cNvPr id="2143" name="Google Shape;2143;p100"/>
          <p:cNvSpPr txBox="1"/>
          <p:nvPr/>
        </p:nvSpPr>
        <p:spPr>
          <a:xfrm>
            <a:off x="479376" y="3434732"/>
            <a:ext cx="2520280" cy="738664"/>
          </a:xfrm>
          <a:prstGeom prst="rect">
            <a:avLst/>
          </a:prstGeom>
          <a:noFill/>
          <a:ln>
            <a:noFill/>
          </a:ln>
        </p:spPr>
        <p:txBody>
          <a:bodyPr spcFirstLastPara="1" wrap="square" lIns="91425" tIns="45700" rIns="91425" bIns="45700" anchor="t" anchorCtr="0">
            <a:spAutoFit/>
          </a:bodyPr>
          <a:lstStyle/>
          <a:p>
            <a:pPr marL="179388" marR="0" lvl="0" indent="-158750" algn="l" rtl="0">
              <a:spcBef>
                <a:spcPts val="0"/>
              </a:spcBef>
              <a:spcAft>
                <a:spcPts val="0"/>
              </a:spcAft>
              <a:buClr>
                <a:srgbClr val="A5A5A5"/>
              </a:buClr>
              <a:buSzPts val="1400"/>
              <a:buFont typeface="Arial"/>
              <a:buChar char="•"/>
            </a:pPr>
            <a:r>
              <a:rPr lang="en-GB" sz="1400">
                <a:solidFill>
                  <a:srgbClr val="A5A5A5"/>
                </a:solidFill>
                <a:latin typeface="Calibri"/>
                <a:ea typeface="Calibri"/>
                <a:cs typeface="Calibri"/>
                <a:sym typeface="Calibri"/>
              </a:rPr>
              <a:t>Verify if its criteria are the adequated ones to the sharing</a:t>
            </a:r>
            <a:endParaRPr sz="1800">
              <a:solidFill>
                <a:schemeClr val="dk1"/>
              </a:solidFill>
              <a:latin typeface="Calibri"/>
              <a:ea typeface="Calibri"/>
              <a:cs typeface="Calibri"/>
              <a:sym typeface="Calibri"/>
            </a:endParaRPr>
          </a:p>
        </p:txBody>
      </p:sp>
      <p:sp>
        <p:nvSpPr>
          <p:cNvPr id="2144" name="Google Shape;2144;p100"/>
          <p:cNvSpPr txBox="1"/>
          <p:nvPr/>
        </p:nvSpPr>
        <p:spPr>
          <a:xfrm>
            <a:off x="5517373" y="4125332"/>
            <a:ext cx="403244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endParaRPr sz="1400" i="1">
              <a:solidFill>
                <a:srgbClr val="FF000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i="1">
              <a:solidFill>
                <a:srgbClr val="FF0000"/>
              </a:solidFill>
              <a:latin typeface="Calibri"/>
              <a:ea typeface="Calibri"/>
              <a:cs typeface="Calibri"/>
              <a:sym typeface="Calibri"/>
            </a:endParaRPr>
          </a:p>
        </p:txBody>
      </p:sp>
      <p:sp>
        <p:nvSpPr>
          <p:cNvPr id="2145" name="Google Shape;2145;p100"/>
          <p:cNvSpPr txBox="1"/>
          <p:nvPr/>
        </p:nvSpPr>
        <p:spPr>
          <a:xfrm>
            <a:off x="5193337" y="2691323"/>
            <a:ext cx="16561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Choose with whom to share</a:t>
            </a:r>
            <a:endParaRPr sz="1800">
              <a:solidFill>
                <a:schemeClr val="dk1"/>
              </a:solidFill>
              <a:latin typeface="Calibri"/>
              <a:ea typeface="Calibri"/>
              <a:cs typeface="Calibri"/>
              <a:sym typeface="Calibri"/>
            </a:endParaRPr>
          </a:p>
        </p:txBody>
      </p:sp>
      <p:sp>
        <p:nvSpPr>
          <p:cNvPr id="2146" name="Google Shape;2146;p100"/>
          <p:cNvSpPr txBox="1"/>
          <p:nvPr/>
        </p:nvSpPr>
        <p:spPr>
          <a:xfrm>
            <a:off x="4762800" y="3429000"/>
            <a:ext cx="2520280" cy="954107"/>
          </a:xfrm>
          <a:prstGeom prst="rect">
            <a:avLst/>
          </a:prstGeom>
          <a:noFill/>
          <a:ln>
            <a:noFill/>
          </a:ln>
        </p:spPr>
        <p:txBody>
          <a:bodyPr spcFirstLastPara="1" wrap="square" lIns="91425" tIns="45700" rIns="91425" bIns="45700" anchor="t" anchorCtr="0">
            <a:spAutoFit/>
          </a:bodyPr>
          <a:lstStyle/>
          <a:p>
            <a:pPr marL="179388" marR="0" lvl="0" indent="-158750" algn="l" rtl="0">
              <a:spcBef>
                <a:spcPts val="0"/>
              </a:spcBef>
              <a:spcAft>
                <a:spcPts val="0"/>
              </a:spcAft>
              <a:buClr>
                <a:srgbClr val="A5A5A5"/>
              </a:buClr>
              <a:buSzPts val="1400"/>
              <a:buFont typeface="Arial"/>
              <a:buChar char="•"/>
            </a:pPr>
            <a:r>
              <a:rPr lang="en-GB" sz="1400">
                <a:solidFill>
                  <a:srgbClr val="A5A5A5"/>
                </a:solidFill>
                <a:latin typeface="Calibri"/>
                <a:ea typeface="Calibri"/>
                <a:cs typeface="Calibri"/>
                <a:sym typeface="Calibri"/>
              </a:rPr>
              <a:t>Select what centers can access the layer</a:t>
            </a:r>
            <a:endParaRPr sz="1800">
              <a:solidFill>
                <a:schemeClr val="dk1"/>
              </a:solidFill>
              <a:latin typeface="Calibri"/>
              <a:ea typeface="Calibri"/>
              <a:cs typeface="Calibri"/>
              <a:sym typeface="Calibri"/>
            </a:endParaRPr>
          </a:p>
          <a:p>
            <a:pPr marL="179388" marR="0" lvl="0" indent="-158750" algn="l" rtl="0">
              <a:spcBef>
                <a:spcPts val="0"/>
              </a:spcBef>
              <a:spcAft>
                <a:spcPts val="0"/>
              </a:spcAft>
              <a:buClr>
                <a:srgbClr val="A5A5A5"/>
              </a:buClr>
              <a:buSzPts val="1400"/>
              <a:buFont typeface="Arial"/>
              <a:buChar char="•"/>
            </a:pPr>
            <a:r>
              <a:rPr lang="en-GB" sz="1400">
                <a:solidFill>
                  <a:srgbClr val="A5A5A5"/>
                </a:solidFill>
                <a:latin typeface="Calibri"/>
                <a:ea typeface="Calibri"/>
                <a:cs typeface="Calibri"/>
                <a:sym typeface="Calibri"/>
              </a:rPr>
              <a:t>Be sure the layer criteria is the one adequated</a:t>
            </a:r>
            <a:endParaRPr sz="1800">
              <a:solidFill>
                <a:schemeClr val="dk1"/>
              </a:solidFill>
              <a:latin typeface="Calibri"/>
              <a:ea typeface="Calibri"/>
              <a:cs typeface="Calibri"/>
              <a:sym typeface="Calibri"/>
            </a:endParaRPr>
          </a:p>
        </p:txBody>
      </p:sp>
      <p:sp>
        <p:nvSpPr>
          <p:cNvPr id="2147" name="Google Shape;2147;p100"/>
          <p:cNvSpPr txBox="1"/>
          <p:nvPr/>
        </p:nvSpPr>
        <p:spPr>
          <a:xfrm>
            <a:off x="9729841" y="2714639"/>
            <a:ext cx="165618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Choose how to share</a:t>
            </a:r>
            <a:endParaRPr sz="1800">
              <a:solidFill>
                <a:schemeClr val="dk1"/>
              </a:solidFill>
              <a:latin typeface="Calibri"/>
              <a:ea typeface="Calibri"/>
              <a:cs typeface="Calibri"/>
              <a:sym typeface="Calibri"/>
            </a:endParaRPr>
          </a:p>
        </p:txBody>
      </p:sp>
      <p:sp>
        <p:nvSpPr>
          <p:cNvPr id="2148" name="Google Shape;2148;p100"/>
          <p:cNvSpPr txBox="1"/>
          <p:nvPr/>
        </p:nvSpPr>
        <p:spPr>
          <a:xfrm>
            <a:off x="9518953" y="3435095"/>
            <a:ext cx="2520280" cy="954107"/>
          </a:xfrm>
          <a:prstGeom prst="rect">
            <a:avLst/>
          </a:prstGeom>
          <a:noFill/>
          <a:ln>
            <a:noFill/>
          </a:ln>
        </p:spPr>
        <p:txBody>
          <a:bodyPr spcFirstLastPara="1" wrap="square" lIns="91425" tIns="45700" rIns="91425" bIns="45700" anchor="t" anchorCtr="0">
            <a:spAutoFit/>
          </a:bodyPr>
          <a:lstStyle/>
          <a:p>
            <a:pPr marL="179388" marR="0" lvl="0" indent="-158750" algn="l" rtl="0">
              <a:spcBef>
                <a:spcPts val="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View only</a:t>
            </a:r>
            <a:endParaRPr sz="1800">
              <a:solidFill>
                <a:schemeClr val="dk1"/>
              </a:solidFill>
              <a:latin typeface="Calibri"/>
              <a:ea typeface="Calibri"/>
              <a:cs typeface="Calibri"/>
              <a:sym typeface="Calibri"/>
            </a:endParaRPr>
          </a:p>
          <a:p>
            <a:pPr marL="179388" marR="0" lvl="0" indent="-158750" algn="l" rtl="0">
              <a:spcBef>
                <a:spcPts val="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Edit (add, delete, … manage objects)</a:t>
            </a:r>
            <a:endParaRPr sz="1800">
              <a:solidFill>
                <a:schemeClr val="dk1"/>
              </a:solidFill>
              <a:latin typeface="Calibri"/>
              <a:ea typeface="Calibri"/>
              <a:cs typeface="Calibri"/>
              <a:sym typeface="Calibri"/>
            </a:endParaRPr>
          </a:p>
          <a:p>
            <a:pPr marL="179388" marR="0" lvl="0" indent="-158750" algn="l" rtl="0">
              <a:spcBef>
                <a:spcPts val="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Share – permission to reshare</a:t>
            </a:r>
            <a:endParaRPr sz="1800">
              <a:solidFill>
                <a:schemeClr val="dk1"/>
              </a:solidFill>
              <a:latin typeface="Calibri"/>
              <a:ea typeface="Calibri"/>
              <a:cs typeface="Calibri"/>
              <a:sym typeface="Calibri"/>
            </a:endParaRPr>
          </a:p>
        </p:txBody>
      </p:sp>
      <p:sp>
        <p:nvSpPr>
          <p:cNvPr id="2149" name="Google Shape;2149;p100"/>
          <p:cNvSpPr/>
          <p:nvPr/>
        </p:nvSpPr>
        <p:spPr>
          <a:xfrm flipH="1">
            <a:off x="1415480" y="2204864"/>
            <a:ext cx="8943924" cy="144016"/>
          </a:xfrm>
          <a:prstGeom prst="lef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50" name="Google Shape;2150;p100"/>
          <p:cNvSpPr/>
          <p:nvPr/>
        </p:nvSpPr>
        <p:spPr>
          <a:xfrm>
            <a:off x="1127448" y="1867264"/>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151" name="Google Shape;2151;p100"/>
          <p:cNvSpPr/>
          <p:nvPr/>
        </p:nvSpPr>
        <p:spPr>
          <a:xfrm>
            <a:off x="5663952" y="1844824"/>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152" name="Google Shape;2152;p100"/>
          <p:cNvSpPr/>
          <p:nvPr/>
        </p:nvSpPr>
        <p:spPr>
          <a:xfrm>
            <a:off x="10200456" y="1876571"/>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grpSp>
        <p:nvGrpSpPr>
          <p:cNvPr id="2153" name="Google Shape;2153;p100"/>
          <p:cNvGrpSpPr/>
          <p:nvPr/>
        </p:nvGrpSpPr>
        <p:grpSpPr>
          <a:xfrm>
            <a:off x="9120336" y="4797152"/>
            <a:ext cx="3762152" cy="1704061"/>
            <a:chOff x="9120336" y="5063077"/>
            <a:chExt cx="3762152" cy="1704061"/>
          </a:xfrm>
        </p:grpSpPr>
        <p:grpSp>
          <p:nvGrpSpPr>
            <p:cNvPr id="2154" name="Google Shape;2154;p100"/>
            <p:cNvGrpSpPr/>
            <p:nvPr/>
          </p:nvGrpSpPr>
          <p:grpSpPr>
            <a:xfrm>
              <a:off x="9120336" y="5358287"/>
              <a:ext cx="2758439" cy="307777"/>
              <a:chOff x="8820000" y="2325456"/>
              <a:chExt cx="2758439" cy="307777"/>
            </a:xfrm>
          </p:grpSpPr>
          <p:pic>
            <p:nvPicPr>
              <p:cNvPr id="2155" name="Google Shape;2155;p100"/>
              <p:cNvPicPr preferRelativeResize="0"/>
              <p:nvPr/>
            </p:nvPicPr>
            <p:blipFill rotWithShape="1">
              <a:blip r:embed="rId3">
                <a:alphaModFix/>
              </a:blip>
              <a:srcRect/>
              <a:stretch/>
            </p:blipFill>
            <p:spPr>
              <a:xfrm>
                <a:off x="8820000" y="2336398"/>
                <a:ext cx="266700" cy="254000"/>
              </a:xfrm>
              <a:prstGeom prst="rect">
                <a:avLst/>
              </a:prstGeom>
              <a:noFill/>
              <a:ln>
                <a:noFill/>
              </a:ln>
            </p:spPr>
          </p:pic>
          <p:sp>
            <p:nvSpPr>
              <p:cNvPr id="2156" name="Google Shape;2156;p100"/>
              <p:cNvSpPr txBox="1"/>
              <p:nvPr/>
            </p:nvSpPr>
            <p:spPr>
              <a:xfrm>
                <a:off x="9634223" y="2325456"/>
                <a:ext cx="19442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Not shared with</a:t>
                </a:r>
                <a:endParaRPr sz="1800">
                  <a:solidFill>
                    <a:schemeClr val="dk1"/>
                  </a:solidFill>
                  <a:latin typeface="Calibri"/>
                  <a:ea typeface="Calibri"/>
                  <a:cs typeface="Calibri"/>
                  <a:sym typeface="Calibri"/>
                </a:endParaRPr>
              </a:p>
            </p:txBody>
          </p:sp>
        </p:grpSp>
        <p:grpSp>
          <p:nvGrpSpPr>
            <p:cNvPr id="2157" name="Google Shape;2157;p100"/>
            <p:cNvGrpSpPr/>
            <p:nvPr/>
          </p:nvGrpSpPr>
          <p:grpSpPr>
            <a:xfrm>
              <a:off x="9131656" y="5653497"/>
              <a:ext cx="2747118" cy="307777"/>
              <a:chOff x="8831320" y="2620666"/>
              <a:chExt cx="2747118" cy="307777"/>
            </a:xfrm>
          </p:grpSpPr>
          <p:pic>
            <p:nvPicPr>
              <p:cNvPr id="2158" name="Google Shape;2158;p100"/>
              <p:cNvPicPr preferRelativeResize="0"/>
              <p:nvPr/>
            </p:nvPicPr>
            <p:blipFill rotWithShape="1">
              <a:blip r:embed="rId4">
                <a:alphaModFix/>
              </a:blip>
              <a:srcRect/>
              <a:stretch/>
            </p:blipFill>
            <p:spPr>
              <a:xfrm>
                <a:off x="8831320" y="2640326"/>
                <a:ext cx="266700" cy="254000"/>
              </a:xfrm>
              <a:prstGeom prst="rect">
                <a:avLst/>
              </a:prstGeom>
              <a:noFill/>
              <a:ln>
                <a:noFill/>
              </a:ln>
            </p:spPr>
          </p:pic>
          <p:pic>
            <p:nvPicPr>
              <p:cNvPr id="2159" name="Google Shape;2159;p100"/>
              <p:cNvPicPr preferRelativeResize="0"/>
              <p:nvPr/>
            </p:nvPicPr>
            <p:blipFill rotWithShape="1">
              <a:blip r:embed="rId5">
                <a:alphaModFix/>
              </a:blip>
              <a:srcRect l="14259" t="22798"/>
              <a:stretch/>
            </p:blipFill>
            <p:spPr>
              <a:xfrm>
                <a:off x="9155121" y="2719783"/>
                <a:ext cx="359341" cy="196093"/>
              </a:xfrm>
              <a:prstGeom prst="rect">
                <a:avLst/>
              </a:prstGeom>
              <a:noFill/>
              <a:ln>
                <a:noFill/>
              </a:ln>
            </p:spPr>
          </p:pic>
          <p:sp>
            <p:nvSpPr>
              <p:cNvPr id="2160" name="Google Shape;2160;p100"/>
              <p:cNvSpPr txBox="1"/>
              <p:nvPr/>
            </p:nvSpPr>
            <p:spPr>
              <a:xfrm>
                <a:off x="9634223" y="2620666"/>
                <a:ext cx="19442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Shared, view only</a:t>
                </a:r>
                <a:endParaRPr sz="1800">
                  <a:solidFill>
                    <a:schemeClr val="dk1"/>
                  </a:solidFill>
                  <a:latin typeface="Calibri"/>
                  <a:ea typeface="Calibri"/>
                  <a:cs typeface="Calibri"/>
                  <a:sym typeface="Calibri"/>
                </a:endParaRPr>
              </a:p>
            </p:txBody>
          </p:sp>
        </p:grpSp>
        <p:grpSp>
          <p:nvGrpSpPr>
            <p:cNvPr id="2161" name="Google Shape;2161;p100"/>
            <p:cNvGrpSpPr/>
            <p:nvPr/>
          </p:nvGrpSpPr>
          <p:grpSpPr>
            <a:xfrm>
              <a:off x="9132640" y="6243918"/>
              <a:ext cx="3749848" cy="523220"/>
              <a:chOff x="8832304" y="3211087"/>
              <a:chExt cx="3749848" cy="523220"/>
            </a:xfrm>
          </p:grpSpPr>
          <p:pic>
            <p:nvPicPr>
              <p:cNvPr id="2162" name="Google Shape;2162;p100"/>
              <p:cNvPicPr preferRelativeResize="0"/>
              <p:nvPr/>
            </p:nvPicPr>
            <p:blipFill rotWithShape="1">
              <a:blip r:embed="rId4">
                <a:alphaModFix/>
              </a:blip>
              <a:srcRect/>
              <a:stretch/>
            </p:blipFill>
            <p:spPr>
              <a:xfrm>
                <a:off x="8832304" y="3212976"/>
                <a:ext cx="266700" cy="254000"/>
              </a:xfrm>
              <a:prstGeom prst="rect">
                <a:avLst/>
              </a:prstGeom>
              <a:noFill/>
              <a:ln>
                <a:noFill/>
              </a:ln>
            </p:spPr>
          </p:pic>
          <p:pic>
            <p:nvPicPr>
              <p:cNvPr id="2163" name="Google Shape;2163;p100"/>
              <p:cNvPicPr preferRelativeResize="0"/>
              <p:nvPr/>
            </p:nvPicPr>
            <p:blipFill rotWithShape="1">
              <a:blip r:embed="rId6">
                <a:alphaModFix/>
              </a:blip>
              <a:srcRect/>
              <a:stretch/>
            </p:blipFill>
            <p:spPr>
              <a:xfrm>
                <a:off x="9175622" y="3226099"/>
                <a:ext cx="381000" cy="254000"/>
              </a:xfrm>
              <a:prstGeom prst="rect">
                <a:avLst/>
              </a:prstGeom>
              <a:noFill/>
              <a:ln>
                <a:noFill/>
              </a:ln>
            </p:spPr>
          </p:pic>
          <p:sp>
            <p:nvSpPr>
              <p:cNvPr id="2164" name="Google Shape;2164;p100"/>
              <p:cNvSpPr txBox="1"/>
              <p:nvPr/>
            </p:nvSpPr>
            <p:spPr>
              <a:xfrm>
                <a:off x="9634223" y="3211087"/>
                <a:ext cx="29479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Shared, with edit and share permissions</a:t>
                </a:r>
                <a:endParaRPr sz="1800">
                  <a:solidFill>
                    <a:schemeClr val="dk1"/>
                  </a:solidFill>
                  <a:latin typeface="Calibri"/>
                  <a:ea typeface="Calibri"/>
                  <a:cs typeface="Calibri"/>
                  <a:sym typeface="Calibri"/>
                </a:endParaRPr>
              </a:p>
            </p:txBody>
          </p:sp>
        </p:grpSp>
        <p:grpSp>
          <p:nvGrpSpPr>
            <p:cNvPr id="2165" name="Google Shape;2165;p100"/>
            <p:cNvGrpSpPr/>
            <p:nvPr/>
          </p:nvGrpSpPr>
          <p:grpSpPr>
            <a:xfrm>
              <a:off x="9131656" y="5063077"/>
              <a:ext cx="2747118" cy="307777"/>
              <a:chOff x="8831320" y="2030246"/>
              <a:chExt cx="2747118" cy="307777"/>
            </a:xfrm>
          </p:grpSpPr>
          <p:pic>
            <p:nvPicPr>
              <p:cNvPr id="2166" name="Google Shape;2166;p100"/>
              <p:cNvPicPr preferRelativeResize="0"/>
              <p:nvPr/>
            </p:nvPicPr>
            <p:blipFill rotWithShape="1">
              <a:blip r:embed="rId7">
                <a:alphaModFix/>
              </a:blip>
              <a:srcRect/>
              <a:stretch/>
            </p:blipFill>
            <p:spPr>
              <a:xfrm>
                <a:off x="8831320" y="2060848"/>
                <a:ext cx="228600" cy="254000"/>
              </a:xfrm>
              <a:prstGeom prst="rect">
                <a:avLst/>
              </a:prstGeom>
              <a:noFill/>
              <a:ln>
                <a:noFill/>
              </a:ln>
            </p:spPr>
          </p:pic>
          <p:sp>
            <p:nvSpPr>
              <p:cNvPr id="2167" name="Google Shape;2167;p100"/>
              <p:cNvSpPr txBox="1"/>
              <p:nvPr/>
            </p:nvSpPr>
            <p:spPr>
              <a:xfrm>
                <a:off x="9634223" y="2030246"/>
                <a:ext cx="19442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Owner</a:t>
                </a:r>
                <a:endParaRPr sz="1800">
                  <a:solidFill>
                    <a:schemeClr val="dk1"/>
                  </a:solidFill>
                  <a:latin typeface="Calibri"/>
                  <a:ea typeface="Calibri"/>
                  <a:cs typeface="Calibri"/>
                  <a:sym typeface="Calibri"/>
                </a:endParaRPr>
              </a:p>
            </p:txBody>
          </p:sp>
        </p:grpSp>
        <p:grpSp>
          <p:nvGrpSpPr>
            <p:cNvPr id="2168" name="Google Shape;2168;p100"/>
            <p:cNvGrpSpPr/>
            <p:nvPr/>
          </p:nvGrpSpPr>
          <p:grpSpPr>
            <a:xfrm>
              <a:off x="9120336" y="5959580"/>
              <a:ext cx="3750831" cy="307777"/>
              <a:chOff x="8831320" y="2915876"/>
              <a:chExt cx="3750831" cy="307777"/>
            </a:xfrm>
          </p:grpSpPr>
          <p:pic>
            <p:nvPicPr>
              <p:cNvPr id="2169" name="Google Shape;2169;p100"/>
              <p:cNvPicPr preferRelativeResize="0"/>
              <p:nvPr/>
            </p:nvPicPr>
            <p:blipFill rotWithShape="1">
              <a:blip r:embed="rId8">
                <a:alphaModFix/>
              </a:blip>
              <a:srcRect/>
              <a:stretch/>
            </p:blipFill>
            <p:spPr>
              <a:xfrm>
                <a:off x="9155121" y="2928443"/>
                <a:ext cx="381000" cy="254000"/>
              </a:xfrm>
              <a:prstGeom prst="rect">
                <a:avLst/>
              </a:prstGeom>
              <a:noFill/>
              <a:ln>
                <a:noFill/>
              </a:ln>
            </p:spPr>
          </p:pic>
          <p:pic>
            <p:nvPicPr>
              <p:cNvPr id="2170" name="Google Shape;2170;p100"/>
              <p:cNvPicPr preferRelativeResize="0"/>
              <p:nvPr/>
            </p:nvPicPr>
            <p:blipFill rotWithShape="1">
              <a:blip r:embed="rId4">
                <a:alphaModFix/>
              </a:blip>
              <a:srcRect/>
              <a:stretch/>
            </p:blipFill>
            <p:spPr>
              <a:xfrm>
                <a:off x="8831320" y="2915876"/>
                <a:ext cx="266700" cy="254000"/>
              </a:xfrm>
              <a:prstGeom prst="rect">
                <a:avLst/>
              </a:prstGeom>
              <a:noFill/>
              <a:ln>
                <a:noFill/>
              </a:ln>
            </p:spPr>
          </p:pic>
          <p:sp>
            <p:nvSpPr>
              <p:cNvPr id="2171" name="Google Shape;2171;p100"/>
              <p:cNvSpPr txBox="1"/>
              <p:nvPr/>
            </p:nvSpPr>
            <p:spPr>
              <a:xfrm>
                <a:off x="9634223" y="2915876"/>
                <a:ext cx="294792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Shared with edit permissions</a:t>
                </a:r>
                <a:endParaRPr sz="1800">
                  <a:solidFill>
                    <a:schemeClr val="dk1"/>
                  </a:solidFill>
                  <a:latin typeface="Calibri"/>
                  <a:ea typeface="Calibri"/>
                  <a:cs typeface="Calibri"/>
                  <a:sym typeface="Calibri"/>
                </a:endParaRPr>
              </a:p>
            </p:txBody>
          </p:sp>
        </p:grpSp>
      </p:gr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pic>
        <p:nvPicPr>
          <p:cNvPr id="2177" name="Google Shape;2177;p101"/>
          <p:cNvPicPr preferRelativeResize="0"/>
          <p:nvPr/>
        </p:nvPicPr>
        <p:blipFill rotWithShape="1">
          <a:blip r:embed="rId3">
            <a:alphaModFix/>
          </a:blip>
          <a:srcRect/>
          <a:stretch/>
        </p:blipFill>
        <p:spPr>
          <a:xfrm>
            <a:off x="428625" y="1622611"/>
            <a:ext cx="6779000" cy="4338917"/>
          </a:xfrm>
          <a:prstGeom prst="rect">
            <a:avLst/>
          </a:prstGeom>
          <a:noFill/>
          <a:ln>
            <a:noFill/>
          </a:ln>
        </p:spPr>
      </p:pic>
      <p:sp>
        <p:nvSpPr>
          <p:cNvPr id="2178" name="Google Shape;2178;p101"/>
          <p:cNvSpPr/>
          <p:nvPr/>
        </p:nvSpPr>
        <p:spPr>
          <a:xfrm>
            <a:off x="390355" y="2583340"/>
            <a:ext cx="31750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79" name="Google Shape;2179;p101"/>
          <p:cNvSpPr/>
          <p:nvPr/>
        </p:nvSpPr>
        <p:spPr>
          <a:xfrm>
            <a:off x="24557" y="217395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180" name="Google Shape;2180;p101"/>
          <p:cNvSpPr/>
          <p:nvPr/>
        </p:nvSpPr>
        <p:spPr>
          <a:xfrm>
            <a:off x="637237" y="1886948"/>
            <a:ext cx="1621869" cy="3859427"/>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181" name="Google Shape;2181;p101"/>
          <p:cNvSpPr/>
          <p:nvPr/>
        </p:nvSpPr>
        <p:spPr>
          <a:xfrm>
            <a:off x="1252457" y="214929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182" name="Google Shape;2182;p101"/>
          <p:cNvSpPr txBox="1"/>
          <p:nvPr/>
        </p:nvSpPr>
        <p:spPr>
          <a:xfrm>
            <a:off x="8299631" y="764704"/>
            <a:ext cx="3892369" cy="243139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Yaounde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Layers (from other centers) shared with our own center</a:t>
            </a:r>
            <a:endParaRPr sz="1600" b="0" i="0" u="none" strike="noStrike" cap="none">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183" name="Google Shape;2183;p101"/>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184" name="Google Shape;2184;p101"/>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185" name="Google Shape;2185;p101"/>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Yaoundé Layers - List, activate</a:t>
            </a:r>
            <a:endParaRPr sz="1600">
              <a:solidFill>
                <a:schemeClr val="dk1"/>
              </a:solidFill>
              <a:latin typeface="Calibri"/>
              <a:ea typeface="Calibri"/>
              <a:cs typeface="Calibri"/>
              <a:sym typeface="Calibri"/>
            </a:endParaRPr>
          </a:p>
        </p:txBody>
      </p:sp>
      <p:pic>
        <p:nvPicPr>
          <p:cNvPr id="2186" name="Google Shape;2186;p101"/>
          <p:cNvPicPr preferRelativeResize="0"/>
          <p:nvPr/>
        </p:nvPicPr>
        <p:blipFill rotWithShape="1">
          <a:blip r:embed="rId4">
            <a:alphaModFix/>
          </a:blip>
          <a:srcRect/>
          <a:stretch/>
        </p:blipFill>
        <p:spPr>
          <a:xfrm>
            <a:off x="9450034" y="885092"/>
            <a:ext cx="406400" cy="457200"/>
          </a:xfrm>
          <a:prstGeom prst="rect">
            <a:avLst/>
          </a:prstGeom>
          <a:solidFill>
            <a:schemeClr val="lt1"/>
          </a:solidFill>
          <a:ln>
            <a:noFill/>
          </a:ln>
        </p:spPr>
      </p:pic>
      <p:pic>
        <p:nvPicPr>
          <p:cNvPr id="2187" name="Google Shape;2187;p101"/>
          <p:cNvPicPr preferRelativeResize="0"/>
          <p:nvPr/>
        </p:nvPicPr>
        <p:blipFill rotWithShape="1">
          <a:blip r:embed="rId4">
            <a:alphaModFix/>
          </a:blip>
          <a:srcRect/>
          <a:stretch/>
        </p:blipFill>
        <p:spPr>
          <a:xfrm>
            <a:off x="4142928" y="656492"/>
            <a:ext cx="406400" cy="457200"/>
          </a:xfrm>
          <a:prstGeom prst="rect">
            <a:avLst/>
          </a:prstGeom>
          <a:solidFill>
            <a:schemeClr val="lt1"/>
          </a:solidFill>
          <a:ln>
            <a:noFill/>
          </a:ln>
        </p:spPr>
      </p:pic>
      <p:pic>
        <p:nvPicPr>
          <p:cNvPr id="13" name="Picture 12">
            <a:extLst>
              <a:ext uri="{FF2B5EF4-FFF2-40B4-BE49-F238E27FC236}">
                <a16:creationId xmlns:a16="http://schemas.microsoft.com/office/drawing/2014/main" id="{C2B8C05E-E107-4DFC-9C15-6B00E28A4234}"/>
              </a:ext>
            </a:extLst>
          </p:cNvPr>
          <p:cNvPicPr>
            <a:picLocks noChangeAspect="1"/>
          </p:cNvPicPr>
          <p:nvPr/>
        </p:nvPicPr>
        <p:blipFill>
          <a:blip r:embed="rId5"/>
          <a:stretch>
            <a:fillRect/>
          </a:stretch>
        </p:blipFill>
        <p:spPr>
          <a:xfrm>
            <a:off x="2731615" y="1901653"/>
            <a:ext cx="316385" cy="14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7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1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192"/>
        <p:cNvGrpSpPr/>
        <p:nvPr/>
      </p:nvGrpSpPr>
      <p:grpSpPr>
        <a:xfrm>
          <a:off x="0" y="0"/>
          <a:ext cx="0" cy="0"/>
          <a:chOff x="0" y="0"/>
          <a:chExt cx="0" cy="0"/>
        </a:xfrm>
      </p:grpSpPr>
      <p:pic>
        <p:nvPicPr>
          <p:cNvPr id="2193" name="Google Shape;2193;p102"/>
          <p:cNvPicPr preferRelativeResize="0"/>
          <p:nvPr/>
        </p:nvPicPr>
        <p:blipFill rotWithShape="1">
          <a:blip r:embed="rId3">
            <a:alphaModFix/>
          </a:blip>
          <a:srcRect/>
          <a:stretch/>
        </p:blipFill>
        <p:spPr>
          <a:xfrm>
            <a:off x="428625" y="1622611"/>
            <a:ext cx="6779000" cy="4338917"/>
          </a:xfrm>
          <a:prstGeom prst="rect">
            <a:avLst/>
          </a:prstGeom>
          <a:noFill/>
          <a:ln>
            <a:noFill/>
          </a:ln>
        </p:spPr>
      </p:pic>
      <p:sp>
        <p:nvSpPr>
          <p:cNvPr id="2194" name="Google Shape;2194;p102"/>
          <p:cNvSpPr txBox="1"/>
          <p:nvPr/>
        </p:nvSpPr>
        <p:spPr>
          <a:xfrm>
            <a:off x="8299631" y="764704"/>
            <a:ext cx="3892369" cy="446276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Smart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Smart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Name</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other layer property</a:t>
            </a:r>
            <a:endParaRPr sz="1800" b="0" i="0" u="none" strike="noStrike" cap="none">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195" name="Google Shape;2195;p102"/>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196" name="Google Shape;2196;p102"/>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197" name="Google Shape;2197;p102"/>
          <p:cNvSpPr/>
          <p:nvPr/>
        </p:nvSpPr>
        <p:spPr>
          <a:xfrm>
            <a:off x="8240973" y="21328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2198" name="Google Shape;2198;p102"/>
          <p:cNvSpPr/>
          <p:nvPr/>
        </p:nvSpPr>
        <p:spPr>
          <a:xfrm>
            <a:off x="8245395" y="3672806"/>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2199" name="Google Shape;2199;p102"/>
          <p:cNvSpPr/>
          <p:nvPr/>
        </p:nvSpPr>
        <p:spPr>
          <a:xfrm>
            <a:off x="8240973" y="3286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2200" name="Google Shape;2200;p102"/>
          <p:cNvPicPr preferRelativeResize="0"/>
          <p:nvPr/>
        </p:nvPicPr>
        <p:blipFill rotWithShape="1">
          <a:blip r:embed="rId4">
            <a:alphaModFix/>
          </a:blip>
          <a:srcRect/>
          <a:stretch/>
        </p:blipFill>
        <p:spPr>
          <a:xfrm>
            <a:off x="9461512" y="2385586"/>
            <a:ext cx="342900" cy="355600"/>
          </a:xfrm>
          <a:prstGeom prst="rect">
            <a:avLst/>
          </a:prstGeom>
          <a:noFill/>
          <a:ln>
            <a:noFill/>
          </a:ln>
        </p:spPr>
      </p:pic>
      <p:sp>
        <p:nvSpPr>
          <p:cNvPr id="2201" name="Google Shape;2201;p102"/>
          <p:cNvSpPr/>
          <p:nvPr/>
        </p:nvSpPr>
        <p:spPr>
          <a:xfrm>
            <a:off x="684570" y="2124584"/>
            <a:ext cx="1153195" cy="172654"/>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02" name="Google Shape;2202;p102"/>
          <p:cNvSpPr/>
          <p:nvPr/>
        </p:nvSpPr>
        <p:spPr>
          <a:xfrm>
            <a:off x="349418" y="229723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2203" name="Google Shape;2203;p102"/>
          <p:cNvSpPr/>
          <p:nvPr/>
        </p:nvSpPr>
        <p:spPr>
          <a:xfrm>
            <a:off x="684570" y="2347832"/>
            <a:ext cx="140183" cy="3201321"/>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04" name="Google Shape;2204;p102"/>
          <p:cNvSpPr/>
          <p:nvPr/>
        </p:nvSpPr>
        <p:spPr>
          <a:xfrm>
            <a:off x="684570" y="136524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2205" name="Google Shape;2205;p102"/>
          <p:cNvSpPr/>
          <p:nvPr/>
        </p:nvSpPr>
        <p:spPr>
          <a:xfrm>
            <a:off x="1022968" y="1756490"/>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2206" name="Google Shape;2206;p102"/>
          <p:cNvSpPr/>
          <p:nvPr/>
        </p:nvSpPr>
        <p:spPr>
          <a:xfrm>
            <a:off x="1987909" y="2132856"/>
            <a:ext cx="211601" cy="183353"/>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07" name="Google Shape;2207;p102"/>
          <p:cNvSpPr/>
          <p:nvPr/>
        </p:nvSpPr>
        <p:spPr>
          <a:xfrm>
            <a:off x="1934811" y="1756490"/>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2208" name="Google Shape;2208;p102"/>
          <p:cNvSpPr/>
          <p:nvPr/>
        </p:nvSpPr>
        <p:spPr>
          <a:xfrm>
            <a:off x="8250436" y="4032846"/>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2209" name="Google Shape;2209;p102"/>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Yaoundé Layers - List, activate</a:t>
            </a:r>
            <a:endParaRPr sz="1600">
              <a:solidFill>
                <a:schemeClr val="dk1"/>
              </a:solidFill>
              <a:latin typeface="Calibri"/>
              <a:ea typeface="Calibri"/>
              <a:cs typeface="Calibri"/>
              <a:sym typeface="Calibri"/>
            </a:endParaRPr>
          </a:p>
        </p:txBody>
      </p:sp>
      <p:cxnSp>
        <p:nvCxnSpPr>
          <p:cNvPr id="2210" name="Google Shape;2210;p102"/>
          <p:cNvCxnSpPr/>
          <p:nvPr/>
        </p:nvCxnSpPr>
        <p:spPr>
          <a:xfrm>
            <a:off x="1340468" y="5082988"/>
            <a:ext cx="1037413" cy="0"/>
          </a:xfrm>
          <a:prstGeom prst="straightConnector1">
            <a:avLst/>
          </a:prstGeom>
          <a:noFill/>
          <a:ln w="9525" cap="flat" cmpd="sng">
            <a:solidFill>
              <a:srgbClr val="C00000"/>
            </a:solidFill>
            <a:prstDash val="solid"/>
            <a:miter lim="800000"/>
            <a:headEnd type="none" w="sm" len="sm"/>
            <a:tailEnd type="triangle" w="med" len="med"/>
          </a:ln>
        </p:spPr>
      </p:cxnSp>
      <p:sp>
        <p:nvSpPr>
          <p:cNvPr id="2211" name="Google Shape;2211;p102"/>
          <p:cNvSpPr txBox="1"/>
          <p:nvPr/>
        </p:nvSpPr>
        <p:spPr>
          <a:xfrm>
            <a:off x="2503435" y="4912369"/>
            <a:ext cx="21474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i="1">
                <a:solidFill>
                  <a:srgbClr val="C00000"/>
                </a:solidFill>
                <a:latin typeface="Calibri"/>
                <a:ea typeface="Calibri"/>
                <a:cs typeface="Calibri"/>
                <a:sym typeface="Calibri"/>
              </a:rPr>
              <a:t>Owner of the shared layer</a:t>
            </a:r>
            <a:endParaRPr/>
          </a:p>
        </p:txBody>
      </p:sp>
      <p:cxnSp>
        <p:nvCxnSpPr>
          <p:cNvPr id="2212" name="Google Shape;2212;p102"/>
          <p:cNvCxnSpPr/>
          <p:nvPr/>
        </p:nvCxnSpPr>
        <p:spPr>
          <a:xfrm>
            <a:off x="1340468" y="4420180"/>
            <a:ext cx="1037413" cy="0"/>
          </a:xfrm>
          <a:prstGeom prst="straightConnector1">
            <a:avLst/>
          </a:prstGeom>
          <a:noFill/>
          <a:ln w="9525" cap="flat" cmpd="sng">
            <a:solidFill>
              <a:srgbClr val="C00000"/>
            </a:solidFill>
            <a:prstDash val="solid"/>
            <a:miter lim="800000"/>
            <a:headEnd type="none" w="sm" len="sm"/>
            <a:tailEnd type="triangle" w="med" len="med"/>
          </a:ln>
        </p:spPr>
      </p:cxnSp>
      <p:sp>
        <p:nvSpPr>
          <p:cNvPr id="2213" name="Google Shape;2213;p102"/>
          <p:cNvSpPr txBox="1"/>
          <p:nvPr/>
        </p:nvSpPr>
        <p:spPr>
          <a:xfrm>
            <a:off x="2503435" y="4249561"/>
            <a:ext cx="21474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i="1">
                <a:solidFill>
                  <a:srgbClr val="C00000"/>
                </a:solidFill>
                <a:latin typeface="Calibri"/>
                <a:ea typeface="Calibri"/>
                <a:cs typeface="Calibri"/>
                <a:sym typeface="Calibri"/>
              </a:rPr>
              <a:t>Owner of the shared layer</a:t>
            </a:r>
            <a:endParaRPr/>
          </a:p>
        </p:txBody>
      </p:sp>
      <p:cxnSp>
        <p:nvCxnSpPr>
          <p:cNvPr id="2214" name="Google Shape;2214;p102"/>
          <p:cNvCxnSpPr/>
          <p:nvPr/>
        </p:nvCxnSpPr>
        <p:spPr>
          <a:xfrm>
            <a:off x="1340468" y="3180563"/>
            <a:ext cx="1037413" cy="0"/>
          </a:xfrm>
          <a:prstGeom prst="straightConnector1">
            <a:avLst/>
          </a:prstGeom>
          <a:noFill/>
          <a:ln w="9525" cap="flat" cmpd="sng">
            <a:solidFill>
              <a:srgbClr val="C00000"/>
            </a:solidFill>
            <a:prstDash val="solid"/>
            <a:miter lim="800000"/>
            <a:headEnd type="none" w="sm" len="sm"/>
            <a:tailEnd type="triangle" w="med" len="med"/>
          </a:ln>
        </p:spPr>
      </p:cxnSp>
      <p:sp>
        <p:nvSpPr>
          <p:cNvPr id="2215" name="Google Shape;2215;p102"/>
          <p:cNvSpPr txBox="1"/>
          <p:nvPr/>
        </p:nvSpPr>
        <p:spPr>
          <a:xfrm>
            <a:off x="2503435" y="3009944"/>
            <a:ext cx="21474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i="1">
                <a:solidFill>
                  <a:srgbClr val="C00000"/>
                </a:solidFill>
                <a:latin typeface="Calibri"/>
                <a:ea typeface="Calibri"/>
                <a:cs typeface="Calibri"/>
                <a:sym typeface="Calibri"/>
              </a:rPr>
              <a:t>Owner of the shared layer</a:t>
            </a:r>
            <a:endParaRPr/>
          </a:p>
        </p:txBody>
      </p:sp>
      <p:cxnSp>
        <p:nvCxnSpPr>
          <p:cNvPr id="2216" name="Google Shape;2216;p102"/>
          <p:cNvCxnSpPr/>
          <p:nvPr/>
        </p:nvCxnSpPr>
        <p:spPr>
          <a:xfrm>
            <a:off x="1340468" y="2848356"/>
            <a:ext cx="1037413" cy="0"/>
          </a:xfrm>
          <a:prstGeom prst="straightConnector1">
            <a:avLst/>
          </a:prstGeom>
          <a:noFill/>
          <a:ln w="9525" cap="flat" cmpd="sng">
            <a:solidFill>
              <a:srgbClr val="C00000"/>
            </a:solidFill>
            <a:prstDash val="solid"/>
            <a:miter lim="800000"/>
            <a:headEnd type="none" w="sm" len="sm"/>
            <a:tailEnd type="triangle" w="med" len="med"/>
          </a:ln>
        </p:spPr>
      </p:cxnSp>
      <p:sp>
        <p:nvSpPr>
          <p:cNvPr id="2217" name="Google Shape;2217;p102"/>
          <p:cNvSpPr txBox="1"/>
          <p:nvPr/>
        </p:nvSpPr>
        <p:spPr>
          <a:xfrm>
            <a:off x="2503435" y="2677737"/>
            <a:ext cx="21474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i="1">
                <a:solidFill>
                  <a:srgbClr val="C00000"/>
                </a:solidFill>
                <a:latin typeface="Calibri"/>
                <a:ea typeface="Calibri"/>
                <a:cs typeface="Calibri"/>
                <a:sym typeface="Calibri"/>
              </a:rPr>
              <a:t>Owner of the shared layer</a:t>
            </a:r>
            <a:endParaRPr/>
          </a:p>
        </p:txBody>
      </p:sp>
      <p:cxnSp>
        <p:nvCxnSpPr>
          <p:cNvPr id="2218" name="Google Shape;2218;p102"/>
          <p:cNvCxnSpPr/>
          <p:nvPr/>
        </p:nvCxnSpPr>
        <p:spPr>
          <a:xfrm>
            <a:off x="1340468" y="2439181"/>
            <a:ext cx="1037413" cy="0"/>
          </a:xfrm>
          <a:prstGeom prst="straightConnector1">
            <a:avLst/>
          </a:prstGeom>
          <a:noFill/>
          <a:ln w="9525" cap="flat" cmpd="sng">
            <a:solidFill>
              <a:srgbClr val="C00000"/>
            </a:solidFill>
            <a:prstDash val="solid"/>
            <a:miter lim="800000"/>
            <a:headEnd type="none" w="sm" len="sm"/>
            <a:tailEnd type="triangle" w="med" len="med"/>
          </a:ln>
        </p:spPr>
      </p:cxnSp>
      <p:sp>
        <p:nvSpPr>
          <p:cNvPr id="2219" name="Google Shape;2219;p102"/>
          <p:cNvSpPr txBox="1"/>
          <p:nvPr/>
        </p:nvSpPr>
        <p:spPr>
          <a:xfrm>
            <a:off x="2503435" y="2268562"/>
            <a:ext cx="21474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i="1">
                <a:solidFill>
                  <a:srgbClr val="C00000"/>
                </a:solidFill>
                <a:latin typeface="Calibri"/>
                <a:ea typeface="Calibri"/>
                <a:cs typeface="Calibri"/>
                <a:sym typeface="Calibri"/>
              </a:rPr>
              <a:t>Owner of the shared layer</a:t>
            </a:r>
            <a:endParaRPr/>
          </a:p>
        </p:txBody>
      </p:sp>
      <p:pic>
        <p:nvPicPr>
          <p:cNvPr id="2220" name="Google Shape;2220;p102"/>
          <p:cNvPicPr preferRelativeResize="0"/>
          <p:nvPr/>
        </p:nvPicPr>
        <p:blipFill rotWithShape="1">
          <a:blip r:embed="rId5">
            <a:alphaModFix/>
          </a:blip>
          <a:srcRect/>
          <a:stretch/>
        </p:blipFill>
        <p:spPr>
          <a:xfrm>
            <a:off x="9450034" y="885092"/>
            <a:ext cx="406400" cy="457200"/>
          </a:xfrm>
          <a:prstGeom prst="rect">
            <a:avLst/>
          </a:prstGeom>
          <a:solidFill>
            <a:schemeClr val="lt1"/>
          </a:solidFill>
          <a:ln>
            <a:noFill/>
          </a:ln>
        </p:spPr>
      </p:pic>
      <p:pic>
        <p:nvPicPr>
          <p:cNvPr id="2221" name="Google Shape;2221;p102"/>
          <p:cNvPicPr preferRelativeResize="0"/>
          <p:nvPr/>
        </p:nvPicPr>
        <p:blipFill rotWithShape="1">
          <a:blip r:embed="rId5">
            <a:alphaModFix/>
          </a:blip>
          <a:srcRect/>
          <a:stretch/>
        </p:blipFill>
        <p:spPr>
          <a:xfrm>
            <a:off x="4142928" y="656492"/>
            <a:ext cx="406400" cy="457200"/>
          </a:xfrm>
          <a:prstGeom prst="rect">
            <a:avLst/>
          </a:prstGeom>
          <a:solidFill>
            <a:schemeClr val="lt1"/>
          </a:solidFill>
          <a:ln>
            <a:noFill/>
          </a:ln>
        </p:spPr>
      </p:pic>
      <p:pic>
        <p:nvPicPr>
          <p:cNvPr id="31" name="Picture 30">
            <a:extLst>
              <a:ext uri="{FF2B5EF4-FFF2-40B4-BE49-F238E27FC236}">
                <a16:creationId xmlns:a16="http://schemas.microsoft.com/office/drawing/2014/main" id="{D1BADF41-890B-40E8-B68A-B8DDD96D6CF3}"/>
              </a:ext>
            </a:extLst>
          </p:cNvPr>
          <p:cNvPicPr>
            <a:picLocks noChangeAspect="1"/>
          </p:cNvPicPr>
          <p:nvPr/>
        </p:nvPicPr>
        <p:blipFill>
          <a:blip r:embed="rId6"/>
          <a:stretch>
            <a:fillRect/>
          </a:stretch>
        </p:blipFill>
        <p:spPr>
          <a:xfrm>
            <a:off x="2731615" y="1901653"/>
            <a:ext cx="316385" cy="14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9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1"/>
                                          </p:stCondLst>
                                        </p:cTn>
                                        <p:tgtEl>
                                          <p:spTgt spid="2203"/>
                                        </p:tgtEl>
                                        <p:attrNameLst>
                                          <p:attrName>style.visibility</p:attrName>
                                        </p:attrNameLst>
                                      </p:cBhvr>
                                      <p:to>
                                        <p:strVal val="hidden"/>
                                      </p:to>
                                    </p:set>
                                  </p:childTnLst>
                                </p:cTn>
                              </p:par>
                            </p:childTnLst>
                          </p:cTn>
                        </p:par>
                        <p:par>
                          <p:cTn id="13" fill="hold">
                            <p:stCondLst>
                              <p:cond delay="1"/>
                            </p:stCondLst>
                            <p:childTnLst>
                              <p:par>
                                <p:cTn id="14" presetID="1" presetClass="exit" presetSubtype="0" fill="hold" nodeType="afterEffect">
                                  <p:stCondLst>
                                    <p:cond delay="0"/>
                                  </p:stCondLst>
                                  <p:childTnLst>
                                    <p:set>
                                      <p:cBhvr>
                                        <p:cTn id="15" dur="1" fill="hold">
                                          <p:stCondLst>
                                            <p:cond delay="1"/>
                                          </p:stCondLst>
                                        </p:cTn>
                                        <p:tgtEl>
                                          <p:spTgt spid="220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2204"/>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1"/>
                                          </p:stCondLst>
                                        </p:cTn>
                                        <p:tgtEl>
                                          <p:spTgt spid="2203"/>
                                        </p:tgtEl>
                                        <p:attrNameLst>
                                          <p:attrName>style.visibility</p:attrName>
                                        </p:attrNameLst>
                                      </p:cBhvr>
                                      <p:to>
                                        <p:strVal val="hidden"/>
                                      </p:to>
                                    </p:set>
                                  </p:childTnLst>
                                </p:cTn>
                              </p:par>
                            </p:childTnLst>
                          </p:cTn>
                        </p:par>
                        <p:par>
                          <p:cTn id="20" fill="hold">
                            <p:stCondLst>
                              <p:cond delay="2"/>
                            </p:stCondLst>
                            <p:childTnLst>
                              <p:par>
                                <p:cTn id="21" presetID="1" presetClass="entr" presetSubtype="0" fill="hold" nodeType="afterEffect">
                                  <p:stCondLst>
                                    <p:cond delay="0"/>
                                  </p:stCondLst>
                                  <p:childTnLst>
                                    <p:set>
                                      <p:cBhvr>
                                        <p:cTn id="22" dur="1" fill="hold">
                                          <p:stCondLst>
                                            <p:cond delay="0"/>
                                          </p:stCondLst>
                                        </p:cTn>
                                        <p:tgtEl>
                                          <p:spTgt spid="2198"/>
                                        </p:tgtEl>
                                        <p:attrNameLst>
                                          <p:attrName>style.visibility</p:attrName>
                                        </p:attrNameLst>
                                      </p:cBhvr>
                                      <p:to>
                                        <p:strVal val="visible"/>
                                      </p:to>
                                    </p:set>
                                  </p:childTnLst>
                                </p:cTn>
                              </p:par>
                            </p:childTnLst>
                          </p:cTn>
                        </p:par>
                        <p:par>
                          <p:cTn id="23" fill="hold">
                            <p:stCondLst>
                              <p:cond delay="3"/>
                            </p:stCondLst>
                            <p:childTnLst>
                              <p:par>
                                <p:cTn id="24" presetID="1" presetClass="entr" presetSubtype="0" fill="hold" nodeType="afterEffect">
                                  <p:stCondLst>
                                    <p:cond delay="0"/>
                                  </p:stCondLst>
                                  <p:childTnLst>
                                    <p:set>
                                      <p:cBhvr>
                                        <p:cTn id="25" dur="1" fill="hold">
                                          <p:stCondLst>
                                            <p:cond delay="0"/>
                                          </p:stCondLst>
                                        </p:cTn>
                                        <p:tgtEl>
                                          <p:spTgt spid="2205"/>
                                        </p:tgtEl>
                                        <p:attrNameLst>
                                          <p:attrName>style.visibility</p:attrName>
                                        </p:attrNameLst>
                                      </p:cBhvr>
                                      <p:to>
                                        <p:strVal val="visible"/>
                                      </p:to>
                                    </p:set>
                                  </p:childTnLst>
                                </p:cTn>
                              </p:par>
                            </p:childTnLst>
                          </p:cTn>
                        </p:par>
                        <p:par>
                          <p:cTn id="26" fill="hold">
                            <p:stCondLst>
                              <p:cond delay="4"/>
                            </p:stCondLst>
                            <p:childTnLst>
                              <p:par>
                                <p:cTn id="27" presetID="1" presetClass="entr" presetSubtype="0" fill="hold" nodeType="afterEffect">
                                  <p:stCondLst>
                                    <p:cond delay="0"/>
                                  </p:stCondLst>
                                  <p:childTnLst>
                                    <p:set>
                                      <p:cBhvr>
                                        <p:cTn id="28" dur="1" fill="hold">
                                          <p:stCondLst>
                                            <p:cond delay="0"/>
                                          </p:stCondLst>
                                        </p:cTn>
                                        <p:tgtEl>
                                          <p:spTgt spid="2201"/>
                                        </p:tgtEl>
                                        <p:attrNameLst>
                                          <p:attrName>style.visibility</p:attrName>
                                        </p:attrNameLst>
                                      </p:cBhvr>
                                      <p:to>
                                        <p:strVal val="visible"/>
                                      </p:to>
                                    </p:set>
                                  </p:childTnLst>
                                </p:cTn>
                              </p:par>
                            </p:childTnLst>
                          </p:cTn>
                        </p:par>
                        <p:par>
                          <p:cTn id="29" fill="hold">
                            <p:stCondLst>
                              <p:cond delay="5"/>
                            </p:stCondLst>
                            <p:childTnLst>
                              <p:par>
                                <p:cTn id="30" presetID="1" presetClass="entr" presetSubtype="0" fill="hold" nodeType="afterEffect">
                                  <p:stCondLst>
                                    <p:cond delay="1000"/>
                                  </p:stCondLst>
                                  <p:childTnLst>
                                    <p:set>
                                      <p:cBhvr>
                                        <p:cTn id="31" dur="1" fill="hold">
                                          <p:stCondLst>
                                            <p:cond delay="0"/>
                                          </p:stCondLst>
                                        </p:cTn>
                                        <p:tgtEl>
                                          <p:spTgt spid="2208"/>
                                        </p:tgtEl>
                                        <p:attrNameLst>
                                          <p:attrName>style.visibility</p:attrName>
                                        </p:attrNameLst>
                                      </p:cBhvr>
                                      <p:to>
                                        <p:strVal val="visible"/>
                                      </p:to>
                                    </p:set>
                                  </p:childTnLst>
                                </p:cTn>
                              </p:par>
                            </p:childTnLst>
                          </p:cTn>
                        </p:par>
                        <p:par>
                          <p:cTn id="32" fill="hold">
                            <p:stCondLst>
                              <p:cond delay="6"/>
                            </p:stCondLst>
                            <p:childTnLst>
                              <p:par>
                                <p:cTn id="33" presetID="1" presetClass="entr" presetSubtype="0" fill="hold" nodeType="afterEffect">
                                  <p:stCondLst>
                                    <p:cond delay="0"/>
                                  </p:stCondLst>
                                  <p:childTnLst>
                                    <p:set>
                                      <p:cBhvr>
                                        <p:cTn id="34" dur="1" fill="hold">
                                          <p:stCondLst>
                                            <p:cond delay="0"/>
                                          </p:stCondLst>
                                        </p:cTn>
                                        <p:tgtEl>
                                          <p:spTgt spid="220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226"/>
        <p:cNvGrpSpPr/>
        <p:nvPr/>
      </p:nvGrpSpPr>
      <p:grpSpPr>
        <a:xfrm>
          <a:off x="0" y="0"/>
          <a:ext cx="0" cy="0"/>
          <a:chOff x="0" y="0"/>
          <a:chExt cx="0" cy="0"/>
        </a:xfrm>
      </p:grpSpPr>
      <p:pic>
        <p:nvPicPr>
          <p:cNvPr id="2227" name="Google Shape;2227;p103"/>
          <p:cNvPicPr preferRelativeResize="0"/>
          <p:nvPr/>
        </p:nvPicPr>
        <p:blipFill rotWithShape="1">
          <a:blip r:embed="rId3">
            <a:alphaModFix/>
          </a:blip>
          <a:srcRect/>
          <a:stretch/>
        </p:blipFill>
        <p:spPr>
          <a:xfrm>
            <a:off x="428625" y="1622611"/>
            <a:ext cx="6779000" cy="4338917"/>
          </a:xfrm>
          <a:prstGeom prst="rect">
            <a:avLst/>
          </a:prstGeom>
          <a:noFill/>
          <a:ln>
            <a:noFill/>
          </a:ln>
        </p:spPr>
      </p:pic>
      <p:sp>
        <p:nvSpPr>
          <p:cNvPr id="2228" name="Google Shape;2228;p103"/>
          <p:cNvSpPr/>
          <p:nvPr/>
        </p:nvSpPr>
        <p:spPr>
          <a:xfrm>
            <a:off x="1873723" y="379028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229" name="Google Shape;2229;p103"/>
          <p:cNvSpPr txBox="1"/>
          <p:nvPr/>
        </p:nvSpPr>
        <p:spPr>
          <a:xfrm>
            <a:off x="8299631" y="764704"/>
            <a:ext cx="3892369" cy="196973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Yaoundé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open the layer tools clicking</a:t>
            </a:r>
            <a:endParaRPr sz="1800">
              <a:solidFill>
                <a:schemeClr val="dk1"/>
              </a:solidFill>
              <a:latin typeface="Calibri"/>
              <a:ea typeface="Calibri"/>
              <a:cs typeface="Calibri"/>
              <a:sym typeface="Calibri"/>
            </a:endParaRPr>
          </a:p>
          <a:p>
            <a:pPr marL="306000" marR="0" lvl="1" indent="0" algn="l" rtl="0">
              <a:spcBef>
                <a:spcPts val="0"/>
              </a:spcBef>
              <a:spcAft>
                <a:spcPts val="0"/>
              </a:spcAft>
              <a:buNone/>
            </a:pPr>
            <a:r>
              <a:rPr lang="en-GB" sz="1400" b="0" i="1" u="none" strike="noStrike" cap="none">
                <a:solidFill>
                  <a:schemeClr val="accent1"/>
                </a:solidFill>
                <a:latin typeface="Calibri"/>
                <a:ea typeface="Calibri"/>
                <a:cs typeface="Calibri"/>
                <a:sym typeface="Calibri"/>
              </a:rPr>
              <a:t>It opens the Tools options</a:t>
            </a:r>
            <a:endParaRPr sz="14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230" name="Google Shape;2230;p103"/>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231" name="Google Shape;2231;p103"/>
          <p:cNvSpPr/>
          <p:nvPr/>
        </p:nvSpPr>
        <p:spPr>
          <a:xfrm rot="-5400000">
            <a:off x="1330207" y="3507009"/>
            <a:ext cx="216025" cy="1513307"/>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32" name="Google Shape;2232;p103"/>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233" name="Google Shape;2233;p103"/>
          <p:cNvSpPr/>
          <p:nvPr/>
        </p:nvSpPr>
        <p:spPr>
          <a:xfrm>
            <a:off x="84975" y="246679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2234" name="Google Shape;2234;p103"/>
          <p:cNvPicPr preferRelativeResize="0"/>
          <p:nvPr/>
        </p:nvPicPr>
        <p:blipFill rotWithShape="1">
          <a:blip r:embed="rId4">
            <a:alphaModFix/>
          </a:blip>
          <a:srcRect/>
          <a:stretch/>
        </p:blipFill>
        <p:spPr>
          <a:xfrm>
            <a:off x="9237370" y="1686537"/>
            <a:ext cx="330200" cy="342900"/>
          </a:xfrm>
          <a:prstGeom prst="rect">
            <a:avLst/>
          </a:prstGeom>
          <a:noFill/>
          <a:ln>
            <a:noFill/>
          </a:ln>
        </p:spPr>
      </p:pic>
      <p:pic>
        <p:nvPicPr>
          <p:cNvPr id="2235" name="Google Shape;2235;p103"/>
          <p:cNvPicPr preferRelativeResize="0"/>
          <p:nvPr/>
        </p:nvPicPr>
        <p:blipFill rotWithShape="1">
          <a:blip r:embed="rId5">
            <a:alphaModFix/>
          </a:blip>
          <a:srcRect/>
          <a:stretch/>
        </p:blipFill>
        <p:spPr>
          <a:xfrm>
            <a:off x="3484454" y="2955392"/>
            <a:ext cx="1389191" cy="2078929"/>
          </a:xfrm>
          <a:prstGeom prst="rect">
            <a:avLst/>
          </a:prstGeom>
          <a:noFill/>
          <a:ln>
            <a:noFill/>
          </a:ln>
        </p:spPr>
      </p:pic>
      <p:cxnSp>
        <p:nvCxnSpPr>
          <p:cNvPr id="2236" name="Google Shape;2236;p103"/>
          <p:cNvCxnSpPr/>
          <p:nvPr/>
        </p:nvCxnSpPr>
        <p:spPr>
          <a:xfrm rot="10800000" flipH="1">
            <a:off x="2191223" y="3926541"/>
            <a:ext cx="1267081" cy="308876"/>
          </a:xfrm>
          <a:prstGeom prst="straightConnector1">
            <a:avLst/>
          </a:prstGeom>
          <a:noFill/>
          <a:ln w="9525" cap="flat" cmpd="sng">
            <a:solidFill>
              <a:srgbClr val="C00000"/>
            </a:solidFill>
            <a:prstDash val="solid"/>
            <a:miter lim="800000"/>
            <a:headEnd type="none" w="sm" len="sm"/>
            <a:tailEnd type="triangle" w="med" len="med"/>
          </a:ln>
        </p:spPr>
      </p:cxnSp>
      <p:sp>
        <p:nvSpPr>
          <p:cNvPr id="2237" name="Google Shape;2237;p103"/>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Yauondé Layers - Working Tools</a:t>
            </a:r>
            <a:endParaRPr sz="1600">
              <a:solidFill>
                <a:schemeClr val="dk1"/>
              </a:solidFill>
              <a:latin typeface="Calibri"/>
              <a:ea typeface="Calibri"/>
              <a:cs typeface="Calibri"/>
              <a:sym typeface="Calibri"/>
            </a:endParaRPr>
          </a:p>
        </p:txBody>
      </p:sp>
      <p:sp>
        <p:nvSpPr>
          <p:cNvPr id="2238" name="Google Shape;2238;p103"/>
          <p:cNvSpPr txBox="1"/>
          <p:nvPr/>
        </p:nvSpPr>
        <p:spPr>
          <a:xfrm>
            <a:off x="4955132" y="4002073"/>
            <a:ext cx="2278643" cy="52318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Availability of the some tools also depends on user profile </a:t>
            </a:r>
            <a:endParaRPr sz="1800">
              <a:solidFill>
                <a:schemeClr val="dk1"/>
              </a:solidFill>
              <a:latin typeface="Calibri"/>
              <a:ea typeface="Calibri"/>
              <a:cs typeface="Calibri"/>
              <a:sym typeface="Calibri"/>
            </a:endParaRPr>
          </a:p>
        </p:txBody>
      </p:sp>
      <p:sp>
        <p:nvSpPr>
          <p:cNvPr id="2239" name="Google Shape;2239;p103"/>
          <p:cNvSpPr/>
          <p:nvPr/>
        </p:nvSpPr>
        <p:spPr>
          <a:xfrm>
            <a:off x="390355" y="2466797"/>
            <a:ext cx="31750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40" name="Google Shape;2240;p103"/>
          <p:cNvSpPr txBox="1"/>
          <p:nvPr/>
        </p:nvSpPr>
        <p:spPr>
          <a:xfrm>
            <a:off x="3135296" y="2088183"/>
            <a:ext cx="2278643" cy="738623"/>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Availability of the some tools depends with permissions given by the owner </a:t>
            </a:r>
            <a:endParaRPr sz="1800">
              <a:solidFill>
                <a:schemeClr val="dk1"/>
              </a:solidFill>
              <a:latin typeface="Calibri"/>
              <a:ea typeface="Calibri"/>
              <a:cs typeface="Calibri"/>
              <a:sym typeface="Calibri"/>
            </a:endParaRPr>
          </a:p>
        </p:txBody>
      </p:sp>
      <p:pic>
        <p:nvPicPr>
          <p:cNvPr id="2241" name="Google Shape;2241;p103"/>
          <p:cNvPicPr preferRelativeResize="0"/>
          <p:nvPr/>
        </p:nvPicPr>
        <p:blipFill rotWithShape="1">
          <a:blip r:embed="rId6">
            <a:alphaModFix/>
          </a:blip>
          <a:srcRect/>
          <a:stretch/>
        </p:blipFill>
        <p:spPr>
          <a:xfrm>
            <a:off x="9450034" y="885092"/>
            <a:ext cx="406400" cy="457200"/>
          </a:xfrm>
          <a:prstGeom prst="rect">
            <a:avLst/>
          </a:prstGeom>
          <a:solidFill>
            <a:schemeClr val="lt1"/>
          </a:solidFill>
          <a:ln>
            <a:noFill/>
          </a:ln>
        </p:spPr>
      </p:pic>
      <p:pic>
        <p:nvPicPr>
          <p:cNvPr id="2242" name="Google Shape;2242;p103"/>
          <p:cNvPicPr preferRelativeResize="0"/>
          <p:nvPr/>
        </p:nvPicPr>
        <p:blipFill rotWithShape="1">
          <a:blip r:embed="rId6">
            <a:alphaModFix/>
          </a:blip>
          <a:srcRect/>
          <a:stretch/>
        </p:blipFill>
        <p:spPr>
          <a:xfrm>
            <a:off x="4142928" y="656492"/>
            <a:ext cx="406400" cy="457200"/>
          </a:xfrm>
          <a:prstGeom prst="rect">
            <a:avLst/>
          </a:prstGeom>
          <a:solidFill>
            <a:schemeClr val="lt1"/>
          </a:solidFill>
          <a:ln>
            <a:noFill/>
          </a:ln>
        </p:spPr>
      </p:pic>
      <p:pic>
        <p:nvPicPr>
          <p:cNvPr id="18" name="Picture 17">
            <a:extLst>
              <a:ext uri="{FF2B5EF4-FFF2-40B4-BE49-F238E27FC236}">
                <a16:creationId xmlns:a16="http://schemas.microsoft.com/office/drawing/2014/main" id="{08004E6A-0324-46B9-A763-B3F462D03A53}"/>
              </a:ext>
            </a:extLst>
          </p:cNvPr>
          <p:cNvPicPr>
            <a:picLocks noChangeAspect="1"/>
          </p:cNvPicPr>
          <p:nvPr/>
        </p:nvPicPr>
        <p:blipFill>
          <a:blip r:embed="rId7"/>
          <a:stretch>
            <a:fillRect/>
          </a:stretch>
        </p:blipFill>
        <p:spPr>
          <a:xfrm>
            <a:off x="2731615" y="1901653"/>
            <a:ext cx="316385" cy="1440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3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31"/>
                                        </p:tgtEl>
                                        <p:attrNameLst>
                                          <p:attrName>style.visibility</p:attrName>
                                        </p:attrNameLst>
                                      </p:cBhvr>
                                      <p:to>
                                        <p:strVal val="visible"/>
                                      </p:to>
                                    </p:set>
                                  </p:childTnLst>
                                </p:cTn>
                              </p:par>
                            </p:childTnLst>
                          </p:cTn>
                        </p:par>
                        <p:par>
                          <p:cTn id="23" fill="hold">
                            <p:stCondLst>
                              <p:cond delay="1"/>
                            </p:stCondLst>
                            <p:childTnLst>
                              <p:par>
                                <p:cTn id="24" presetID="1" presetClass="entr" presetSubtype="0" fill="hold" nodeType="afterEffect">
                                  <p:stCondLst>
                                    <p:cond delay="0"/>
                                  </p:stCondLst>
                                  <p:childTnLst>
                                    <p:set>
                                      <p:cBhvr>
                                        <p:cTn id="25" dur="1" fill="hold">
                                          <p:stCondLst>
                                            <p:cond delay="0"/>
                                          </p:stCondLst>
                                        </p:cTn>
                                        <p:tgtEl>
                                          <p:spTgt spid="2240"/>
                                        </p:tgtEl>
                                        <p:attrNameLst>
                                          <p:attrName>style.visibility</p:attrName>
                                        </p:attrNameLst>
                                      </p:cBhvr>
                                      <p:to>
                                        <p:strVal val="visible"/>
                                      </p:to>
                                    </p:set>
                                  </p:childTnLst>
                                </p:cTn>
                              </p:par>
                            </p:childTnLst>
                          </p:cTn>
                        </p:par>
                        <p:par>
                          <p:cTn id="26" fill="hold">
                            <p:stCondLst>
                              <p:cond delay="2"/>
                            </p:stCondLst>
                            <p:childTnLst>
                              <p:par>
                                <p:cTn id="27" presetID="1" presetClass="entr" presetSubtype="0" fill="hold" nodeType="afterEffect">
                                  <p:stCondLst>
                                    <p:cond delay="0"/>
                                  </p:stCondLst>
                                  <p:childTnLst>
                                    <p:set>
                                      <p:cBhvr>
                                        <p:cTn id="28" dur="1" fill="hold">
                                          <p:stCondLst>
                                            <p:cond delay="0"/>
                                          </p:stCondLst>
                                        </p:cTn>
                                        <p:tgtEl>
                                          <p:spTgt spid="2235"/>
                                        </p:tgtEl>
                                        <p:attrNameLst>
                                          <p:attrName>style.visibility</p:attrName>
                                        </p:attrNameLst>
                                      </p:cBhvr>
                                      <p:to>
                                        <p:strVal val="visible"/>
                                      </p:to>
                                    </p:set>
                                  </p:childTnLst>
                                </p:cTn>
                              </p:par>
                            </p:childTnLst>
                          </p:cTn>
                        </p:par>
                        <p:par>
                          <p:cTn id="29" fill="hold">
                            <p:stCondLst>
                              <p:cond delay="3"/>
                            </p:stCondLst>
                            <p:childTnLst>
                              <p:par>
                                <p:cTn id="30" presetID="1" presetClass="entr" presetSubtype="0" fill="hold" nodeType="afterEffect">
                                  <p:stCondLst>
                                    <p:cond delay="0"/>
                                  </p:stCondLst>
                                  <p:childTnLst>
                                    <p:set>
                                      <p:cBhvr>
                                        <p:cTn id="31" dur="1" fill="hold">
                                          <p:stCondLst>
                                            <p:cond delay="0"/>
                                          </p:stCondLst>
                                        </p:cTn>
                                        <p:tgtEl>
                                          <p:spTgt spid="223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2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11"/>
          <p:cNvSpPr txBox="1">
            <a:spLocks noGrp="1"/>
          </p:cNvSpPr>
          <p:nvPr>
            <p:ph type="title"/>
          </p:nvPr>
        </p:nvSpPr>
        <p:spPr>
          <a:xfrm>
            <a:off x="838199" y="365125"/>
            <a:ext cx="7400365" cy="7485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GB" sz="2900"/>
              <a:t>Organization of the information</a:t>
            </a:r>
            <a:br>
              <a:rPr lang="en-GB" b="1"/>
            </a:br>
            <a:r>
              <a:rPr lang="en-GB" sz="1600" b="1"/>
              <a:t>Layer and object concept</a:t>
            </a:r>
            <a:endParaRPr sz="1600"/>
          </a:p>
        </p:txBody>
      </p:sp>
      <p:sp>
        <p:nvSpPr>
          <p:cNvPr id="269" name="Google Shape;269;p11"/>
          <p:cNvSpPr txBox="1">
            <a:spLocks noGrp="1"/>
          </p:cNvSpPr>
          <p:nvPr>
            <p:ph type="body" idx="1"/>
          </p:nvPr>
        </p:nvSpPr>
        <p:spPr>
          <a:xfrm>
            <a:off x="838200" y="1651324"/>
            <a:ext cx="10515600" cy="5594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400"/>
              <a:buNone/>
            </a:pPr>
            <a:r>
              <a:rPr lang="en-GB" sz="2000" b="1"/>
              <a:t>Layer-object relationship</a:t>
            </a:r>
            <a:endParaRPr sz="2000" b="1"/>
          </a:p>
          <a:p>
            <a:pPr marL="228600" lvl="0" indent="-228600" algn="l" rtl="0">
              <a:lnSpc>
                <a:spcPct val="90000"/>
              </a:lnSpc>
              <a:spcBef>
                <a:spcPts val="1700"/>
              </a:spcBef>
              <a:spcAft>
                <a:spcPts val="0"/>
              </a:spcAft>
              <a:buClr>
                <a:schemeClr val="dk1"/>
              </a:buClr>
              <a:buSzPts val="2000"/>
              <a:buChar char="•"/>
            </a:pPr>
            <a:r>
              <a:rPr lang="en-GB" sz="2000"/>
              <a:t>Layer - object</a:t>
            </a:r>
            <a:endParaRPr sz="2000"/>
          </a:p>
          <a:p>
            <a:pPr marL="685800" lvl="1" indent="-228600" algn="l" rtl="0">
              <a:lnSpc>
                <a:spcPct val="90000"/>
              </a:lnSpc>
              <a:spcBef>
                <a:spcPts val="1700"/>
              </a:spcBef>
              <a:spcAft>
                <a:spcPts val="0"/>
              </a:spcAft>
              <a:buClr>
                <a:schemeClr val="dk1"/>
              </a:buClr>
              <a:buSzPts val="1800"/>
              <a:buChar char="•"/>
            </a:pPr>
            <a:r>
              <a:rPr lang="en-GB" sz="1800"/>
              <a:t>A layer is composed by objects (part of the information) and transparency (part without relevant information)</a:t>
            </a:r>
            <a:endParaRPr sz="1800"/>
          </a:p>
          <a:p>
            <a:pPr marL="228600" lvl="0" indent="-228600" algn="l" rtl="0">
              <a:lnSpc>
                <a:spcPct val="90000"/>
              </a:lnSpc>
              <a:spcBef>
                <a:spcPts val="1700"/>
              </a:spcBef>
              <a:spcAft>
                <a:spcPts val="0"/>
              </a:spcAft>
              <a:buClr>
                <a:schemeClr val="dk1"/>
              </a:buClr>
              <a:buSzPts val="2000"/>
              <a:buChar char="•"/>
            </a:pPr>
            <a:r>
              <a:rPr lang="en-GB" sz="2000"/>
              <a:t>These objects can be of different classes</a:t>
            </a:r>
            <a:endParaRPr sz="2000"/>
          </a:p>
          <a:p>
            <a:pPr marL="228600" lvl="0" indent="-228600" algn="l" rtl="0">
              <a:lnSpc>
                <a:spcPct val="90000"/>
              </a:lnSpc>
              <a:spcBef>
                <a:spcPts val="1700"/>
              </a:spcBef>
              <a:spcAft>
                <a:spcPts val="0"/>
              </a:spcAft>
              <a:buClr>
                <a:schemeClr val="dk1"/>
              </a:buClr>
              <a:buSzPts val="2000"/>
              <a:buChar char="•"/>
            </a:pPr>
            <a:r>
              <a:rPr lang="en-GB" sz="2000"/>
              <a:t>The base classes are</a:t>
            </a:r>
            <a:endParaRPr sz="2000"/>
          </a:p>
          <a:p>
            <a:pPr marL="685800" lvl="1" indent="-228600" algn="l" rtl="0">
              <a:lnSpc>
                <a:spcPct val="90000"/>
              </a:lnSpc>
              <a:spcBef>
                <a:spcPts val="1700"/>
              </a:spcBef>
              <a:spcAft>
                <a:spcPts val="0"/>
              </a:spcAft>
              <a:buClr>
                <a:schemeClr val="dk1"/>
              </a:buClr>
              <a:buSzPts val="1800"/>
              <a:buChar char="•"/>
            </a:pPr>
            <a:r>
              <a:rPr lang="en-GB" sz="1800"/>
              <a:t>Point: element holding on a coordinate </a:t>
            </a:r>
            <a:r>
              <a:rPr lang="en-GB" sz="1800" i="1">
                <a:solidFill>
                  <a:srgbClr val="0070C0"/>
                </a:solidFill>
              </a:rPr>
              <a:t>Ex: a ship</a:t>
            </a:r>
            <a:endParaRPr sz="1800" i="1">
              <a:solidFill>
                <a:srgbClr val="0070C0"/>
              </a:solidFill>
            </a:endParaRPr>
          </a:p>
          <a:p>
            <a:pPr marL="685800" lvl="1" indent="-228600" algn="l" rtl="0">
              <a:lnSpc>
                <a:spcPct val="90000"/>
              </a:lnSpc>
              <a:spcBef>
                <a:spcPts val="1700"/>
              </a:spcBef>
              <a:spcAft>
                <a:spcPts val="0"/>
              </a:spcAft>
              <a:buClr>
                <a:schemeClr val="dk1"/>
              </a:buClr>
              <a:buSzPts val="1800"/>
              <a:buChar char="•"/>
            </a:pPr>
            <a:r>
              <a:rPr lang="en-GB" sz="1800"/>
              <a:t>Line: connecting two points: </a:t>
            </a:r>
            <a:r>
              <a:rPr lang="en-GB" sz="1800" i="1">
                <a:solidFill>
                  <a:srgbClr val="0070C0"/>
                </a:solidFill>
              </a:rPr>
              <a:t>Ex: a track</a:t>
            </a:r>
            <a:endParaRPr sz="1800" i="1">
              <a:solidFill>
                <a:srgbClr val="0070C0"/>
              </a:solidFill>
            </a:endParaRPr>
          </a:p>
          <a:p>
            <a:pPr marL="685800" lvl="1" indent="-228600" algn="l" rtl="0">
              <a:lnSpc>
                <a:spcPct val="90000"/>
              </a:lnSpc>
              <a:spcBef>
                <a:spcPts val="1700"/>
              </a:spcBef>
              <a:spcAft>
                <a:spcPts val="0"/>
              </a:spcAft>
              <a:buClr>
                <a:schemeClr val="dk1"/>
              </a:buClr>
              <a:buSzPts val="1800"/>
              <a:buChar char="•"/>
            </a:pPr>
            <a:r>
              <a:rPr lang="en-GB" sz="1800"/>
              <a:t>Polygons: closed set of lines </a:t>
            </a:r>
            <a:r>
              <a:rPr lang="en-GB" sz="1800" i="1">
                <a:solidFill>
                  <a:srgbClr val="0070C0"/>
                </a:solidFill>
              </a:rPr>
              <a:t>Ex: an area of ​​interest (fishing area, etc.)</a:t>
            </a:r>
            <a:endParaRPr sz="1800"/>
          </a:p>
          <a:p>
            <a:pPr marL="914400" lvl="2" indent="0" algn="l" rtl="0">
              <a:lnSpc>
                <a:spcPct val="90000"/>
              </a:lnSpc>
              <a:spcBef>
                <a:spcPts val="1700"/>
              </a:spcBef>
              <a:spcAft>
                <a:spcPts val="0"/>
              </a:spcAft>
              <a:buClr>
                <a:schemeClr val="dk1"/>
              </a:buClr>
              <a:buSzPts val="2000"/>
              <a:buNone/>
            </a:pPr>
            <a:endParaRPr i="1">
              <a:solidFill>
                <a:srgbClr val="0070C0"/>
              </a:solidFill>
            </a:endParaRPr>
          </a:p>
          <a:p>
            <a:pPr marL="685800" lvl="1" indent="-76200" algn="l" rtl="0">
              <a:lnSpc>
                <a:spcPct val="90000"/>
              </a:lnSpc>
              <a:spcBef>
                <a:spcPts val="1700"/>
              </a:spcBef>
              <a:spcAft>
                <a:spcPts val="0"/>
              </a:spcAft>
              <a:buClr>
                <a:schemeClr val="dk1"/>
              </a:buClr>
              <a:buSzPts val="24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6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69">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9">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9">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6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247"/>
        <p:cNvGrpSpPr/>
        <p:nvPr/>
      </p:nvGrpSpPr>
      <p:grpSpPr>
        <a:xfrm>
          <a:off x="0" y="0"/>
          <a:ext cx="0" cy="0"/>
          <a:chOff x="0" y="0"/>
          <a:chExt cx="0" cy="0"/>
        </a:xfrm>
      </p:grpSpPr>
      <p:pic>
        <p:nvPicPr>
          <p:cNvPr id="2248" name="Google Shape;2248;p104"/>
          <p:cNvPicPr preferRelativeResize="0"/>
          <p:nvPr/>
        </p:nvPicPr>
        <p:blipFill rotWithShape="1">
          <a:blip r:embed="rId3">
            <a:alphaModFix/>
          </a:blip>
          <a:srcRect/>
          <a:stretch/>
        </p:blipFill>
        <p:spPr>
          <a:xfrm>
            <a:off x="428625" y="1622611"/>
            <a:ext cx="6779000" cy="4338917"/>
          </a:xfrm>
          <a:prstGeom prst="rect">
            <a:avLst/>
          </a:prstGeom>
          <a:noFill/>
          <a:ln>
            <a:noFill/>
          </a:ln>
        </p:spPr>
      </p:pic>
      <p:sp>
        <p:nvSpPr>
          <p:cNvPr id="2249" name="Google Shape;2249;p104"/>
          <p:cNvSpPr/>
          <p:nvPr/>
        </p:nvSpPr>
        <p:spPr>
          <a:xfrm>
            <a:off x="428625" y="1622611"/>
            <a:ext cx="6779000" cy="4338917"/>
          </a:xfrm>
          <a:prstGeom prst="rect">
            <a:avLst/>
          </a:prstGeom>
          <a:solidFill>
            <a:schemeClr val="lt1">
              <a:alpha val="5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250" name="Google Shape;2250;p104"/>
          <p:cNvGrpSpPr/>
          <p:nvPr/>
        </p:nvGrpSpPr>
        <p:grpSpPr>
          <a:xfrm>
            <a:off x="1092548" y="2651397"/>
            <a:ext cx="2408955" cy="584775"/>
            <a:chOff x="1092548" y="2230054"/>
            <a:chExt cx="2408955" cy="584775"/>
          </a:xfrm>
        </p:grpSpPr>
        <p:cxnSp>
          <p:nvCxnSpPr>
            <p:cNvPr id="2251" name="Google Shape;2251;p104"/>
            <p:cNvCxnSpPr/>
            <p:nvPr/>
          </p:nvCxnSpPr>
          <p:spPr>
            <a:xfrm rot="10800000">
              <a:off x="2783632" y="2492896"/>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2252" name="Google Shape;2252;p104"/>
            <p:cNvSpPr txBox="1"/>
            <p:nvPr/>
          </p:nvSpPr>
          <p:spPr>
            <a:xfrm>
              <a:off x="1092548" y="2230054"/>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Change the layer’s properties</a:t>
              </a:r>
              <a:endParaRPr sz="1800">
                <a:solidFill>
                  <a:schemeClr val="dk1"/>
                </a:solidFill>
                <a:latin typeface="Calibri"/>
                <a:ea typeface="Calibri"/>
                <a:cs typeface="Calibri"/>
                <a:sym typeface="Calibri"/>
              </a:endParaRPr>
            </a:p>
          </p:txBody>
        </p:sp>
      </p:grpSp>
      <p:grpSp>
        <p:nvGrpSpPr>
          <p:cNvPr id="2253" name="Google Shape;2253;p104"/>
          <p:cNvGrpSpPr/>
          <p:nvPr/>
        </p:nvGrpSpPr>
        <p:grpSpPr>
          <a:xfrm>
            <a:off x="5460199" y="2943068"/>
            <a:ext cx="2947698" cy="1077218"/>
            <a:chOff x="5460199" y="2521725"/>
            <a:chExt cx="2947698" cy="1077218"/>
          </a:xfrm>
        </p:grpSpPr>
        <p:sp>
          <p:nvSpPr>
            <p:cNvPr id="2254" name="Google Shape;2254;p104"/>
            <p:cNvSpPr txBox="1"/>
            <p:nvPr/>
          </p:nvSpPr>
          <p:spPr>
            <a:xfrm>
              <a:off x="6285138" y="2521725"/>
              <a:ext cx="212275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Create a copy on the basis of which to make modifications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a:solidFill>
                  <a:srgbClr val="C00000"/>
                </a:solidFill>
                <a:latin typeface="Calibri"/>
                <a:ea typeface="Calibri"/>
                <a:cs typeface="Calibri"/>
                <a:sym typeface="Calibri"/>
              </a:endParaRPr>
            </a:p>
          </p:txBody>
        </p:sp>
        <p:cxnSp>
          <p:nvCxnSpPr>
            <p:cNvPr id="2255" name="Google Shape;2255;p104"/>
            <p:cNvCxnSpPr/>
            <p:nvPr/>
          </p:nvCxnSpPr>
          <p:spPr>
            <a:xfrm>
              <a:off x="5460199" y="2814829"/>
              <a:ext cx="796318" cy="0"/>
            </a:xfrm>
            <a:prstGeom prst="straightConnector1">
              <a:avLst/>
            </a:prstGeom>
            <a:noFill/>
            <a:ln w="9525" cap="flat" cmpd="sng">
              <a:solidFill>
                <a:srgbClr val="C00000"/>
              </a:solidFill>
              <a:prstDash val="solid"/>
              <a:miter lim="800000"/>
              <a:headEnd type="none" w="sm" len="sm"/>
              <a:tailEnd type="triangle" w="med" len="med"/>
            </a:ln>
          </p:spPr>
        </p:cxnSp>
      </p:grpSp>
      <p:grpSp>
        <p:nvGrpSpPr>
          <p:cNvPr id="2256" name="Google Shape;2256;p104"/>
          <p:cNvGrpSpPr/>
          <p:nvPr/>
        </p:nvGrpSpPr>
        <p:grpSpPr>
          <a:xfrm>
            <a:off x="1057649" y="3274279"/>
            <a:ext cx="2402629" cy="584775"/>
            <a:chOff x="1057649" y="2988241"/>
            <a:chExt cx="2402629" cy="584775"/>
          </a:xfrm>
        </p:grpSpPr>
        <p:cxnSp>
          <p:nvCxnSpPr>
            <p:cNvPr id="2257" name="Google Shape;2257;p104"/>
            <p:cNvCxnSpPr/>
            <p:nvPr/>
          </p:nvCxnSpPr>
          <p:spPr>
            <a:xfrm rot="10800000">
              <a:off x="2742407" y="3259787"/>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2258" name="Google Shape;2258;p104"/>
            <p:cNvSpPr txBox="1"/>
            <p:nvPr/>
          </p:nvSpPr>
          <p:spPr>
            <a:xfrm>
              <a:off x="1057649" y="2988241"/>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Define sharing parameters</a:t>
              </a:r>
              <a:endParaRPr sz="1800">
                <a:solidFill>
                  <a:schemeClr val="dk1"/>
                </a:solidFill>
                <a:latin typeface="Calibri"/>
                <a:ea typeface="Calibri"/>
                <a:cs typeface="Calibri"/>
                <a:sym typeface="Calibri"/>
              </a:endParaRPr>
            </a:p>
          </p:txBody>
        </p:sp>
      </p:grpSp>
      <p:pic>
        <p:nvPicPr>
          <p:cNvPr id="2259" name="Google Shape;2259;p104"/>
          <p:cNvPicPr preferRelativeResize="0"/>
          <p:nvPr/>
        </p:nvPicPr>
        <p:blipFill rotWithShape="1">
          <a:blip r:embed="rId4">
            <a:alphaModFix/>
          </a:blip>
          <a:srcRect/>
          <a:stretch/>
        </p:blipFill>
        <p:spPr>
          <a:xfrm>
            <a:off x="3583938" y="2578177"/>
            <a:ext cx="1530903" cy="2654300"/>
          </a:xfrm>
          <a:prstGeom prst="rect">
            <a:avLst/>
          </a:prstGeom>
          <a:noFill/>
          <a:ln>
            <a:noFill/>
          </a:ln>
        </p:spPr>
      </p:pic>
      <p:grpSp>
        <p:nvGrpSpPr>
          <p:cNvPr id="2260" name="Google Shape;2260;p104"/>
          <p:cNvGrpSpPr/>
          <p:nvPr/>
        </p:nvGrpSpPr>
        <p:grpSpPr>
          <a:xfrm>
            <a:off x="1057649" y="3999587"/>
            <a:ext cx="2339377" cy="1323439"/>
            <a:chOff x="1057649" y="3578244"/>
            <a:chExt cx="2339377" cy="1323439"/>
          </a:xfrm>
        </p:grpSpPr>
        <p:grpSp>
          <p:nvGrpSpPr>
            <p:cNvPr id="2261" name="Google Shape;2261;p104"/>
            <p:cNvGrpSpPr/>
            <p:nvPr/>
          </p:nvGrpSpPr>
          <p:grpSpPr>
            <a:xfrm>
              <a:off x="1057649" y="3578244"/>
              <a:ext cx="2339377" cy="1323439"/>
              <a:chOff x="1057649" y="3578244"/>
              <a:chExt cx="2339377" cy="1323439"/>
            </a:xfrm>
          </p:grpSpPr>
          <p:cxnSp>
            <p:nvCxnSpPr>
              <p:cNvPr id="2262" name="Google Shape;2262;p104"/>
              <p:cNvCxnSpPr/>
              <p:nvPr/>
            </p:nvCxnSpPr>
            <p:spPr>
              <a:xfrm rot="10800000">
                <a:off x="2696821" y="3870632"/>
                <a:ext cx="700205" cy="0"/>
              </a:xfrm>
              <a:prstGeom prst="straightConnector1">
                <a:avLst/>
              </a:prstGeom>
              <a:noFill/>
              <a:ln w="9525" cap="flat" cmpd="sng">
                <a:solidFill>
                  <a:srgbClr val="C00000"/>
                </a:solidFill>
                <a:prstDash val="solid"/>
                <a:miter lim="800000"/>
                <a:headEnd type="none" w="sm" len="sm"/>
                <a:tailEnd type="triangle" w="med" len="med"/>
              </a:ln>
            </p:spPr>
          </p:cxnSp>
          <p:sp>
            <p:nvSpPr>
              <p:cNvPr id="2263" name="Google Shape;2263;p104"/>
              <p:cNvSpPr txBox="1"/>
              <p:nvPr/>
            </p:nvSpPr>
            <p:spPr>
              <a:xfrm>
                <a:off x="1057649" y="3578244"/>
                <a:ext cx="2014015" cy="13234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Add the layer to the Situation</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The icon      is shown before the name</a:t>
                </a:r>
                <a:endParaRPr sz="1800">
                  <a:solidFill>
                    <a:schemeClr val="dk1"/>
                  </a:solidFill>
                  <a:latin typeface="Calibri"/>
                  <a:ea typeface="Calibri"/>
                  <a:cs typeface="Calibri"/>
                  <a:sym typeface="Calibri"/>
                </a:endParaRPr>
              </a:p>
            </p:txBody>
          </p:sp>
        </p:grpSp>
        <p:pic>
          <p:nvPicPr>
            <p:cNvPr id="2264" name="Google Shape;2264;p104"/>
            <p:cNvPicPr preferRelativeResize="0"/>
            <p:nvPr/>
          </p:nvPicPr>
          <p:blipFill rotWithShape="1">
            <a:blip r:embed="rId5">
              <a:alphaModFix/>
            </a:blip>
            <a:srcRect/>
            <a:stretch/>
          </p:blipFill>
          <p:spPr>
            <a:xfrm>
              <a:off x="2131569" y="4078042"/>
              <a:ext cx="253449" cy="285130"/>
            </a:xfrm>
            <a:prstGeom prst="rect">
              <a:avLst/>
            </a:prstGeom>
            <a:noFill/>
            <a:ln>
              <a:noFill/>
            </a:ln>
          </p:spPr>
        </p:pic>
      </p:grpSp>
      <p:sp>
        <p:nvSpPr>
          <p:cNvPr id="2265" name="Google Shape;2265;p104"/>
          <p:cNvSpPr txBox="1"/>
          <p:nvPr/>
        </p:nvSpPr>
        <p:spPr>
          <a:xfrm>
            <a:off x="8299631" y="764704"/>
            <a:ext cx="3892369" cy="196973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Yaoundé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open the layer tools clicking</a:t>
            </a:r>
            <a:endParaRPr sz="1800">
              <a:solidFill>
                <a:schemeClr val="dk1"/>
              </a:solidFill>
              <a:latin typeface="Calibri"/>
              <a:ea typeface="Calibri"/>
              <a:cs typeface="Calibri"/>
              <a:sym typeface="Calibri"/>
            </a:endParaRPr>
          </a:p>
          <a:p>
            <a:pPr marL="306000" marR="0" lvl="1" indent="0" algn="l" rtl="0">
              <a:spcBef>
                <a:spcPts val="0"/>
              </a:spcBef>
              <a:spcAft>
                <a:spcPts val="0"/>
              </a:spcAft>
              <a:buNone/>
            </a:pPr>
            <a:r>
              <a:rPr lang="en-GB" sz="1400" b="0" i="1" u="none" strike="noStrike" cap="none">
                <a:solidFill>
                  <a:schemeClr val="accent1"/>
                </a:solidFill>
                <a:latin typeface="Calibri"/>
                <a:ea typeface="Calibri"/>
                <a:cs typeface="Calibri"/>
                <a:sym typeface="Calibri"/>
              </a:rPr>
              <a:t>It opens the Tools options</a:t>
            </a:r>
            <a:endParaRPr sz="14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266" name="Google Shape;2266;p104"/>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267" name="Google Shape;2267;p104"/>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2268" name="Google Shape;2268;p104"/>
          <p:cNvPicPr preferRelativeResize="0"/>
          <p:nvPr/>
        </p:nvPicPr>
        <p:blipFill rotWithShape="1">
          <a:blip r:embed="rId6">
            <a:alphaModFix/>
          </a:blip>
          <a:srcRect/>
          <a:stretch/>
        </p:blipFill>
        <p:spPr>
          <a:xfrm>
            <a:off x="9237370" y="1686537"/>
            <a:ext cx="330200" cy="342900"/>
          </a:xfrm>
          <a:prstGeom prst="rect">
            <a:avLst/>
          </a:prstGeom>
          <a:noFill/>
          <a:ln>
            <a:noFill/>
          </a:ln>
        </p:spPr>
      </p:pic>
      <p:sp>
        <p:nvSpPr>
          <p:cNvPr id="2269" name="Google Shape;2269;p104"/>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Yauondé Layers - Working Tools</a:t>
            </a:r>
            <a:endParaRPr sz="1600">
              <a:solidFill>
                <a:schemeClr val="dk1"/>
              </a:solidFill>
              <a:latin typeface="Calibri"/>
              <a:ea typeface="Calibri"/>
              <a:cs typeface="Calibri"/>
              <a:sym typeface="Calibri"/>
            </a:endParaRPr>
          </a:p>
        </p:txBody>
      </p:sp>
      <p:grpSp>
        <p:nvGrpSpPr>
          <p:cNvPr id="2270" name="Google Shape;2270;p104"/>
          <p:cNvGrpSpPr/>
          <p:nvPr/>
        </p:nvGrpSpPr>
        <p:grpSpPr>
          <a:xfrm>
            <a:off x="5238501" y="4641950"/>
            <a:ext cx="3235629" cy="672201"/>
            <a:chOff x="5460199" y="4509120"/>
            <a:chExt cx="3235629" cy="672201"/>
          </a:xfrm>
        </p:grpSpPr>
        <p:cxnSp>
          <p:nvCxnSpPr>
            <p:cNvPr id="2271" name="Google Shape;2271;p104"/>
            <p:cNvCxnSpPr/>
            <p:nvPr/>
          </p:nvCxnSpPr>
          <p:spPr>
            <a:xfrm>
              <a:off x="5460199" y="4509120"/>
              <a:ext cx="635801" cy="256563"/>
            </a:xfrm>
            <a:prstGeom prst="straightConnector1">
              <a:avLst/>
            </a:prstGeom>
            <a:noFill/>
            <a:ln w="9525" cap="flat" cmpd="sng">
              <a:solidFill>
                <a:srgbClr val="C00000"/>
              </a:solidFill>
              <a:prstDash val="solid"/>
              <a:miter lim="800000"/>
              <a:headEnd type="none" w="sm" len="sm"/>
              <a:tailEnd type="triangle" w="med" len="med"/>
            </a:ln>
          </p:spPr>
        </p:cxnSp>
        <p:cxnSp>
          <p:nvCxnSpPr>
            <p:cNvPr id="2272" name="Google Shape;2272;p104"/>
            <p:cNvCxnSpPr/>
            <p:nvPr/>
          </p:nvCxnSpPr>
          <p:spPr>
            <a:xfrm rot="10800000" flipH="1">
              <a:off x="5514075" y="4765459"/>
              <a:ext cx="581925" cy="213287"/>
            </a:xfrm>
            <a:prstGeom prst="straightConnector1">
              <a:avLst/>
            </a:prstGeom>
            <a:noFill/>
            <a:ln w="9525" cap="flat" cmpd="sng">
              <a:solidFill>
                <a:srgbClr val="C00000"/>
              </a:solidFill>
              <a:prstDash val="solid"/>
              <a:miter lim="800000"/>
              <a:headEnd type="none" w="sm" len="sm"/>
              <a:tailEnd type="triangle" w="med" len="med"/>
            </a:ln>
          </p:spPr>
        </p:cxnSp>
        <p:sp>
          <p:nvSpPr>
            <p:cNvPr id="2273" name="Google Shape;2273;p104"/>
            <p:cNvSpPr txBox="1"/>
            <p:nvPr/>
          </p:nvSpPr>
          <p:spPr>
            <a:xfrm>
              <a:off x="6288894" y="4596546"/>
              <a:ext cx="24069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Export the layer’s information</a:t>
              </a:r>
              <a:endParaRPr sz="1800">
                <a:solidFill>
                  <a:schemeClr val="dk1"/>
                </a:solidFill>
                <a:latin typeface="Calibri"/>
                <a:ea typeface="Calibri"/>
                <a:cs typeface="Calibri"/>
                <a:sym typeface="Calibri"/>
              </a:endParaRPr>
            </a:p>
          </p:txBody>
        </p:sp>
      </p:grpSp>
      <p:pic>
        <p:nvPicPr>
          <p:cNvPr id="2274" name="Google Shape;2274;p104"/>
          <p:cNvPicPr preferRelativeResize="0"/>
          <p:nvPr/>
        </p:nvPicPr>
        <p:blipFill rotWithShape="1">
          <a:blip r:embed="rId7">
            <a:alphaModFix/>
          </a:blip>
          <a:srcRect/>
          <a:stretch/>
        </p:blipFill>
        <p:spPr>
          <a:xfrm>
            <a:off x="9450034" y="885092"/>
            <a:ext cx="406400" cy="457200"/>
          </a:xfrm>
          <a:prstGeom prst="rect">
            <a:avLst/>
          </a:prstGeom>
          <a:solidFill>
            <a:schemeClr val="lt1"/>
          </a:solidFill>
          <a:ln>
            <a:noFill/>
          </a:ln>
        </p:spPr>
      </p:pic>
      <p:pic>
        <p:nvPicPr>
          <p:cNvPr id="2275" name="Google Shape;2275;p104"/>
          <p:cNvPicPr preferRelativeResize="0"/>
          <p:nvPr/>
        </p:nvPicPr>
        <p:blipFill rotWithShape="1">
          <a:blip r:embed="rId7">
            <a:alphaModFix/>
          </a:blip>
          <a:srcRect/>
          <a:stretch/>
        </p:blipFill>
        <p:spPr>
          <a:xfrm>
            <a:off x="4142928" y="656492"/>
            <a:ext cx="406400" cy="457200"/>
          </a:xfrm>
          <a:prstGeom prst="rect">
            <a:avLst/>
          </a:prstGeom>
          <a:solidFill>
            <a:schemeClr val="lt1"/>
          </a:solid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2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26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280"/>
        <p:cNvGrpSpPr/>
        <p:nvPr/>
      </p:nvGrpSpPr>
      <p:grpSpPr>
        <a:xfrm>
          <a:off x="0" y="0"/>
          <a:ext cx="0" cy="0"/>
          <a:chOff x="0" y="0"/>
          <a:chExt cx="0" cy="0"/>
        </a:xfrm>
      </p:grpSpPr>
      <p:sp>
        <p:nvSpPr>
          <p:cNvPr id="2281" name="Google Shape;2281;p105"/>
          <p:cNvSpPr txBox="1"/>
          <p:nvPr/>
        </p:nvSpPr>
        <p:spPr>
          <a:xfrm>
            <a:off x="404697" y="1412776"/>
            <a:ext cx="11382606"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1">
                <a:solidFill>
                  <a:schemeClr val="dk1"/>
                </a:solidFill>
                <a:latin typeface="Calibri"/>
                <a:ea typeface="Calibri"/>
                <a:cs typeface="Calibri"/>
                <a:sym typeface="Calibri"/>
              </a:rPr>
              <a:t>The adding to a situation process: </a:t>
            </a:r>
            <a:r>
              <a:rPr lang="en-GB" sz="1600">
                <a:solidFill>
                  <a:schemeClr val="dk1"/>
                </a:solidFill>
                <a:latin typeface="Calibri"/>
                <a:ea typeface="Calibri"/>
                <a:cs typeface="Calibri"/>
                <a:sym typeface="Calibri"/>
              </a:rPr>
              <a:t>The adding to a layer process is the same whatever the type of the layer</a:t>
            </a: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1">
              <a:solidFill>
                <a:schemeClr val="dk1"/>
              </a:solidFill>
              <a:latin typeface="Calibri"/>
              <a:ea typeface="Calibri"/>
              <a:cs typeface="Calibri"/>
              <a:sym typeface="Calibri"/>
            </a:endParaRPr>
          </a:p>
        </p:txBody>
      </p:sp>
      <p:sp>
        <p:nvSpPr>
          <p:cNvPr id="2282" name="Google Shape;2282;p105"/>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Add to Situation</a:t>
            </a:r>
            <a:endParaRPr sz="1620" b="1">
              <a:solidFill>
                <a:schemeClr val="dk1"/>
              </a:solidFill>
              <a:latin typeface="Calibri"/>
              <a:ea typeface="Calibri"/>
              <a:cs typeface="Calibri"/>
              <a:sym typeface="Calibri"/>
            </a:endParaRPr>
          </a:p>
        </p:txBody>
      </p:sp>
      <p:sp>
        <p:nvSpPr>
          <p:cNvPr id="2283" name="Google Shape;2283;p105"/>
          <p:cNvSpPr/>
          <p:nvPr/>
        </p:nvSpPr>
        <p:spPr>
          <a:xfrm flipH="1">
            <a:off x="3038223" y="2242898"/>
            <a:ext cx="4963426" cy="122404"/>
          </a:xfrm>
          <a:prstGeom prst="lef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84" name="Google Shape;2284;p105"/>
          <p:cNvSpPr/>
          <p:nvPr/>
        </p:nvSpPr>
        <p:spPr>
          <a:xfrm>
            <a:off x="2750191" y="1905298"/>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285" name="Google Shape;2285;p105"/>
          <p:cNvSpPr/>
          <p:nvPr/>
        </p:nvSpPr>
        <p:spPr>
          <a:xfrm>
            <a:off x="7286695" y="1882858"/>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286" name="Google Shape;2286;p105"/>
          <p:cNvSpPr txBox="1"/>
          <p:nvPr/>
        </p:nvSpPr>
        <p:spPr>
          <a:xfrm>
            <a:off x="1919536" y="3464171"/>
            <a:ext cx="2520280" cy="2400657"/>
          </a:xfrm>
          <a:prstGeom prst="rect">
            <a:avLst/>
          </a:prstGeom>
          <a:noFill/>
          <a:ln>
            <a:noFill/>
          </a:ln>
        </p:spPr>
        <p:txBody>
          <a:bodyPr spcFirstLastPara="1" wrap="square" lIns="91425" tIns="45700" rIns="91425" bIns="45700" anchor="t" anchorCtr="0">
            <a:spAutoFit/>
          </a:bodyPr>
          <a:lstStyle/>
          <a:p>
            <a:pPr marL="179388" marR="0" lvl="0" indent="-158750" algn="l" rtl="0">
              <a:spcBef>
                <a:spcPts val="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Click on Add to Situation</a:t>
            </a:r>
            <a:endParaRPr sz="1800">
              <a:solidFill>
                <a:schemeClr val="dk1"/>
              </a:solidFill>
              <a:latin typeface="Calibri"/>
              <a:ea typeface="Calibri"/>
              <a:cs typeface="Calibri"/>
              <a:sym typeface="Calibri"/>
            </a:endParaRPr>
          </a:p>
          <a:p>
            <a:pPr marL="179388" marR="0" lvl="0" indent="-158750" algn="l" rtl="0">
              <a:spcBef>
                <a:spcPts val="60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The layer </a:t>
            </a:r>
            <a:r>
              <a:rPr lang="en-GB" sz="1400" b="1">
                <a:solidFill>
                  <a:srgbClr val="4472C4"/>
                </a:solidFill>
                <a:latin typeface="Calibri"/>
                <a:ea typeface="Calibri"/>
                <a:cs typeface="Calibri"/>
                <a:sym typeface="Calibri"/>
              </a:rPr>
              <a:t>will be visible </a:t>
            </a:r>
            <a:r>
              <a:rPr lang="en-GB" sz="1400">
                <a:solidFill>
                  <a:srgbClr val="4472C4"/>
                </a:solidFill>
                <a:latin typeface="Calibri"/>
                <a:ea typeface="Calibri"/>
                <a:cs typeface="Calibri"/>
                <a:sym typeface="Calibri"/>
              </a:rPr>
              <a:t>in the </a:t>
            </a:r>
            <a:r>
              <a:rPr lang="en-GB" sz="1400" u="sng">
                <a:solidFill>
                  <a:srgbClr val="4472C4"/>
                </a:solidFill>
                <a:latin typeface="Calibri"/>
                <a:ea typeface="Calibri"/>
                <a:cs typeface="Calibri"/>
                <a:sym typeface="Calibri"/>
              </a:rPr>
              <a:t>Situation layer </a:t>
            </a:r>
            <a:r>
              <a:rPr lang="en-GB" sz="1400">
                <a:solidFill>
                  <a:srgbClr val="4472C4"/>
                </a:solidFill>
                <a:latin typeface="Calibri"/>
                <a:ea typeface="Calibri"/>
                <a:cs typeface="Calibri"/>
                <a:sym typeface="Calibri"/>
              </a:rPr>
              <a:t>pane </a:t>
            </a:r>
            <a:r>
              <a:rPr lang="en-GB" sz="1400" b="1">
                <a:solidFill>
                  <a:srgbClr val="4472C4"/>
                </a:solidFill>
                <a:latin typeface="Calibri"/>
                <a:ea typeface="Calibri"/>
                <a:cs typeface="Calibri"/>
                <a:sym typeface="Calibri"/>
              </a:rPr>
              <a:t>for users in the same center</a:t>
            </a:r>
            <a:endParaRPr sz="1400" b="1">
              <a:solidFill>
                <a:srgbClr val="4472C4"/>
              </a:solidFill>
              <a:latin typeface="Calibri"/>
              <a:ea typeface="Calibri"/>
              <a:cs typeface="Calibri"/>
              <a:sym typeface="Calibri"/>
            </a:endParaRPr>
          </a:p>
          <a:p>
            <a:pPr marL="179388" marR="0" lvl="0" indent="-158750" algn="l" rtl="0">
              <a:spcBef>
                <a:spcPts val="60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The layer </a:t>
            </a:r>
            <a:r>
              <a:rPr lang="en-GB" sz="1400" b="1">
                <a:solidFill>
                  <a:srgbClr val="4472C4"/>
                </a:solidFill>
                <a:latin typeface="Calibri"/>
                <a:ea typeface="Calibri"/>
                <a:cs typeface="Calibri"/>
                <a:sym typeface="Calibri"/>
              </a:rPr>
              <a:t>will not be visible </a:t>
            </a:r>
            <a:r>
              <a:rPr lang="en-GB" sz="1400">
                <a:solidFill>
                  <a:srgbClr val="4472C4"/>
                </a:solidFill>
                <a:latin typeface="Calibri"/>
                <a:ea typeface="Calibri"/>
                <a:cs typeface="Calibri"/>
                <a:sym typeface="Calibri"/>
              </a:rPr>
              <a:t>in the </a:t>
            </a:r>
            <a:r>
              <a:rPr lang="en-GB" sz="1400" u="sng">
                <a:solidFill>
                  <a:srgbClr val="4472C4"/>
                </a:solidFill>
                <a:latin typeface="Calibri"/>
                <a:ea typeface="Calibri"/>
                <a:cs typeface="Calibri"/>
                <a:sym typeface="Calibri"/>
              </a:rPr>
              <a:t>Situation layer </a:t>
            </a:r>
            <a:r>
              <a:rPr lang="en-GB" sz="1400">
                <a:solidFill>
                  <a:srgbClr val="4472C4"/>
                </a:solidFill>
                <a:latin typeface="Calibri"/>
                <a:ea typeface="Calibri"/>
                <a:cs typeface="Calibri"/>
                <a:sym typeface="Calibri"/>
              </a:rPr>
              <a:t>pane for the other centers involved in the situation, unless the layer has already been shared with them</a:t>
            </a:r>
            <a:endParaRPr sz="1800">
              <a:solidFill>
                <a:schemeClr val="dk1"/>
              </a:solidFill>
              <a:latin typeface="Calibri"/>
              <a:ea typeface="Calibri"/>
              <a:cs typeface="Calibri"/>
              <a:sym typeface="Calibri"/>
            </a:endParaRPr>
          </a:p>
        </p:txBody>
      </p:sp>
      <p:sp>
        <p:nvSpPr>
          <p:cNvPr id="2287" name="Google Shape;2287;p105"/>
          <p:cNvSpPr txBox="1"/>
          <p:nvPr/>
        </p:nvSpPr>
        <p:spPr>
          <a:xfrm>
            <a:off x="1919536" y="2724470"/>
            <a:ext cx="237626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Choose the layer to be added to the situation</a:t>
            </a:r>
            <a:endParaRPr sz="1800">
              <a:solidFill>
                <a:schemeClr val="dk1"/>
              </a:solidFill>
              <a:latin typeface="Calibri"/>
              <a:ea typeface="Calibri"/>
              <a:cs typeface="Calibri"/>
              <a:sym typeface="Calibri"/>
            </a:endParaRPr>
          </a:p>
        </p:txBody>
      </p:sp>
      <p:sp>
        <p:nvSpPr>
          <p:cNvPr id="2288" name="Google Shape;2288;p105"/>
          <p:cNvSpPr txBox="1"/>
          <p:nvPr/>
        </p:nvSpPr>
        <p:spPr>
          <a:xfrm>
            <a:off x="6456040" y="2746954"/>
            <a:ext cx="2376264"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Share the layer</a:t>
            </a:r>
            <a:endParaRPr sz="1800">
              <a:solidFill>
                <a:schemeClr val="dk1"/>
              </a:solidFill>
              <a:latin typeface="Calibri"/>
              <a:ea typeface="Calibri"/>
              <a:cs typeface="Calibri"/>
              <a:sym typeface="Calibri"/>
            </a:endParaRPr>
          </a:p>
        </p:txBody>
      </p:sp>
      <p:sp>
        <p:nvSpPr>
          <p:cNvPr id="2289" name="Google Shape;2289;p105"/>
          <p:cNvSpPr txBox="1"/>
          <p:nvPr/>
        </p:nvSpPr>
        <p:spPr>
          <a:xfrm>
            <a:off x="6384032" y="3475454"/>
            <a:ext cx="2520280" cy="1969770"/>
          </a:xfrm>
          <a:prstGeom prst="rect">
            <a:avLst/>
          </a:prstGeom>
          <a:noFill/>
          <a:ln>
            <a:noFill/>
          </a:ln>
        </p:spPr>
        <p:txBody>
          <a:bodyPr spcFirstLastPara="1" wrap="square" lIns="91425" tIns="45700" rIns="91425" bIns="45700" anchor="t" anchorCtr="0">
            <a:spAutoFit/>
          </a:bodyPr>
          <a:lstStyle/>
          <a:p>
            <a:pPr marL="179388" marR="0" lvl="0" indent="-158750" algn="l" rtl="0">
              <a:spcBef>
                <a:spcPts val="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Click on Share, define with whom and how, to share it</a:t>
            </a:r>
            <a:endParaRPr sz="1800">
              <a:solidFill>
                <a:schemeClr val="dk1"/>
              </a:solidFill>
              <a:latin typeface="Calibri"/>
              <a:ea typeface="Calibri"/>
              <a:cs typeface="Calibri"/>
              <a:sym typeface="Calibri"/>
            </a:endParaRPr>
          </a:p>
          <a:p>
            <a:pPr marL="179388" marR="0" lvl="0" indent="-158750" algn="l" rtl="0">
              <a:spcBef>
                <a:spcPts val="60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The layer </a:t>
            </a:r>
            <a:r>
              <a:rPr lang="en-GB" sz="1400" b="1">
                <a:solidFill>
                  <a:srgbClr val="4472C4"/>
                </a:solidFill>
                <a:latin typeface="Calibri"/>
                <a:ea typeface="Calibri"/>
                <a:cs typeface="Calibri"/>
                <a:sym typeface="Calibri"/>
              </a:rPr>
              <a:t>will be visible </a:t>
            </a:r>
            <a:r>
              <a:rPr lang="en-GB" sz="1400">
                <a:solidFill>
                  <a:srgbClr val="4472C4"/>
                </a:solidFill>
                <a:latin typeface="Calibri"/>
                <a:ea typeface="Calibri"/>
                <a:cs typeface="Calibri"/>
                <a:sym typeface="Calibri"/>
              </a:rPr>
              <a:t>in the </a:t>
            </a:r>
            <a:r>
              <a:rPr lang="en-GB" sz="1400" u="sng">
                <a:solidFill>
                  <a:srgbClr val="4472C4"/>
                </a:solidFill>
                <a:latin typeface="Calibri"/>
                <a:ea typeface="Calibri"/>
                <a:cs typeface="Calibri"/>
                <a:sym typeface="Calibri"/>
              </a:rPr>
              <a:t>Situation layer</a:t>
            </a:r>
            <a:r>
              <a:rPr lang="en-GB" sz="1400">
                <a:solidFill>
                  <a:srgbClr val="4472C4"/>
                </a:solidFill>
                <a:latin typeface="Calibri"/>
                <a:ea typeface="Calibri"/>
                <a:cs typeface="Calibri"/>
                <a:sym typeface="Calibri"/>
              </a:rPr>
              <a:t> pane </a:t>
            </a:r>
            <a:r>
              <a:rPr lang="en-GB" sz="1400" b="1">
                <a:solidFill>
                  <a:srgbClr val="4472C4"/>
                </a:solidFill>
                <a:latin typeface="Calibri"/>
                <a:ea typeface="Calibri"/>
                <a:cs typeface="Calibri"/>
                <a:sym typeface="Calibri"/>
              </a:rPr>
              <a:t>for users in the center invited</a:t>
            </a:r>
            <a:endParaRPr sz="1800">
              <a:solidFill>
                <a:schemeClr val="dk1"/>
              </a:solidFill>
              <a:latin typeface="Calibri"/>
              <a:ea typeface="Calibri"/>
              <a:cs typeface="Calibri"/>
              <a:sym typeface="Calibri"/>
            </a:endParaRPr>
          </a:p>
          <a:p>
            <a:pPr marL="179388" marR="0" lvl="0" indent="-158750" algn="l" rtl="0">
              <a:spcBef>
                <a:spcPts val="600"/>
              </a:spcBef>
              <a:spcAft>
                <a:spcPts val="0"/>
              </a:spcAft>
              <a:buClr>
                <a:srgbClr val="4472C4"/>
              </a:buClr>
              <a:buSzPts val="1400"/>
              <a:buFont typeface="Arial"/>
              <a:buChar char="•"/>
            </a:pPr>
            <a:r>
              <a:rPr lang="en-GB" sz="1400">
                <a:solidFill>
                  <a:srgbClr val="4472C4"/>
                </a:solidFill>
                <a:latin typeface="Calibri"/>
                <a:ea typeface="Calibri"/>
                <a:cs typeface="Calibri"/>
                <a:sym typeface="Calibri"/>
              </a:rPr>
              <a:t>The layer </a:t>
            </a:r>
            <a:r>
              <a:rPr lang="en-GB" sz="1400" b="1">
                <a:solidFill>
                  <a:srgbClr val="4472C4"/>
                </a:solidFill>
                <a:latin typeface="Calibri"/>
                <a:ea typeface="Calibri"/>
                <a:cs typeface="Calibri"/>
                <a:sym typeface="Calibri"/>
              </a:rPr>
              <a:t>will be visible </a:t>
            </a:r>
            <a:r>
              <a:rPr lang="en-GB" sz="1400">
                <a:solidFill>
                  <a:srgbClr val="4472C4"/>
                </a:solidFill>
                <a:latin typeface="Calibri"/>
                <a:ea typeface="Calibri"/>
                <a:cs typeface="Calibri"/>
                <a:sym typeface="Calibri"/>
              </a:rPr>
              <a:t>in the </a:t>
            </a:r>
            <a:r>
              <a:rPr lang="en-GB" sz="1400" u="sng">
                <a:solidFill>
                  <a:srgbClr val="4472C4"/>
                </a:solidFill>
                <a:latin typeface="Calibri"/>
                <a:ea typeface="Calibri"/>
                <a:cs typeface="Calibri"/>
                <a:sym typeface="Calibri"/>
              </a:rPr>
              <a:t>Yaoundé Layers </a:t>
            </a:r>
            <a:r>
              <a:rPr lang="en-GB" sz="1400">
                <a:solidFill>
                  <a:srgbClr val="4472C4"/>
                </a:solidFill>
                <a:latin typeface="Calibri"/>
                <a:ea typeface="Calibri"/>
                <a:cs typeface="Calibri"/>
                <a:sym typeface="Calibri"/>
              </a:rPr>
              <a:t>pane </a:t>
            </a:r>
            <a:r>
              <a:rPr lang="en-GB" sz="1400" b="1">
                <a:solidFill>
                  <a:srgbClr val="4472C4"/>
                </a:solidFill>
                <a:latin typeface="Calibri"/>
                <a:ea typeface="Calibri"/>
                <a:cs typeface="Calibri"/>
                <a:sym typeface="Calibri"/>
              </a:rPr>
              <a:t>for users in the same invited</a:t>
            </a:r>
            <a:endParaRPr sz="1800">
              <a:solidFill>
                <a:schemeClr val="dk1"/>
              </a:solidFill>
              <a:latin typeface="Calibri"/>
              <a:ea typeface="Calibri"/>
              <a:cs typeface="Calibri"/>
              <a:sym typeface="Calibri"/>
            </a:endParaRPr>
          </a:p>
        </p:txBody>
      </p:sp>
      <p:sp>
        <p:nvSpPr>
          <p:cNvPr id="2290" name="Google Shape;2290;p105"/>
          <p:cNvSpPr txBox="1"/>
          <p:nvPr/>
        </p:nvSpPr>
        <p:spPr>
          <a:xfrm>
            <a:off x="6384032" y="5373216"/>
            <a:ext cx="4032448" cy="52322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F0000"/>
              </a:buClr>
              <a:buSzPts val="1400"/>
              <a:buFont typeface="Arial"/>
              <a:buChar char="•"/>
            </a:pPr>
            <a:r>
              <a:rPr lang="en-GB" sz="1400" i="1">
                <a:solidFill>
                  <a:srgbClr val="FF0000"/>
                </a:solidFill>
                <a:latin typeface="Calibri"/>
                <a:ea typeface="Calibri"/>
                <a:cs typeface="Calibri"/>
                <a:sym typeface="Calibri"/>
              </a:rPr>
              <a:t>Centers invited to the situation, but not invited to access the layer won’t see</a:t>
            </a:r>
            <a:endParaRPr sz="1400" i="1">
              <a:solidFill>
                <a:srgbClr val="FF000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8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1"/>
                                          </p:stCondLst>
                                        </p:cTn>
                                        <p:tgtEl>
                                          <p:spTgt spid="2286">
                                            <p:txEl>
                                              <p:pRg st="0" end="0"/>
                                            </p:txEl>
                                          </p:spTgt>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1"/>
                                          </p:stCondLst>
                                        </p:cTn>
                                        <p:tgtEl>
                                          <p:spTgt spid="2286">
                                            <p:txEl>
                                              <p:pRg st="1" end="1"/>
                                            </p:txEl>
                                          </p:spTgt>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1"/>
                                          </p:stCondLst>
                                        </p:cTn>
                                        <p:tgtEl>
                                          <p:spTgt spid="2286">
                                            <p:txEl>
                                              <p:pRg st="2" end="2"/>
                                            </p:txEl>
                                          </p:spTgt>
                                        </p:tgtEl>
                                        <p:attrNameLst>
                                          <p:attrName>style.visibility</p:attrName>
                                        </p:attrNameLst>
                                      </p:cBhvr>
                                      <p:to>
                                        <p:strVal val="hidden"/>
                                      </p:to>
                                    </p:set>
                                  </p:childTnLst>
                                </p:cTn>
                              </p:par>
                              <p:par>
                                <p:cTn id="25" presetID="1" presetClass="entr" presetSubtype="0" fill="hold" nodeType="withEffect">
                                  <p:stCondLst>
                                    <p:cond delay="500"/>
                                  </p:stCondLst>
                                  <p:childTnLst>
                                    <p:set>
                                      <p:cBhvr>
                                        <p:cTn id="26" dur="1" fill="hold">
                                          <p:stCondLst>
                                            <p:cond delay="0"/>
                                          </p:stCondLst>
                                        </p:cTn>
                                        <p:tgtEl>
                                          <p:spTgt spid="2289">
                                            <p:txEl>
                                              <p:pRg st="0" end="0"/>
                                            </p:txEl>
                                          </p:spTgt>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2289">
                                            <p:txEl>
                                              <p:pRg st="1" end="1"/>
                                            </p:txEl>
                                          </p:spTgt>
                                        </p:tgtEl>
                                        <p:attrNameLst>
                                          <p:attrName>style.visibility</p:attrName>
                                        </p:attrNameLst>
                                      </p:cBhvr>
                                      <p:to>
                                        <p:strVal val="visible"/>
                                      </p:to>
                                    </p:set>
                                  </p:childTnLst>
                                </p:cTn>
                              </p:par>
                              <p:par>
                                <p:cTn id="29" presetID="1" presetClass="entr" presetSubtype="0" fill="hold" nodeType="withEffect">
                                  <p:stCondLst>
                                    <p:cond delay="500"/>
                                  </p:stCondLst>
                                  <p:childTnLst>
                                    <p:set>
                                      <p:cBhvr>
                                        <p:cTn id="30" dur="1" fill="hold">
                                          <p:stCondLst>
                                            <p:cond delay="0"/>
                                          </p:stCondLst>
                                        </p:cTn>
                                        <p:tgtEl>
                                          <p:spTgt spid="2289">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295"/>
        <p:cNvGrpSpPr/>
        <p:nvPr/>
      </p:nvGrpSpPr>
      <p:grpSpPr>
        <a:xfrm>
          <a:off x="0" y="0"/>
          <a:ext cx="0" cy="0"/>
          <a:chOff x="0" y="0"/>
          <a:chExt cx="0" cy="0"/>
        </a:xfrm>
      </p:grpSpPr>
      <p:pic>
        <p:nvPicPr>
          <p:cNvPr id="2296" name="Google Shape;2296;p106"/>
          <p:cNvPicPr preferRelativeResize="0"/>
          <p:nvPr/>
        </p:nvPicPr>
        <p:blipFill rotWithShape="1">
          <a:blip r:embed="rId3">
            <a:alphaModFix/>
          </a:blip>
          <a:srcRect/>
          <a:stretch/>
        </p:blipFill>
        <p:spPr>
          <a:xfrm>
            <a:off x="502870" y="1886947"/>
            <a:ext cx="6779000" cy="3231899"/>
          </a:xfrm>
          <a:prstGeom prst="rect">
            <a:avLst/>
          </a:prstGeom>
          <a:noFill/>
          <a:ln>
            <a:noFill/>
          </a:ln>
        </p:spPr>
      </p:pic>
      <p:sp>
        <p:nvSpPr>
          <p:cNvPr id="2297" name="Google Shape;2297;p106"/>
          <p:cNvSpPr/>
          <p:nvPr/>
        </p:nvSpPr>
        <p:spPr>
          <a:xfrm>
            <a:off x="426077" y="1870521"/>
            <a:ext cx="31750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298" name="Google Shape;2298;p106"/>
          <p:cNvSpPr/>
          <p:nvPr/>
        </p:nvSpPr>
        <p:spPr>
          <a:xfrm>
            <a:off x="24557" y="217395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299" name="Google Shape;2299;p106"/>
          <p:cNvSpPr/>
          <p:nvPr/>
        </p:nvSpPr>
        <p:spPr>
          <a:xfrm>
            <a:off x="707856" y="1886948"/>
            <a:ext cx="1461604" cy="2828488"/>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00" name="Google Shape;2300;p106"/>
          <p:cNvSpPr/>
          <p:nvPr/>
        </p:nvSpPr>
        <p:spPr>
          <a:xfrm>
            <a:off x="1252457" y="214929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301" name="Google Shape;2301;p106"/>
          <p:cNvSpPr txBox="1"/>
          <p:nvPr/>
        </p:nvSpPr>
        <p:spPr>
          <a:xfrm>
            <a:off x="8299631" y="764704"/>
            <a:ext cx="3892369" cy="2185173"/>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Yaound´s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Layers added to the situation</a:t>
            </a:r>
            <a:endParaRPr sz="1600" b="0" i="0" u="none" strike="noStrike" cap="none">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302" name="Google Shape;2302;p106"/>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303" name="Google Shape;2303;p106"/>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304" name="Google Shape;2304;p106"/>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Situation Layers - List, activate</a:t>
            </a:r>
            <a:endParaRPr sz="1600">
              <a:solidFill>
                <a:schemeClr val="dk1"/>
              </a:solidFill>
              <a:latin typeface="Calibri"/>
              <a:ea typeface="Calibri"/>
              <a:cs typeface="Calibri"/>
              <a:sym typeface="Calibri"/>
            </a:endParaRPr>
          </a:p>
        </p:txBody>
      </p:sp>
      <p:pic>
        <p:nvPicPr>
          <p:cNvPr id="2305" name="Google Shape;2305;p106"/>
          <p:cNvPicPr preferRelativeResize="0"/>
          <p:nvPr/>
        </p:nvPicPr>
        <p:blipFill rotWithShape="1">
          <a:blip r:embed="rId4">
            <a:alphaModFix/>
          </a:blip>
          <a:srcRect/>
          <a:stretch/>
        </p:blipFill>
        <p:spPr>
          <a:xfrm>
            <a:off x="4142928" y="656492"/>
            <a:ext cx="406400" cy="457200"/>
          </a:xfrm>
          <a:prstGeom prst="rect">
            <a:avLst/>
          </a:prstGeom>
          <a:solidFill>
            <a:schemeClr val="lt1"/>
          </a:solidFill>
          <a:ln>
            <a:noFill/>
          </a:ln>
        </p:spPr>
      </p:pic>
      <p:pic>
        <p:nvPicPr>
          <p:cNvPr id="2306" name="Google Shape;2306;p106"/>
          <p:cNvPicPr preferRelativeResize="0"/>
          <p:nvPr/>
        </p:nvPicPr>
        <p:blipFill rotWithShape="1">
          <a:blip r:embed="rId5">
            <a:alphaModFix/>
          </a:blip>
          <a:srcRect/>
          <a:stretch/>
        </p:blipFill>
        <p:spPr>
          <a:xfrm>
            <a:off x="4170032" y="656492"/>
            <a:ext cx="406400" cy="457200"/>
          </a:xfrm>
          <a:prstGeom prst="rect">
            <a:avLst/>
          </a:prstGeom>
          <a:noFill/>
          <a:ln>
            <a:noFill/>
          </a:ln>
        </p:spPr>
      </p:pic>
      <p:pic>
        <p:nvPicPr>
          <p:cNvPr id="2307" name="Google Shape;2307;p106"/>
          <p:cNvPicPr preferRelativeResize="0"/>
          <p:nvPr/>
        </p:nvPicPr>
        <p:blipFill rotWithShape="1">
          <a:blip r:embed="rId5">
            <a:alphaModFix/>
          </a:blip>
          <a:srcRect/>
          <a:stretch/>
        </p:blipFill>
        <p:spPr>
          <a:xfrm>
            <a:off x="9375789" y="885092"/>
            <a:ext cx="406400" cy="457200"/>
          </a:xfrm>
          <a:prstGeom prst="rect">
            <a:avLst/>
          </a:prstGeom>
          <a:noFill/>
          <a:ln>
            <a:noFill/>
          </a:ln>
        </p:spPr>
      </p:pic>
      <p:pic>
        <p:nvPicPr>
          <p:cNvPr id="14" name="Picture 13">
            <a:extLst>
              <a:ext uri="{FF2B5EF4-FFF2-40B4-BE49-F238E27FC236}">
                <a16:creationId xmlns:a16="http://schemas.microsoft.com/office/drawing/2014/main" id="{6AABCC33-B6D7-4464-A71E-5BFC48A99111}"/>
              </a:ext>
            </a:extLst>
          </p:cNvPr>
          <p:cNvPicPr>
            <a:picLocks noChangeAspect="1"/>
          </p:cNvPicPr>
          <p:nvPr/>
        </p:nvPicPr>
        <p:blipFill>
          <a:blip r:embed="rId6"/>
          <a:stretch>
            <a:fillRect/>
          </a:stretch>
        </p:blipFill>
        <p:spPr>
          <a:xfrm>
            <a:off x="2685048" y="1957248"/>
            <a:ext cx="359448" cy="1636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0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9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0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0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pic>
        <p:nvPicPr>
          <p:cNvPr id="2313" name="Google Shape;2313;p107"/>
          <p:cNvPicPr preferRelativeResize="0"/>
          <p:nvPr/>
        </p:nvPicPr>
        <p:blipFill rotWithShape="1">
          <a:blip r:embed="rId3">
            <a:alphaModFix/>
          </a:blip>
          <a:srcRect/>
          <a:stretch/>
        </p:blipFill>
        <p:spPr>
          <a:xfrm>
            <a:off x="502870" y="1886947"/>
            <a:ext cx="6779000" cy="3231899"/>
          </a:xfrm>
          <a:prstGeom prst="rect">
            <a:avLst/>
          </a:prstGeom>
          <a:noFill/>
          <a:ln>
            <a:noFill/>
          </a:ln>
        </p:spPr>
      </p:pic>
      <p:sp>
        <p:nvSpPr>
          <p:cNvPr id="2314" name="Google Shape;2314;p107"/>
          <p:cNvSpPr txBox="1"/>
          <p:nvPr/>
        </p:nvSpPr>
        <p:spPr>
          <a:xfrm>
            <a:off x="8299631" y="764704"/>
            <a:ext cx="3892369" cy="446272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Situation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Layers added to the situation</a:t>
            </a:r>
            <a:endParaRPr/>
          </a:p>
          <a:p>
            <a:pPr marL="20250" marR="0" lvl="1" indent="0" algn="l" rtl="0">
              <a:spcBef>
                <a:spcPts val="0"/>
              </a:spcBef>
              <a:spcAft>
                <a:spcPts val="0"/>
              </a:spcAft>
              <a:buNone/>
            </a:pPr>
            <a:r>
              <a:rPr lang="en-GB" sz="1400" b="0" i="1" u="none" strike="noStrike" cap="none">
                <a:solidFill>
                  <a:schemeClr val="lt1"/>
                </a:solidFill>
                <a:latin typeface="Calibri"/>
                <a:ea typeface="Calibri"/>
                <a:cs typeface="Calibri"/>
                <a:sym typeface="Calibri"/>
              </a:rPr>
              <a: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Name</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other layer property</a:t>
            </a:r>
            <a:endParaRPr sz="1800" b="0" i="0" u="none" strike="noStrike" cap="none">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315" name="Google Shape;2315;p107"/>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316" name="Google Shape;2316;p107"/>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317" name="Google Shape;2317;p107"/>
          <p:cNvSpPr/>
          <p:nvPr/>
        </p:nvSpPr>
        <p:spPr>
          <a:xfrm>
            <a:off x="8240973" y="21328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2318" name="Google Shape;2318;p107"/>
          <p:cNvSpPr/>
          <p:nvPr/>
        </p:nvSpPr>
        <p:spPr>
          <a:xfrm>
            <a:off x="8245395" y="3672806"/>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2319" name="Google Shape;2319;p107"/>
          <p:cNvSpPr/>
          <p:nvPr/>
        </p:nvSpPr>
        <p:spPr>
          <a:xfrm>
            <a:off x="8240973" y="3286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2320" name="Google Shape;2320;p107"/>
          <p:cNvPicPr preferRelativeResize="0"/>
          <p:nvPr/>
        </p:nvPicPr>
        <p:blipFill rotWithShape="1">
          <a:blip r:embed="rId4">
            <a:alphaModFix/>
          </a:blip>
          <a:srcRect/>
          <a:stretch/>
        </p:blipFill>
        <p:spPr>
          <a:xfrm>
            <a:off x="9461512" y="2385586"/>
            <a:ext cx="342900" cy="355600"/>
          </a:xfrm>
          <a:prstGeom prst="rect">
            <a:avLst/>
          </a:prstGeom>
          <a:noFill/>
          <a:ln>
            <a:noFill/>
          </a:ln>
        </p:spPr>
      </p:pic>
      <p:sp>
        <p:nvSpPr>
          <p:cNvPr id="2321" name="Google Shape;2321;p107"/>
          <p:cNvSpPr/>
          <p:nvPr/>
        </p:nvSpPr>
        <p:spPr>
          <a:xfrm>
            <a:off x="684570" y="2124584"/>
            <a:ext cx="1153195" cy="172654"/>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22" name="Google Shape;2322;p107"/>
          <p:cNvSpPr/>
          <p:nvPr/>
        </p:nvSpPr>
        <p:spPr>
          <a:xfrm>
            <a:off x="349418" y="229723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2323" name="Google Shape;2323;p107"/>
          <p:cNvSpPr/>
          <p:nvPr/>
        </p:nvSpPr>
        <p:spPr>
          <a:xfrm>
            <a:off x="684571" y="2347832"/>
            <a:ext cx="135800" cy="610521"/>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24" name="Google Shape;2324;p107"/>
          <p:cNvSpPr/>
          <p:nvPr/>
        </p:nvSpPr>
        <p:spPr>
          <a:xfrm>
            <a:off x="684570" y="136524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2325" name="Google Shape;2325;p107"/>
          <p:cNvSpPr/>
          <p:nvPr/>
        </p:nvSpPr>
        <p:spPr>
          <a:xfrm>
            <a:off x="1022968" y="1756490"/>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2326" name="Google Shape;2326;p107"/>
          <p:cNvSpPr/>
          <p:nvPr/>
        </p:nvSpPr>
        <p:spPr>
          <a:xfrm>
            <a:off x="1987909" y="2132856"/>
            <a:ext cx="211601" cy="183353"/>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27" name="Google Shape;2327;p107"/>
          <p:cNvSpPr/>
          <p:nvPr/>
        </p:nvSpPr>
        <p:spPr>
          <a:xfrm>
            <a:off x="1934811" y="1756490"/>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2328" name="Google Shape;2328;p107"/>
          <p:cNvSpPr/>
          <p:nvPr/>
        </p:nvSpPr>
        <p:spPr>
          <a:xfrm>
            <a:off x="8250436" y="4032846"/>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2329" name="Google Shape;2329;p107"/>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Situation Layer - List, activate</a:t>
            </a:r>
            <a:endParaRPr sz="1600">
              <a:solidFill>
                <a:schemeClr val="dk1"/>
              </a:solidFill>
              <a:latin typeface="Calibri"/>
              <a:ea typeface="Calibri"/>
              <a:cs typeface="Calibri"/>
              <a:sym typeface="Calibri"/>
            </a:endParaRPr>
          </a:p>
        </p:txBody>
      </p:sp>
      <p:pic>
        <p:nvPicPr>
          <p:cNvPr id="2330" name="Google Shape;2330;p107"/>
          <p:cNvPicPr preferRelativeResize="0"/>
          <p:nvPr/>
        </p:nvPicPr>
        <p:blipFill rotWithShape="1">
          <a:blip r:embed="rId5">
            <a:alphaModFix/>
          </a:blip>
          <a:srcRect/>
          <a:stretch/>
        </p:blipFill>
        <p:spPr>
          <a:xfrm>
            <a:off x="4170032" y="656492"/>
            <a:ext cx="406400" cy="457200"/>
          </a:xfrm>
          <a:prstGeom prst="rect">
            <a:avLst/>
          </a:prstGeom>
          <a:noFill/>
          <a:ln>
            <a:noFill/>
          </a:ln>
        </p:spPr>
      </p:pic>
      <p:pic>
        <p:nvPicPr>
          <p:cNvPr id="2331" name="Google Shape;2331;p107"/>
          <p:cNvPicPr preferRelativeResize="0"/>
          <p:nvPr/>
        </p:nvPicPr>
        <p:blipFill rotWithShape="1">
          <a:blip r:embed="rId5">
            <a:alphaModFix/>
          </a:blip>
          <a:srcRect/>
          <a:stretch/>
        </p:blipFill>
        <p:spPr>
          <a:xfrm>
            <a:off x="9375789" y="885092"/>
            <a:ext cx="406400" cy="457200"/>
          </a:xfrm>
          <a:prstGeom prst="rect">
            <a:avLst/>
          </a:prstGeom>
          <a:noFill/>
          <a:ln>
            <a:noFill/>
          </a:ln>
        </p:spPr>
      </p:pic>
      <p:pic>
        <p:nvPicPr>
          <p:cNvPr id="21" name="Picture 20">
            <a:extLst>
              <a:ext uri="{FF2B5EF4-FFF2-40B4-BE49-F238E27FC236}">
                <a16:creationId xmlns:a16="http://schemas.microsoft.com/office/drawing/2014/main" id="{3098EF12-34F1-4841-B7B9-B239149E2811}"/>
              </a:ext>
            </a:extLst>
          </p:cNvPr>
          <p:cNvPicPr>
            <a:picLocks noChangeAspect="1"/>
          </p:cNvPicPr>
          <p:nvPr/>
        </p:nvPicPr>
        <p:blipFill>
          <a:blip r:embed="rId6"/>
          <a:stretch>
            <a:fillRect/>
          </a:stretch>
        </p:blipFill>
        <p:spPr>
          <a:xfrm>
            <a:off x="2685048" y="1957248"/>
            <a:ext cx="359448" cy="1636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1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1"/>
                                          </p:stCondLst>
                                        </p:cTn>
                                        <p:tgtEl>
                                          <p:spTgt spid="2323"/>
                                        </p:tgtEl>
                                        <p:attrNameLst>
                                          <p:attrName>style.visibility</p:attrName>
                                        </p:attrNameLst>
                                      </p:cBhvr>
                                      <p:to>
                                        <p:strVal val="hidden"/>
                                      </p:to>
                                    </p:set>
                                  </p:childTnLst>
                                </p:cTn>
                              </p:par>
                            </p:childTnLst>
                          </p:cTn>
                        </p:par>
                        <p:par>
                          <p:cTn id="13" fill="hold">
                            <p:stCondLst>
                              <p:cond delay="1"/>
                            </p:stCondLst>
                            <p:childTnLst>
                              <p:par>
                                <p:cTn id="14" presetID="1" presetClass="exit" presetSubtype="0" fill="hold" nodeType="afterEffect">
                                  <p:stCondLst>
                                    <p:cond delay="0"/>
                                  </p:stCondLst>
                                  <p:childTnLst>
                                    <p:set>
                                      <p:cBhvr>
                                        <p:cTn id="15" dur="1" fill="hold">
                                          <p:stCondLst>
                                            <p:cond delay="1"/>
                                          </p:stCondLst>
                                        </p:cTn>
                                        <p:tgtEl>
                                          <p:spTgt spid="2322"/>
                                        </p:tgtEl>
                                        <p:attrNameLst>
                                          <p:attrName>style.visibility</p:attrName>
                                        </p:attrNameLst>
                                      </p:cBhvr>
                                      <p:to>
                                        <p:strVal val="hidden"/>
                                      </p:to>
                                    </p:set>
                                  </p:childTnLst>
                                </p:cTn>
                              </p:par>
                              <p:par>
                                <p:cTn id="16" presetID="1" presetClass="entr" presetSubtype="0" fill="hold" nodeType="withEffect">
                                  <p:stCondLst>
                                    <p:cond delay="0"/>
                                  </p:stCondLst>
                                  <p:childTnLst>
                                    <p:set>
                                      <p:cBhvr>
                                        <p:cTn id="17" dur="1" fill="hold">
                                          <p:stCondLst>
                                            <p:cond delay="0"/>
                                          </p:stCondLst>
                                        </p:cTn>
                                        <p:tgtEl>
                                          <p:spTgt spid="2324"/>
                                        </p:tgtEl>
                                        <p:attrNameLst>
                                          <p:attrName>style.visibility</p:attrName>
                                        </p:attrNameLst>
                                      </p:cBhvr>
                                      <p:to>
                                        <p:strVal val="visible"/>
                                      </p:to>
                                    </p:set>
                                  </p:childTnLst>
                                </p:cTn>
                              </p:par>
                              <p:par>
                                <p:cTn id="18" presetID="1" presetClass="exit" presetSubtype="0" fill="hold" nodeType="withEffect">
                                  <p:stCondLst>
                                    <p:cond delay="0"/>
                                  </p:stCondLst>
                                  <p:childTnLst>
                                    <p:set>
                                      <p:cBhvr>
                                        <p:cTn id="19" dur="1" fill="hold">
                                          <p:stCondLst>
                                            <p:cond delay="1"/>
                                          </p:stCondLst>
                                        </p:cTn>
                                        <p:tgtEl>
                                          <p:spTgt spid="2323"/>
                                        </p:tgtEl>
                                        <p:attrNameLst>
                                          <p:attrName>style.visibility</p:attrName>
                                        </p:attrNameLst>
                                      </p:cBhvr>
                                      <p:to>
                                        <p:strVal val="hidden"/>
                                      </p:to>
                                    </p:set>
                                  </p:childTnLst>
                                </p:cTn>
                              </p:par>
                            </p:childTnLst>
                          </p:cTn>
                        </p:par>
                        <p:par>
                          <p:cTn id="20" fill="hold">
                            <p:stCondLst>
                              <p:cond delay="2"/>
                            </p:stCondLst>
                            <p:childTnLst>
                              <p:par>
                                <p:cTn id="21" presetID="1" presetClass="entr" presetSubtype="0" fill="hold" nodeType="afterEffect">
                                  <p:stCondLst>
                                    <p:cond delay="0"/>
                                  </p:stCondLst>
                                  <p:childTnLst>
                                    <p:set>
                                      <p:cBhvr>
                                        <p:cTn id="22" dur="1" fill="hold">
                                          <p:stCondLst>
                                            <p:cond delay="0"/>
                                          </p:stCondLst>
                                        </p:cTn>
                                        <p:tgtEl>
                                          <p:spTgt spid="2318"/>
                                        </p:tgtEl>
                                        <p:attrNameLst>
                                          <p:attrName>style.visibility</p:attrName>
                                        </p:attrNameLst>
                                      </p:cBhvr>
                                      <p:to>
                                        <p:strVal val="visible"/>
                                      </p:to>
                                    </p:set>
                                  </p:childTnLst>
                                </p:cTn>
                              </p:par>
                            </p:childTnLst>
                          </p:cTn>
                        </p:par>
                        <p:par>
                          <p:cTn id="23" fill="hold">
                            <p:stCondLst>
                              <p:cond delay="3"/>
                            </p:stCondLst>
                            <p:childTnLst>
                              <p:par>
                                <p:cTn id="24" presetID="1" presetClass="entr" presetSubtype="0" fill="hold" nodeType="afterEffect">
                                  <p:stCondLst>
                                    <p:cond delay="0"/>
                                  </p:stCondLst>
                                  <p:childTnLst>
                                    <p:set>
                                      <p:cBhvr>
                                        <p:cTn id="25" dur="1" fill="hold">
                                          <p:stCondLst>
                                            <p:cond delay="0"/>
                                          </p:stCondLst>
                                        </p:cTn>
                                        <p:tgtEl>
                                          <p:spTgt spid="2325"/>
                                        </p:tgtEl>
                                        <p:attrNameLst>
                                          <p:attrName>style.visibility</p:attrName>
                                        </p:attrNameLst>
                                      </p:cBhvr>
                                      <p:to>
                                        <p:strVal val="visible"/>
                                      </p:to>
                                    </p:set>
                                  </p:childTnLst>
                                </p:cTn>
                              </p:par>
                            </p:childTnLst>
                          </p:cTn>
                        </p:par>
                        <p:par>
                          <p:cTn id="26" fill="hold">
                            <p:stCondLst>
                              <p:cond delay="4"/>
                            </p:stCondLst>
                            <p:childTnLst>
                              <p:par>
                                <p:cTn id="27" presetID="1" presetClass="entr" presetSubtype="0" fill="hold" nodeType="afterEffect">
                                  <p:stCondLst>
                                    <p:cond delay="0"/>
                                  </p:stCondLst>
                                  <p:childTnLst>
                                    <p:set>
                                      <p:cBhvr>
                                        <p:cTn id="28" dur="1" fill="hold">
                                          <p:stCondLst>
                                            <p:cond delay="0"/>
                                          </p:stCondLst>
                                        </p:cTn>
                                        <p:tgtEl>
                                          <p:spTgt spid="2321"/>
                                        </p:tgtEl>
                                        <p:attrNameLst>
                                          <p:attrName>style.visibility</p:attrName>
                                        </p:attrNameLst>
                                      </p:cBhvr>
                                      <p:to>
                                        <p:strVal val="visible"/>
                                      </p:to>
                                    </p:set>
                                  </p:childTnLst>
                                </p:cTn>
                              </p:par>
                            </p:childTnLst>
                          </p:cTn>
                        </p:par>
                        <p:par>
                          <p:cTn id="29" fill="hold">
                            <p:stCondLst>
                              <p:cond delay="5"/>
                            </p:stCondLst>
                            <p:childTnLst>
                              <p:par>
                                <p:cTn id="30" presetID="1" presetClass="entr" presetSubtype="0" fill="hold" nodeType="afterEffect">
                                  <p:stCondLst>
                                    <p:cond delay="1000"/>
                                  </p:stCondLst>
                                  <p:childTnLst>
                                    <p:set>
                                      <p:cBhvr>
                                        <p:cTn id="31" dur="1" fill="hold">
                                          <p:stCondLst>
                                            <p:cond delay="0"/>
                                          </p:stCondLst>
                                        </p:cTn>
                                        <p:tgtEl>
                                          <p:spTgt spid="2328"/>
                                        </p:tgtEl>
                                        <p:attrNameLst>
                                          <p:attrName>style.visibility</p:attrName>
                                        </p:attrNameLst>
                                      </p:cBhvr>
                                      <p:to>
                                        <p:strVal val="visible"/>
                                      </p:to>
                                    </p:set>
                                  </p:childTnLst>
                                </p:cTn>
                              </p:par>
                            </p:childTnLst>
                          </p:cTn>
                        </p:par>
                        <p:par>
                          <p:cTn id="32" fill="hold">
                            <p:stCondLst>
                              <p:cond delay="6"/>
                            </p:stCondLst>
                            <p:childTnLst>
                              <p:par>
                                <p:cTn id="33" presetID="1" presetClass="entr" presetSubtype="0" fill="hold" nodeType="afterEffect">
                                  <p:stCondLst>
                                    <p:cond delay="0"/>
                                  </p:stCondLst>
                                  <p:childTnLst>
                                    <p:set>
                                      <p:cBhvr>
                                        <p:cTn id="34" dur="1" fill="hold">
                                          <p:stCondLst>
                                            <p:cond delay="0"/>
                                          </p:stCondLst>
                                        </p:cTn>
                                        <p:tgtEl>
                                          <p:spTgt spid="232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336"/>
        <p:cNvGrpSpPr/>
        <p:nvPr/>
      </p:nvGrpSpPr>
      <p:grpSpPr>
        <a:xfrm>
          <a:off x="0" y="0"/>
          <a:ext cx="0" cy="0"/>
          <a:chOff x="0" y="0"/>
          <a:chExt cx="0" cy="0"/>
        </a:xfrm>
      </p:grpSpPr>
      <p:pic>
        <p:nvPicPr>
          <p:cNvPr id="2337" name="Google Shape;2337;p108"/>
          <p:cNvPicPr preferRelativeResize="0"/>
          <p:nvPr/>
        </p:nvPicPr>
        <p:blipFill rotWithShape="1">
          <a:blip r:embed="rId3">
            <a:alphaModFix/>
          </a:blip>
          <a:srcRect/>
          <a:stretch/>
        </p:blipFill>
        <p:spPr>
          <a:xfrm>
            <a:off x="502870" y="1886947"/>
            <a:ext cx="6779000" cy="3231899"/>
          </a:xfrm>
          <a:prstGeom prst="rect">
            <a:avLst/>
          </a:prstGeom>
          <a:noFill/>
          <a:ln>
            <a:noFill/>
          </a:ln>
        </p:spPr>
      </p:pic>
      <p:sp>
        <p:nvSpPr>
          <p:cNvPr id="2338" name="Google Shape;2338;p108"/>
          <p:cNvSpPr/>
          <p:nvPr/>
        </p:nvSpPr>
        <p:spPr>
          <a:xfrm>
            <a:off x="1958785" y="229874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339" name="Google Shape;2339;p108"/>
          <p:cNvSpPr txBox="1"/>
          <p:nvPr/>
        </p:nvSpPr>
        <p:spPr>
          <a:xfrm>
            <a:off x="8299631" y="764704"/>
            <a:ext cx="3892369" cy="196973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Yaoundé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open the layer tools clicking</a:t>
            </a:r>
            <a:endParaRPr sz="1800">
              <a:solidFill>
                <a:schemeClr val="dk1"/>
              </a:solidFill>
              <a:latin typeface="Calibri"/>
              <a:ea typeface="Calibri"/>
              <a:cs typeface="Calibri"/>
              <a:sym typeface="Calibri"/>
            </a:endParaRPr>
          </a:p>
          <a:p>
            <a:pPr marL="306000" marR="0" lvl="1" indent="0" algn="l" rtl="0">
              <a:spcBef>
                <a:spcPts val="0"/>
              </a:spcBef>
              <a:spcAft>
                <a:spcPts val="0"/>
              </a:spcAft>
              <a:buNone/>
            </a:pPr>
            <a:r>
              <a:rPr lang="en-GB" sz="1400" b="0" i="1" u="none" strike="noStrike" cap="none">
                <a:solidFill>
                  <a:schemeClr val="accent1"/>
                </a:solidFill>
                <a:latin typeface="Calibri"/>
                <a:ea typeface="Calibri"/>
                <a:cs typeface="Calibri"/>
                <a:sym typeface="Calibri"/>
              </a:rPr>
              <a:t>It opens the Tools options</a:t>
            </a:r>
            <a:endParaRPr sz="14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340" name="Google Shape;2340;p108"/>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341" name="Google Shape;2341;p108"/>
          <p:cNvSpPr/>
          <p:nvPr/>
        </p:nvSpPr>
        <p:spPr>
          <a:xfrm rot="-5400000">
            <a:off x="1308772" y="2014695"/>
            <a:ext cx="216025" cy="1513307"/>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42" name="Google Shape;2342;p108"/>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343" name="Google Shape;2343;p108"/>
          <p:cNvSpPr/>
          <p:nvPr/>
        </p:nvSpPr>
        <p:spPr>
          <a:xfrm>
            <a:off x="84975" y="246679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2344" name="Google Shape;2344;p108"/>
          <p:cNvPicPr preferRelativeResize="0"/>
          <p:nvPr/>
        </p:nvPicPr>
        <p:blipFill rotWithShape="1">
          <a:blip r:embed="rId4">
            <a:alphaModFix/>
          </a:blip>
          <a:srcRect/>
          <a:stretch/>
        </p:blipFill>
        <p:spPr>
          <a:xfrm>
            <a:off x="9237370" y="1686537"/>
            <a:ext cx="330200" cy="342900"/>
          </a:xfrm>
          <a:prstGeom prst="rect">
            <a:avLst/>
          </a:prstGeom>
          <a:noFill/>
          <a:ln>
            <a:noFill/>
          </a:ln>
        </p:spPr>
      </p:pic>
      <p:cxnSp>
        <p:nvCxnSpPr>
          <p:cNvPr id="2345" name="Google Shape;2345;p108"/>
          <p:cNvCxnSpPr/>
          <p:nvPr/>
        </p:nvCxnSpPr>
        <p:spPr>
          <a:xfrm>
            <a:off x="2276285" y="2784297"/>
            <a:ext cx="1182019" cy="1142244"/>
          </a:xfrm>
          <a:prstGeom prst="straightConnector1">
            <a:avLst/>
          </a:prstGeom>
          <a:noFill/>
          <a:ln w="9525" cap="flat" cmpd="sng">
            <a:solidFill>
              <a:srgbClr val="C00000"/>
            </a:solidFill>
            <a:prstDash val="solid"/>
            <a:miter lim="800000"/>
            <a:headEnd type="none" w="sm" len="sm"/>
            <a:tailEnd type="triangle" w="med" len="med"/>
          </a:ln>
        </p:spPr>
      </p:cxnSp>
      <p:sp>
        <p:nvSpPr>
          <p:cNvPr id="2346" name="Google Shape;2346;p108"/>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Situation Layer - Working Tools</a:t>
            </a:r>
            <a:endParaRPr sz="1600">
              <a:solidFill>
                <a:schemeClr val="dk1"/>
              </a:solidFill>
              <a:latin typeface="Calibri"/>
              <a:ea typeface="Calibri"/>
              <a:cs typeface="Calibri"/>
              <a:sym typeface="Calibri"/>
            </a:endParaRPr>
          </a:p>
        </p:txBody>
      </p:sp>
      <p:sp>
        <p:nvSpPr>
          <p:cNvPr id="2347" name="Google Shape;2347;p108"/>
          <p:cNvSpPr txBox="1"/>
          <p:nvPr/>
        </p:nvSpPr>
        <p:spPr>
          <a:xfrm>
            <a:off x="5618520" y="3808234"/>
            <a:ext cx="2278643" cy="52318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Availability of the some tools also depends on user profile </a:t>
            </a:r>
            <a:endParaRPr sz="1800">
              <a:solidFill>
                <a:schemeClr val="dk1"/>
              </a:solidFill>
              <a:latin typeface="Calibri"/>
              <a:ea typeface="Calibri"/>
              <a:cs typeface="Calibri"/>
              <a:sym typeface="Calibri"/>
            </a:endParaRPr>
          </a:p>
        </p:txBody>
      </p:sp>
      <p:sp>
        <p:nvSpPr>
          <p:cNvPr id="2348" name="Google Shape;2348;p108"/>
          <p:cNvSpPr/>
          <p:nvPr/>
        </p:nvSpPr>
        <p:spPr>
          <a:xfrm>
            <a:off x="390355" y="2072348"/>
            <a:ext cx="31750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49" name="Google Shape;2349;p108"/>
          <p:cNvSpPr txBox="1"/>
          <p:nvPr/>
        </p:nvSpPr>
        <p:spPr>
          <a:xfrm>
            <a:off x="3233911" y="2088183"/>
            <a:ext cx="2278643" cy="738623"/>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Availability of the some tools depends with permissions given by the owner </a:t>
            </a:r>
            <a:endParaRPr sz="1800">
              <a:solidFill>
                <a:schemeClr val="dk1"/>
              </a:solidFill>
              <a:latin typeface="Calibri"/>
              <a:ea typeface="Calibri"/>
              <a:cs typeface="Calibri"/>
              <a:sym typeface="Calibri"/>
            </a:endParaRPr>
          </a:p>
        </p:txBody>
      </p:sp>
      <p:pic>
        <p:nvPicPr>
          <p:cNvPr id="2350" name="Google Shape;2350;p108" descr="Graphical user interface, application&#10;&#10;Description automatically generated"/>
          <p:cNvPicPr preferRelativeResize="0"/>
          <p:nvPr/>
        </p:nvPicPr>
        <p:blipFill rotWithShape="1">
          <a:blip r:embed="rId5">
            <a:alphaModFix/>
          </a:blip>
          <a:srcRect/>
          <a:stretch/>
        </p:blipFill>
        <p:spPr>
          <a:xfrm>
            <a:off x="3458304" y="2891864"/>
            <a:ext cx="2018117" cy="2687106"/>
          </a:xfrm>
          <a:prstGeom prst="rect">
            <a:avLst/>
          </a:prstGeom>
          <a:noFill/>
          <a:ln>
            <a:noFill/>
          </a:ln>
        </p:spPr>
      </p:pic>
      <p:pic>
        <p:nvPicPr>
          <p:cNvPr id="2351" name="Google Shape;2351;p108"/>
          <p:cNvPicPr preferRelativeResize="0"/>
          <p:nvPr/>
        </p:nvPicPr>
        <p:blipFill rotWithShape="1">
          <a:blip r:embed="rId6">
            <a:alphaModFix/>
          </a:blip>
          <a:srcRect/>
          <a:stretch/>
        </p:blipFill>
        <p:spPr>
          <a:xfrm>
            <a:off x="4170032" y="656492"/>
            <a:ext cx="406400" cy="457200"/>
          </a:xfrm>
          <a:prstGeom prst="rect">
            <a:avLst/>
          </a:prstGeom>
          <a:noFill/>
          <a:ln>
            <a:noFill/>
          </a:ln>
        </p:spPr>
      </p:pic>
      <p:pic>
        <p:nvPicPr>
          <p:cNvPr id="2352" name="Google Shape;2352;p108"/>
          <p:cNvPicPr preferRelativeResize="0"/>
          <p:nvPr/>
        </p:nvPicPr>
        <p:blipFill rotWithShape="1">
          <a:blip r:embed="rId6">
            <a:alphaModFix/>
          </a:blip>
          <a:srcRect/>
          <a:stretch/>
        </p:blipFill>
        <p:spPr>
          <a:xfrm>
            <a:off x="9375789" y="885092"/>
            <a:ext cx="406400" cy="457200"/>
          </a:xfrm>
          <a:prstGeom prst="rect">
            <a:avLst/>
          </a:prstGeom>
          <a:noFill/>
          <a:ln>
            <a:noFill/>
          </a:ln>
        </p:spPr>
      </p:pic>
      <p:pic>
        <p:nvPicPr>
          <p:cNvPr id="18" name="Picture 17">
            <a:extLst>
              <a:ext uri="{FF2B5EF4-FFF2-40B4-BE49-F238E27FC236}">
                <a16:creationId xmlns:a16="http://schemas.microsoft.com/office/drawing/2014/main" id="{78563054-771C-4896-B748-97F04F37F7A4}"/>
              </a:ext>
            </a:extLst>
          </p:cNvPr>
          <p:cNvPicPr>
            <a:picLocks noChangeAspect="1"/>
          </p:cNvPicPr>
          <p:nvPr/>
        </p:nvPicPr>
        <p:blipFill>
          <a:blip r:embed="rId7"/>
          <a:stretch>
            <a:fillRect/>
          </a:stretch>
        </p:blipFill>
        <p:spPr>
          <a:xfrm>
            <a:off x="2685048" y="1957248"/>
            <a:ext cx="359448" cy="1636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34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3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41"/>
                                        </p:tgtEl>
                                        <p:attrNameLst>
                                          <p:attrName>style.visibility</p:attrName>
                                        </p:attrNameLst>
                                      </p:cBhvr>
                                      <p:to>
                                        <p:strVal val="visible"/>
                                      </p:to>
                                    </p:set>
                                  </p:childTnLst>
                                </p:cTn>
                              </p:par>
                            </p:childTnLst>
                          </p:cTn>
                        </p:par>
                        <p:par>
                          <p:cTn id="23" fill="hold">
                            <p:stCondLst>
                              <p:cond delay="1"/>
                            </p:stCondLst>
                            <p:childTnLst>
                              <p:par>
                                <p:cTn id="24" presetID="1" presetClass="entr" presetSubtype="0" fill="hold" nodeType="afterEffect">
                                  <p:stCondLst>
                                    <p:cond delay="0"/>
                                  </p:stCondLst>
                                  <p:childTnLst>
                                    <p:set>
                                      <p:cBhvr>
                                        <p:cTn id="25" dur="1" fill="hold">
                                          <p:stCondLst>
                                            <p:cond delay="0"/>
                                          </p:stCondLst>
                                        </p:cTn>
                                        <p:tgtEl>
                                          <p:spTgt spid="2349"/>
                                        </p:tgtEl>
                                        <p:attrNameLst>
                                          <p:attrName>style.visibility</p:attrName>
                                        </p:attrNameLst>
                                      </p:cBhvr>
                                      <p:to>
                                        <p:strVal val="visible"/>
                                      </p:to>
                                    </p:set>
                                  </p:childTnLst>
                                </p:cTn>
                              </p:par>
                            </p:childTnLst>
                          </p:cTn>
                        </p:par>
                        <p:par>
                          <p:cTn id="26" fill="hold">
                            <p:stCondLst>
                              <p:cond delay="2"/>
                            </p:stCondLst>
                            <p:childTnLst>
                              <p:par>
                                <p:cTn id="27" presetID="1" presetClass="entr" presetSubtype="0" fill="hold" nodeType="afterEffect">
                                  <p:stCondLst>
                                    <p:cond delay="0"/>
                                  </p:stCondLst>
                                  <p:childTnLst>
                                    <p:set>
                                      <p:cBhvr>
                                        <p:cTn id="28" dur="1" fill="hold">
                                          <p:stCondLst>
                                            <p:cond delay="0"/>
                                          </p:stCondLst>
                                        </p:cTn>
                                        <p:tgtEl>
                                          <p:spTgt spid="23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357"/>
        <p:cNvGrpSpPr/>
        <p:nvPr/>
      </p:nvGrpSpPr>
      <p:grpSpPr>
        <a:xfrm>
          <a:off x="0" y="0"/>
          <a:ext cx="0" cy="0"/>
          <a:chOff x="0" y="0"/>
          <a:chExt cx="0" cy="0"/>
        </a:xfrm>
      </p:grpSpPr>
      <p:pic>
        <p:nvPicPr>
          <p:cNvPr id="2358" name="Google Shape;2358;p109"/>
          <p:cNvPicPr preferRelativeResize="0"/>
          <p:nvPr/>
        </p:nvPicPr>
        <p:blipFill rotWithShape="1">
          <a:blip r:embed="rId3">
            <a:alphaModFix/>
          </a:blip>
          <a:srcRect/>
          <a:stretch/>
        </p:blipFill>
        <p:spPr>
          <a:xfrm>
            <a:off x="428625" y="1622611"/>
            <a:ext cx="6779000" cy="4338917"/>
          </a:xfrm>
          <a:prstGeom prst="rect">
            <a:avLst/>
          </a:prstGeom>
          <a:noFill/>
          <a:ln>
            <a:noFill/>
          </a:ln>
        </p:spPr>
      </p:pic>
      <p:sp>
        <p:nvSpPr>
          <p:cNvPr id="2359" name="Google Shape;2359;p109"/>
          <p:cNvSpPr/>
          <p:nvPr/>
        </p:nvSpPr>
        <p:spPr>
          <a:xfrm>
            <a:off x="428625" y="1622611"/>
            <a:ext cx="6779000" cy="4338917"/>
          </a:xfrm>
          <a:prstGeom prst="rect">
            <a:avLst/>
          </a:prstGeom>
          <a:solidFill>
            <a:schemeClr val="lt1">
              <a:alpha val="56862"/>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2360" name="Google Shape;2360;p109"/>
          <p:cNvGrpSpPr/>
          <p:nvPr/>
        </p:nvGrpSpPr>
        <p:grpSpPr>
          <a:xfrm>
            <a:off x="1092548" y="2651397"/>
            <a:ext cx="2408955" cy="584775"/>
            <a:chOff x="1092548" y="2230054"/>
            <a:chExt cx="2408955" cy="584775"/>
          </a:xfrm>
        </p:grpSpPr>
        <p:cxnSp>
          <p:nvCxnSpPr>
            <p:cNvPr id="2361" name="Google Shape;2361;p109"/>
            <p:cNvCxnSpPr/>
            <p:nvPr/>
          </p:nvCxnSpPr>
          <p:spPr>
            <a:xfrm rot="10800000">
              <a:off x="2783632" y="2492896"/>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2362" name="Google Shape;2362;p109"/>
            <p:cNvSpPr txBox="1"/>
            <p:nvPr/>
          </p:nvSpPr>
          <p:spPr>
            <a:xfrm>
              <a:off x="1092548" y="2230054"/>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Change the layer’s properties</a:t>
              </a:r>
              <a:endParaRPr sz="1800">
                <a:solidFill>
                  <a:schemeClr val="dk1"/>
                </a:solidFill>
                <a:latin typeface="Calibri"/>
                <a:ea typeface="Calibri"/>
                <a:cs typeface="Calibri"/>
                <a:sym typeface="Calibri"/>
              </a:endParaRPr>
            </a:p>
          </p:txBody>
        </p:sp>
      </p:grpSp>
      <p:grpSp>
        <p:nvGrpSpPr>
          <p:cNvPr id="2363" name="Google Shape;2363;p109"/>
          <p:cNvGrpSpPr/>
          <p:nvPr/>
        </p:nvGrpSpPr>
        <p:grpSpPr>
          <a:xfrm>
            <a:off x="5460199" y="2943068"/>
            <a:ext cx="2947698" cy="1077218"/>
            <a:chOff x="5460199" y="2521725"/>
            <a:chExt cx="2947698" cy="1077218"/>
          </a:xfrm>
        </p:grpSpPr>
        <p:sp>
          <p:nvSpPr>
            <p:cNvPr id="2364" name="Google Shape;2364;p109"/>
            <p:cNvSpPr txBox="1"/>
            <p:nvPr/>
          </p:nvSpPr>
          <p:spPr>
            <a:xfrm>
              <a:off x="6285138" y="2521725"/>
              <a:ext cx="212275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Create a copy on the basis of which to make modifications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a:solidFill>
                  <a:srgbClr val="C00000"/>
                </a:solidFill>
                <a:latin typeface="Calibri"/>
                <a:ea typeface="Calibri"/>
                <a:cs typeface="Calibri"/>
                <a:sym typeface="Calibri"/>
              </a:endParaRPr>
            </a:p>
          </p:txBody>
        </p:sp>
        <p:cxnSp>
          <p:nvCxnSpPr>
            <p:cNvPr id="2365" name="Google Shape;2365;p109"/>
            <p:cNvCxnSpPr/>
            <p:nvPr/>
          </p:nvCxnSpPr>
          <p:spPr>
            <a:xfrm>
              <a:off x="5460199" y="2814829"/>
              <a:ext cx="796318" cy="0"/>
            </a:xfrm>
            <a:prstGeom prst="straightConnector1">
              <a:avLst/>
            </a:prstGeom>
            <a:noFill/>
            <a:ln w="9525" cap="flat" cmpd="sng">
              <a:solidFill>
                <a:srgbClr val="C00000"/>
              </a:solidFill>
              <a:prstDash val="solid"/>
              <a:miter lim="800000"/>
              <a:headEnd type="none" w="sm" len="sm"/>
              <a:tailEnd type="triangle" w="med" len="med"/>
            </a:ln>
          </p:spPr>
        </p:cxnSp>
      </p:grpSp>
      <p:grpSp>
        <p:nvGrpSpPr>
          <p:cNvPr id="2366" name="Google Shape;2366;p109"/>
          <p:cNvGrpSpPr/>
          <p:nvPr/>
        </p:nvGrpSpPr>
        <p:grpSpPr>
          <a:xfrm>
            <a:off x="1057649" y="3274279"/>
            <a:ext cx="2402629" cy="584775"/>
            <a:chOff x="1057649" y="2988241"/>
            <a:chExt cx="2402629" cy="584775"/>
          </a:xfrm>
        </p:grpSpPr>
        <p:cxnSp>
          <p:nvCxnSpPr>
            <p:cNvPr id="2367" name="Google Shape;2367;p109"/>
            <p:cNvCxnSpPr/>
            <p:nvPr/>
          </p:nvCxnSpPr>
          <p:spPr>
            <a:xfrm rot="10800000">
              <a:off x="2742407" y="3259787"/>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2368" name="Google Shape;2368;p109"/>
            <p:cNvSpPr txBox="1"/>
            <p:nvPr/>
          </p:nvSpPr>
          <p:spPr>
            <a:xfrm>
              <a:off x="1057649" y="2988241"/>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Define sharing parameters</a:t>
              </a:r>
              <a:endParaRPr sz="1800">
                <a:solidFill>
                  <a:schemeClr val="dk1"/>
                </a:solidFill>
                <a:latin typeface="Calibri"/>
                <a:ea typeface="Calibri"/>
                <a:cs typeface="Calibri"/>
                <a:sym typeface="Calibri"/>
              </a:endParaRPr>
            </a:p>
          </p:txBody>
        </p:sp>
      </p:grpSp>
      <p:pic>
        <p:nvPicPr>
          <p:cNvPr id="2369" name="Google Shape;2369;p109"/>
          <p:cNvPicPr preferRelativeResize="0"/>
          <p:nvPr/>
        </p:nvPicPr>
        <p:blipFill rotWithShape="1">
          <a:blip r:embed="rId4">
            <a:alphaModFix/>
          </a:blip>
          <a:srcRect/>
          <a:stretch/>
        </p:blipFill>
        <p:spPr>
          <a:xfrm>
            <a:off x="3583938" y="2578177"/>
            <a:ext cx="1530903" cy="2654300"/>
          </a:xfrm>
          <a:prstGeom prst="rect">
            <a:avLst/>
          </a:prstGeom>
          <a:noFill/>
          <a:ln>
            <a:noFill/>
          </a:ln>
        </p:spPr>
      </p:pic>
      <p:grpSp>
        <p:nvGrpSpPr>
          <p:cNvPr id="2370" name="Google Shape;2370;p109"/>
          <p:cNvGrpSpPr/>
          <p:nvPr/>
        </p:nvGrpSpPr>
        <p:grpSpPr>
          <a:xfrm>
            <a:off x="1057649" y="3999587"/>
            <a:ext cx="2339377" cy="784928"/>
            <a:chOff x="1057649" y="3578244"/>
            <a:chExt cx="2339377" cy="784928"/>
          </a:xfrm>
        </p:grpSpPr>
        <p:grpSp>
          <p:nvGrpSpPr>
            <p:cNvPr id="2371" name="Google Shape;2371;p109"/>
            <p:cNvGrpSpPr/>
            <p:nvPr/>
          </p:nvGrpSpPr>
          <p:grpSpPr>
            <a:xfrm>
              <a:off x="1057649" y="3578244"/>
              <a:ext cx="2339377" cy="584735"/>
              <a:chOff x="1057649" y="3578244"/>
              <a:chExt cx="2339377" cy="584735"/>
            </a:xfrm>
          </p:grpSpPr>
          <p:cxnSp>
            <p:nvCxnSpPr>
              <p:cNvPr id="2372" name="Google Shape;2372;p109"/>
              <p:cNvCxnSpPr/>
              <p:nvPr/>
            </p:nvCxnSpPr>
            <p:spPr>
              <a:xfrm rot="10800000">
                <a:off x="2696821" y="3870632"/>
                <a:ext cx="700205" cy="0"/>
              </a:xfrm>
              <a:prstGeom prst="straightConnector1">
                <a:avLst/>
              </a:prstGeom>
              <a:noFill/>
              <a:ln w="9525" cap="flat" cmpd="sng">
                <a:solidFill>
                  <a:srgbClr val="C00000"/>
                </a:solidFill>
                <a:prstDash val="solid"/>
                <a:miter lim="800000"/>
                <a:headEnd type="none" w="sm" len="sm"/>
                <a:tailEnd type="triangle" w="med" len="med"/>
              </a:ln>
            </p:spPr>
          </p:cxnSp>
          <p:sp>
            <p:nvSpPr>
              <p:cNvPr id="2373" name="Google Shape;2373;p109"/>
              <p:cNvSpPr txBox="1"/>
              <p:nvPr/>
            </p:nvSpPr>
            <p:spPr>
              <a:xfrm>
                <a:off x="1057649" y="3578244"/>
                <a:ext cx="2014015" cy="58473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Remove the layer to the Situation</a:t>
                </a:r>
                <a:endParaRPr sz="1800">
                  <a:solidFill>
                    <a:schemeClr val="dk1"/>
                  </a:solidFill>
                  <a:latin typeface="Calibri"/>
                  <a:ea typeface="Calibri"/>
                  <a:cs typeface="Calibri"/>
                  <a:sym typeface="Calibri"/>
                </a:endParaRPr>
              </a:p>
            </p:txBody>
          </p:sp>
        </p:grpSp>
        <p:pic>
          <p:nvPicPr>
            <p:cNvPr id="2374" name="Google Shape;2374;p109"/>
            <p:cNvPicPr preferRelativeResize="0"/>
            <p:nvPr/>
          </p:nvPicPr>
          <p:blipFill rotWithShape="1">
            <a:blip r:embed="rId5">
              <a:alphaModFix/>
            </a:blip>
            <a:srcRect/>
            <a:stretch/>
          </p:blipFill>
          <p:spPr>
            <a:xfrm>
              <a:off x="2131569" y="4078042"/>
              <a:ext cx="253449" cy="285130"/>
            </a:xfrm>
            <a:prstGeom prst="rect">
              <a:avLst/>
            </a:prstGeom>
            <a:noFill/>
            <a:ln>
              <a:noFill/>
            </a:ln>
          </p:spPr>
        </p:pic>
      </p:grpSp>
      <p:sp>
        <p:nvSpPr>
          <p:cNvPr id="2375" name="Google Shape;2375;p109"/>
          <p:cNvSpPr txBox="1"/>
          <p:nvPr/>
        </p:nvSpPr>
        <p:spPr>
          <a:xfrm>
            <a:off x="8299631" y="764704"/>
            <a:ext cx="3892369" cy="196973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Yaoundé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open the layer tools clicking</a:t>
            </a:r>
            <a:endParaRPr sz="1800">
              <a:solidFill>
                <a:schemeClr val="dk1"/>
              </a:solidFill>
              <a:latin typeface="Calibri"/>
              <a:ea typeface="Calibri"/>
              <a:cs typeface="Calibri"/>
              <a:sym typeface="Calibri"/>
            </a:endParaRPr>
          </a:p>
          <a:p>
            <a:pPr marL="306000" marR="0" lvl="1" indent="0" algn="l" rtl="0">
              <a:spcBef>
                <a:spcPts val="0"/>
              </a:spcBef>
              <a:spcAft>
                <a:spcPts val="0"/>
              </a:spcAft>
              <a:buNone/>
            </a:pPr>
            <a:r>
              <a:rPr lang="en-GB" sz="1400" b="0" i="1" u="none" strike="noStrike" cap="none">
                <a:solidFill>
                  <a:schemeClr val="accent1"/>
                </a:solidFill>
                <a:latin typeface="Calibri"/>
                <a:ea typeface="Calibri"/>
                <a:cs typeface="Calibri"/>
                <a:sym typeface="Calibri"/>
              </a:rPr>
              <a:t>It opens the Tools options</a:t>
            </a:r>
            <a:endParaRPr sz="14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376" name="Google Shape;2376;p109"/>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377" name="Google Shape;2377;p109"/>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2378" name="Google Shape;2378;p109"/>
          <p:cNvPicPr preferRelativeResize="0"/>
          <p:nvPr/>
        </p:nvPicPr>
        <p:blipFill rotWithShape="1">
          <a:blip r:embed="rId6">
            <a:alphaModFix/>
          </a:blip>
          <a:srcRect/>
          <a:stretch/>
        </p:blipFill>
        <p:spPr>
          <a:xfrm>
            <a:off x="9237370" y="1686537"/>
            <a:ext cx="330200" cy="342900"/>
          </a:xfrm>
          <a:prstGeom prst="rect">
            <a:avLst/>
          </a:prstGeom>
          <a:noFill/>
          <a:ln>
            <a:noFill/>
          </a:ln>
        </p:spPr>
      </p:pic>
      <p:sp>
        <p:nvSpPr>
          <p:cNvPr id="2379" name="Google Shape;2379;p109"/>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Yauondé Layer - Working Tools</a:t>
            </a:r>
            <a:endParaRPr sz="1600">
              <a:solidFill>
                <a:schemeClr val="dk1"/>
              </a:solidFill>
              <a:latin typeface="Calibri"/>
              <a:ea typeface="Calibri"/>
              <a:cs typeface="Calibri"/>
              <a:sym typeface="Calibri"/>
            </a:endParaRPr>
          </a:p>
        </p:txBody>
      </p:sp>
      <p:grpSp>
        <p:nvGrpSpPr>
          <p:cNvPr id="2380" name="Google Shape;2380;p109"/>
          <p:cNvGrpSpPr/>
          <p:nvPr/>
        </p:nvGrpSpPr>
        <p:grpSpPr>
          <a:xfrm>
            <a:off x="5459346" y="4672538"/>
            <a:ext cx="3235629" cy="672201"/>
            <a:chOff x="5460199" y="4509120"/>
            <a:chExt cx="3235629" cy="672201"/>
          </a:xfrm>
        </p:grpSpPr>
        <p:cxnSp>
          <p:nvCxnSpPr>
            <p:cNvPr id="2381" name="Google Shape;2381;p109"/>
            <p:cNvCxnSpPr/>
            <p:nvPr/>
          </p:nvCxnSpPr>
          <p:spPr>
            <a:xfrm>
              <a:off x="5460199" y="4509120"/>
              <a:ext cx="635801" cy="256563"/>
            </a:xfrm>
            <a:prstGeom prst="straightConnector1">
              <a:avLst/>
            </a:prstGeom>
            <a:noFill/>
            <a:ln w="9525" cap="flat" cmpd="sng">
              <a:solidFill>
                <a:srgbClr val="C00000"/>
              </a:solidFill>
              <a:prstDash val="solid"/>
              <a:miter lim="800000"/>
              <a:headEnd type="none" w="sm" len="sm"/>
              <a:tailEnd type="triangle" w="med" len="med"/>
            </a:ln>
          </p:spPr>
        </p:cxnSp>
        <p:cxnSp>
          <p:nvCxnSpPr>
            <p:cNvPr id="2382" name="Google Shape;2382;p109"/>
            <p:cNvCxnSpPr/>
            <p:nvPr/>
          </p:nvCxnSpPr>
          <p:spPr>
            <a:xfrm rot="10800000" flipH="1">
              <a:off x="5514075" y="4765459"/>
              <a:ext cx="581925" cy="213287"/>
            </a:xfrm>
            <a:prstGeom prst="straightConnector1">
              <a:avLst/>
            </a:prstGeom>
            <a:noFill/>
            <a:ln w="9525" cap="flat" cmpd="sng">
              <a:solidFill>
                <a:srgbClr val="C00000"/>
              </a:solidFill>
              <a:prstDash val="solid"/>
              <a:miter lim="800000"/>
              <a:headEnd type="none" w="sm" len="sm"/>
              <a:tailEnd type="triangle" w="med" len="med"/>
            </a:ln>
          </p:spPr>
        </p:cxnSp>
        <p:sp>
          <p:nvSpPr>
            <p:cNvPr id="2383" name="Google Shape;2383;p109"/>
            <p:cNvSpPr txBox="1"/>
            <p:nvPr/>
          </p:nvSpPr>
          <p:spPr>
            <a:xfrm>
              <a:off x="6288894" y="4596546"/>
              <a:ext cx="24069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Export the layer’s information</a:t>
              </a:r>
              <a:endParaRPr sz="1800">
                <a:solidFill>
                  <a:schemeClr val="dk1"/>
                </a:solidFill>
                <a:latin typeface="Calibri"/>
                <a:ea typeface="Calibri"/>
                <a:cs typeface="Calibri"/>
                <a:sym typeface="Calibri"/>
              </a:endParaRPr>
            </a:p>
          </p:txBody>
        </p:sp>
      </p:grpSp>
      <p:pic>
        <p:nvPicPr>
          <p:cNvPr id="2384" name="Google Shape;2384;p109"/>
          <p:cNvPicPr preferRelativeResize="0"/>
          <p:nvPr/>
        </p:nvPicPr>
        <p:blipFill rotWithShape="1">
          <a:blip r:embed="rId5">
            <a:alphaModFix/>
          </a:blip>
          <a:srcRect/>
          <a:stretch/>
        </p:blipFill>
        <p:spPr>
          <a:xfrm>
            <a:off x="4170032" y="656492"/>
            <a:ext cx="406400" cy="457200"/>
          </a:xfrm>
          <a:prstGeom prst="rect">
            <a:avLst/>
          </a:prstGeom>
          <a:noFill/>
          <a:ln>
            <a:noFill/>
          </a:ln>
        </p:spPr>
      </p:pic>
      <p:pic>
        <p:nvPicPr>
          <p:cNvPr id="2385" name="Google Shape;2385;p109"/>
          <p:cNvPicPr preferRelativeResize="0"/>
          <p:nvPr/>
        </p:nvPicPr>
        <p:blipFill rotWithShape="1">
          <a:blip r:embed="rId5">
            <a:alphaModFix/>
          </a:blip>
          <a:srcRect/>
          <a:stretch/>
        </p:blipFill>
        <p:spPr>
          <a:xfrm>
            <a:off x="9375789" y="885092"/>
            <a:ext cx="406400" cy="45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8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6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7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389"/>
        <p:cNvGrpSpPr/>
        <p:nvPr/>
      </p:nvGrpSpPr>
      <p:grpSpPr>
        <a:xfrm>
          <a:off x="0" y="0"/>
          <a:ext cx="0" cy="0"/>
          <a:chOff x="0" y="0"/>
          <a:chExt cx="0" cy="0"/>
        </a:xfrm>
      </p:grpSpPr>
      <p:sp>
        <p:nvSpPr>
          <p:cNvPr id="2390" name="Google Shape;2390;p11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Layers</a:t>
            </a:r>
            <a:br>
              <a:rPr lang="en-GB" sz="4400" b="1"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Sharing layers matrix</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sp>
        <p:nvSpPr>
          <p:cNvPr id="2396" name="Google Shape;2396;p111"/>
          <p:cNvSpPr/>
          <p:nvPr/>
        </p:nvSpPr>
        <p:spPr>
          <a:xfrm>
            <a:off x="8204574" y="1487526"/>
            <a:ext cx="1702461" cy="619242"/>
          </a:xfrm>
          <a:prstGeom prst="rect">
            <a:avLst/>
          </a:prstGeom>
          <a:solidFill>
            <a:srgbClr val="F2F2F2"/>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397" name="Google Shape;2397;p111"/>
          <p:cNvSpPr/>
          <p:nvPr/>
        </p:nvSpPr>
        <p:spPr>
          <a:xfrm>
            <a:off x="1559496" y="1489204"/>
            <a:ext cx="6560472" cy="619242"/>
          </a:xfrm>
          <a:prstGeom prst="rect">
            <a:avLst/>
          </a:prstGeom>
          <a:solidFill>
            <a:srgbClr val="F2F2F2"/>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2398" name="Google Shape;2398;p111"/>
          <p:cNvCxnSpPr>
            <a:stCxn id="2399" idx="2"/>
          </p:cNvCxnSpPr>
          <p:nvPr/>
        </p:nvCxnSpPr>
        <p:spPr>
          <a:xfrm>
            <a:off x="780965" y="3030385"/>
            <a:ext cx="0" cy="3631800"/>
          </a:xfrm>
          <a:prstGeom prst="straightConnector1">
            <a:avLst/>
          </a:prstGeom>
          <a:noFill/>
          <a:ln w="9525" cap="flat" cmpd="sng">
            <a:solidFill>
              <a:schemeClr val="accent1"/>
            </a:solidFill>
            <a:prstDash val="solid"/>
            <a:miter lim="800000"/>
            <a:headEnd type="none" w="sm" len="sm"/>
            <a:tailEnd type="triangle" w="med" len="med"/>
          </a:ln>
        </p:spPr>
      </p:cxnSp>
      <p:sp>
        <p:nvSpPr>
          <p:cNvPr id="2400" name="Google Shape;2400;p111"/>
          <p:cNvSpPr txBox="1"/>
          <p:nvPr/>
        </p:nvSpPr>
        <p:spPr>
          <a:xfrm>
            <a:off x="1677791" y="1562164"/>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 same center</a:t>
            </a:r>
            <a:endParaRPr sz="1800">
              <a:solidFill>
                <a:schemeClr val="dk1"/>
              </a:solidFill>
              <a:latin typeface="Calibri"/>
              <a:ea typeface="Calibri"/>
              <a:cs typeface="Calibri"/>
              <a:sym typeface="Calibri"/>
            </a:endParaRPr>
          </a:p>
        </p:txBody>
      </p:sp>
      <p:sp>
        <p:nvSpPr>
          <p:cNvPr id="2401" name="Google Shape;2401;p111"/>
          <p:cNvSpPr txBox="1"/>
          <p:nvPr/>
        </p:nvSpPr>
        <p:spPr>
          <a:xfrm>
            <a:off x="3346699" y="1562164"/>
            <a:ext cx="14655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A</a:t>
            </a:r>
            <a:endParaRPr sz="1400">
              <a:solidFill>
                <a:schemeClr val="dk1"/>
              </a:solidFill>
              <a:latin typeface="Calibri"/>
              <a:ea typeface="Calibri"/>
              <a:cs typeface="Calibri"/>
              <a:sym typeface="Calibri"/>
            </a:endParaRPr>
          </a:p>
        </p:txBody>
      </p:sp>
      <p:sp>
        <p:nvSpPr>
          <p:cNvPr id="2402" name="Google Shape;2402;p111"/>
          <p:cNvSpPr txBox="1"/>
          <p:nvPr/>
        </p:nvSpPr>
        <p:spPr>
          <a:xfrm>
            <a:off x="5019618" y="1562164"/>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B</a:t>
            </a:r>
            <a:endParaRPr sz="1400">
              <a:solidFill>
                <a:schemeClr val="dk1"/>
              </a:solidFill>
              <a:latin typeface="Calibri"/>
              <a:ea typeface="Calibri"/>
              <a:cs typeface="Calibri"/>
              <a:sym typeface="Calibri"/>
            </a:endParaRPr>
          </a:p>
        </p:txBody>
      </p:sp>
      <p:sp>
        <p:nvSpPr>
          <p:cNvPr id="2403" name="Google Shape;2403;p111"/>
          <p:cNvSpPr txBox="1"/>
          <p:nvPr/>
        </p:nvSpPr>
        <p:spPr>
          <a:xfrm>
            <a:off x="6688526" y="1562164"/>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C</a:t>
            </a:r>
            <a:endParaRPr sz="1400">
              <a:solidFill>
                <a:schemeClr val="dk1"/>
              </a:solidFill>
              <a:latin typeface="Calibri"/>
              <a:ea typeface="Calibri"/>
              <a:cs typeface="Calibri"/>
              <a:sym typeface="Calibri"/>
            </a:endParaRPr>
          </a:p>
        </p:txBody>
      </p:sp>
      <p:sp>
        <p:nvSpPr>
          <p:cNvPr id="2404" name="Google Shape;2404;p111"/>
          <p:cNvSpPr txBox="1"/>
          <p:nvPr/>
        </p:nvSpPr>
        <p:spPr>
          <a:xfrm>
            <a:off x="8357433" y="1561673"/>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A</a:t>
            </a:r>
            <a:endParaRPr sz="1400">
              <a:solidFill>
                <a:schemeClr val="dk1"/>
              </a:solidFill>
              <a:latin typeface="Calibri"/>
              <a:ea typeface="Calibri"/>
              <a:cs typeface="Calibri"/>
              <a:sym typeface="Calibri"/>
            </a:endParaRPr>
          </a:p>
        </p:txBody>
      </p:sp>
      <p:sp>
        <p:nvSpPr>
          <p:cNvPr id="2405" name="Google Shape;2405;p111"/>
          <p:cNvSpPr txBox="1"/>
          <p:nvPr/>
        </p:nvSpPr>
        <p:spPr>
          <a:xfrm>
            <a:off x="1514970" y="1067402"/>
            <a:ext cx="25965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i="1">
                <a:solidFill>
                  <a:schemeClr val="dk1"/>
                </a:solidFill>
                <a:latin typeface="Calibri"/>
                <a:ea typeface="Calibri"/>
                <a:cs typeface="Calibri"/>
                <a:sym typeface="Calibri"/>
              </a:rPr>
              <a:t>In the same situation</a:t>
            </a:r>
            <a:endParaRPr sz="1800">
              <a:solidFill>
                <a:schemeClr val="dk1"/>
              </a:solidFill>
              <a:latin typeface="Calibri"/>
              <a:ea typeface="Calibri"/>
              <a:cs typeface="Calibri"/>
              <a:sym typeface="Calibri"/>
            </a:endParaRPr>
          </a:p>
        </p:txBody>
      </p:sp>
      <p:sp>
        <p:nvSpPr>
          <p:cNvPr id="2406" name="Google Shape;2406;p111"/>
          <p:cNvSpPr/>
          <p:nvPr/>
        </p:nvSpPr>
        <p:spPr>
          <a:xfrm>
            <a:off x="8119969" y="2169805"/>
            <a:ext cx="74018" cy="424109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accent1"/>
              </a:solidFill>
              <a:latin typeface="Calibri"/>
              <a:ea typeface="Calibri"/>
              <a:cs typeface="Calibri"/>
              <a:sym typeface="Calibri"/>
            </a:endParaRPr>
          </a:p>
        </p:txBody>
      </p:sp>
      <p:sp>
        <p:nvSpPr>
          <p:cNvPr id="2407" name="Google Shape;2407;p111"/>
          <p:cNvSpPr/>
          <p:nvPr/>
        </p:nvSpPr>
        <p:spPr>
          <a:xfrm>
            <a:off x="6384033" y="2175736"/>
            <a:ext cx="70318" cy="440128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08" name="Google Shape;2408;p111"/>
          <p:cNvSpPr/>
          <p:nvPr/>
        </p:nvSpPr>
        <p:spPr>
          <a:xfrm>
            <a:off x="4799857" y="2135350"/>
            <a:ext cx="56103" cy="44191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accent1"/>
              </a:solidFill>
              <a:latin typeface="Calibri"/>
              <a:ea typeface="Calibri"/>
              <a:cs typeface="Calibri"/>
              <a:sym typeface="Calibri"/>
            </a:endParaRPr>
          </a:p>
        </p:txBody>
      </p:sp>
      <p:sp>
        <p:nvSpPr>
          <p:cNvPr id="2409" name="Google Shape;2409;p111"/>
          <p:cNvSpPr/>
          <p:nvPr/>
        </p:nvSpPr>
        <p:spPr>
          <a:xfrm>
            <a:off x="3125345" y="2141684"/>
            <a:ext cx="69541" cy="450140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10" name="Google Shape;2410;p111"/>
          <p:cNvSpPr txBox="1"/>
          <p:nvPr/>
        </p:nvSpPr>
        <p:spPr>
          <a:xfrm>
            <a:off x="8158643" y="1052736"/>
            <a:ext cx="19236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i="1">
                <a:solidFill>
                  <a:schemeClr val="dk1"/>
                </a:solidFill>
                <a:latin typeface="Calibri"/>
                <a:ea typeface="Calibri"/>
                <a:cs typeface="Calibri"/>
                <a:sym typeface="Calibri"/>
              </a:rPr>
              <a:t>In other situation</a:t>
            </a:r>
            <a:endParaRPr sz="1800">
              <a:solidFill>
                <a:schemeClr val="dk1"/>
              </a:solidFill>
              <a:latin typeface="Calibri"/>
              <a:ea typeface="Calibri"/>
              <a:cs typeface="Calibri"/>
              <a:sym typeface="Calibri"/>
            </a:endParaRPr>
          </a:p>
        </p:txBody>
      </p:sp>
      <p:cxnSp>
        <p:nvCxnSpPr>
          <p:cNvPr id="2411" name="Google Shape;2411;p111"/>
          <p:cNvCxnSpPr/>
          <p:nvPr/>
        </p:nvCxnSpPr>
        <p:spPr>
          <a:xfrm rot="10800000" flipH="1">
            <a:off x="1514970" y="1365304"/>
            <a:ext cx="6604998" cy="25478"/>
          </a:xfrm>
          <a:prstGeom prst="straightConnector1">
            <a:avLst/>
          </a:prstGeom>
          <a:noFill/>
          <a:ln w="19050" cap="flat" cmpd="sng">
            <a:solidFill>
              <a:srgbClr val="4472C4"/>
            </a:solidFill>
            <a:prstDash val="solid"/>
            <a:miter lim="800000"/>
            <a:headEnd type="triangle" w="med" len="med"/>
            <a:tailEnd type="triangle" w="med" len="med"/>
          </a:ln>
        </p:spPr>
      </p:cxnSp>
      <p:cxnSp>
        <p:nvCxnSpPr>
          <p:cNvPr id="2412" name="Google Shape;2412;p111"/>
          <p:cNvCxnSpPr/>
          <p:nvPr/>
        </p:nvCxnSpPr>
        <p:spPr>
          <a:xfrm rot="10800000" flipH="1">
            <a:off x="8243025" y="1369663"/>
            <a:ext cx="1790683" cy="1481"/>
          </a:xfrm>
          <a:prstGeom prst="straightConnector1">
            <a:avLst/>
          </a:prstGeom>
          <a:noFill/>
          <a:ln w="19050" cap="flat" cmpd="sng">
            <a:solidFill>
              <a:schemeClr val="accent1"/>
            </a:solidFill>
            <a:prstDash val="solid"/>
            <a:miter lim="800000"/>
            <a:headEnd type="triangle" w="med" len="med"/>
            <a:tailEnd type="triangle" w="med" len="med"/>
          </a:ln>
        </p:spPr>
      </p:cxnSp>
      <p:sp>
        <p:nvSpPr>
          <p:cNvPr id="2413" name="Google Shape;2413;p111"/>
          <p:cNvSpPr txBox="1"/>
          <p:nvPr/>
        </p:nvSpPr>
        <p:spPr>
          <a:xfrm>
            <a:off x="838200" y="365125"/>
            <a:ext cx="5257800"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Sharing layers, adding to situation and Yaoundé Layers </a:t>
            </a:r>
            <a:endParaRPr sz="1620" b="1">
              <a:solidFill>
                <a:schemeClr val="dk1"/>
              </a:solidFill>
              <a:latin typeface="Calibri"/>
              <a:ea typeface="Calibri"/>
              <a:cs typeface="Calibri"/>
              <a:sym typeface="Calibri"/>
            </a:endParaRPr>
          </a:p>
        </p:txBody>
      </p:sp>
      <p:grpSp>
        <p:nvGrpSpPr>
          <p:cNvPr id="2414" name="Google Shape;2414;p111"/>
          <p:cNvGrpSpPr/>
          <p:nvPr/>
        </p:nvGrpSpPr>
        <p:grpSpPr>
          <a:xfrm>
            <a:off x="345140" y="2157392"/>
            <a:ext cx="11727524" cy="1041407"/>
            <a:chOff x="345140" y="2157392"/>
            <a:chExt cx="11727524" cy="1041407"/>
          </a:xfrm>
        </p:grpSpPr>
        <p:sp>
          <p:nvSpPr>
            <p:cNvPr id="2415" name="Google Shape;2415;p111"/>
            <p:cNvSpPr txBox="1"/>
            <p:nvPr/>
          </p:nvSpPr>
          <p:spPr>
            <a:xfrm>
              <a:off x="10387074" y="2890810"/>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416" name="Google Shape;2416;p111"/>
            <p:cNvGrpSpPr/>
            <p:nvPr/>
          </p:nvGrpSpPr>
          <p:grpSpPr>
            <a:xfrm>
              <a:off x="345140" y="2210236"/>
              <a:ext cx="871649" cy="875112"/>
              <a:chOff x="1127448" y="609672"/>
              <a:chExt cx="871649" cy="875112"/>
            </a:xfrm>
          </p:grpSpPr>
          <p:sp>
            <p:nvSpPr>
              <p:cNvPr id="2399" name="Google Shape;2399;p111"/>
              <p:cNvSpPr/>
              <p:nvPr/>
            </p:nvSpPr>
            <p:spPr>
              <a:xfrm>
                <a:off x="1127448" y="653417"/>
                <a:ext cx="871649" cy="831367"/>
              </a:xfrm>
              <a:prstGeom prst="flowChartDocumen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17" name="Google Shape;2417;p111"/>
              <p:cNvSpPr txBox="1"/>
              <p:nvPr/>
            </p:nvSpPr>
            <p:spPr>
              <a:xfrm>
                <a:off x="1178404" y="609672"/>
                <a:ext cx="80336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Layer</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Example</a:t>
                </a:r>
                <a:endParaRPr sz="1800">
                  <a:solidFill>
                    <a:schemeClr val="dk1"/>
                  </a:solidFill>
                  <a:latin typeface="Calibri"/>
                  <a:ea typeface="Calibri"/>
                  <a:cs typeface="Calibri"/>
                  <a:sym typeface="Calibri"/>
                </a:endParaRPr>
              </a:p>
            </p:txBody>
          </p:sp>
        </p:grpSp>
        <p:pic>
          <p:nvPicPr>
            <p:cNvPr id="2418" name="Google Shape;2418;p111"/>
            <p:cNvPicPr preferRelativeResize="0"/>
            <p:nvPr/>
          </p:nvPicPr>
          <p:blipFill rotWithShape="1">
            <a:blip r:embed="rId3">
              <a:alphaModFix/>
            </a:blip>
            <a:srcRect/>
            <a:stretch/>
          </p:blipFill>
          <p:spPr>
            <a:xfrm>
              <a:off x="10162467" y="2554374"/>
              <a:ext cx="220967" cy="248588"/>
            </a:xfrm>
            <a:prstGeom prst="rect">
              <a:avLst/>
            </a:prstGeom>
            <a:noFill/>
            <a:ln>
              <a:noFill/>
            </a:ln>
          </p:spPr>
        </p:pic>
        <p:sp>
          <p:nvSpPr>
            <p:cNvPr id="2419" name="Google Shape;2419;p111"/>
            <p:cNvSpPr txBox="1"/>
            <p:nvPr/>
          </p:nvSpPr>
          <p:spPr>
            <a:xfrm>
              <a:off x="10341344" y="2206195"/>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420" name="Google Shape;2420;p111"/>
            <p:cNvSpPr txBox="1"/>
            <p:nvPr/>
          </p:nvSpPr>
          <p:spPr>
            <a:xfrm>
              <a:off x="10341344" y="2532549"/>
              <a:ext cx="17100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grpSp>
          <p:nvGrpSpPr>
            <p:cNvPr id="2421" name="Google Shape;2421;p111"/>
            <p:cNvGrpSpPr/>
            <p:nvPr/>
          </p:nvGrpSpPr>
          <p:grpSpPr>
            <a:xfrm>
              <a:off x="10128386" y="2876047"/>
              <a:ext cx="288094" cy="322752"/>
              <a:chOff x="349718" y="1340768"/>
              <a:chExt cx="320034" cy="360040"/>
            </a:xfrm>
          </p:grpSpPr>
          <p:sp>
            <p:nvSpPr>
              <p:cNvPr id="2422" name="Google Shape;2422;p111"/>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423" name="Google Shape;2423;p111"/>
              <p:cNvPicPr preferRelativeResize="0"/>
              <p:nvPr/>
            </p:nvPicPr>
            <p:blipFill rotWithShape="1">
              <a:blip r:embed="rId4">
                <a:alphaModFix/>
              </a:blip>
              <a:srcRect/>
              <a:stretch/>
            </p:blipFill>
            <p:spPr>
              <a:xfrm>
                <a:off x="349718" y="1340768"/>
                <a:ext cx="320034" cy="360039"/>
              </a:xfrm>
              <a:prstGeom prst="rect">
                <a:avLst/>
              </a:prstGeom>
              <a:solidFill>
                <a:schemeClr val="lt1"/>
              </a:solidFill>
              <a:ln>
                <a:noFill/>
              </a:ln>
            </p:spPr>
          </p:pic>
        </p:grpSp>
        <p:sp>
          <p:nvSpPr>
            <p:cNvPr id="2424" name="Google Shape;2424;p111"/>
            <p:cNvSpPr/>
            <p:nvPr/>
          </p:nvSpPr>
          <p:spPr>
            <a:xfrm>
              <a:off x="10182590" y="2261947"/>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2425" name="Google Shape;2425;p111"/>
            <p:cNvGrpSpPr/>
            <p:nvPr/>
          </p:nvGrpSpPr>
          <p:grpSpPr>
            <a:xfrm>
              <a:off x="1731116" y="2160179"/>
              <a:ext cx="7951950" cy="1001184"/>
              <a:chOff x="1731116" y="2160179"/>
              <a:chExt cx="7951950" cy="1001184"/>
            </a:xfrm>
          </p:grpSpPr>
          <p:sp>
            <p:nvSpPr>
              <p:cNvPr id="2426" name="Google Shape;2426;p111"/>
              <p:cNvSpPr txBox="1"/>
              <p:nvPr/>
            </p:nvSpPr>
            <p:spPr>
              <a:xfrm>
                <a:off x="5108917" y="2518252"/>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grpSp>
            <p:nvGrpSpPr>
              <p:cNvPr id="2427" name="Google Shape;2427;p111"/>
              <p:cNvGrpSpPr/>
              <p:nvPr/>
            </p:nvGrpSpPr>
            <p:grpSpPr>
              <a:xfrm>
                <a:off x="1731116" y="2160179"/>
                <a:ext cx="7951950" cy="1001184"/>
                <a:chOff x="1731116" y="2160179"/>
                <a:chExt cx="7951950" cy="1001184"/>
              </a:xfrm>
            </p:grpSpPr>
            <p:sp>
              <p:nvSpPr>
                <p:cNvPr id="2428" name="Google Shape;2428;p111"/>
                <p:cNvSpPr txBox="1"/>
                <p:nvPr/>
              </p:nvSpPr>
              <p:spPr>
                <a:xfrm>
                  <a:off x="3430414" y="2181355"/>
                  <a:ext cx="1347752"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29" name="Google Shape;2429;p111"/>
                <p:cNvSpPr txBox="1"/>
                <p:nvPr/>
              </p:nvSpPr>
              <p:spPr>
                <a:xfrm>
                  <a:off x="1731116" y="2198322"/>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430" name="Google Shape;2430;p111"/>
                <p:cNvSpPr txBox="1"/>
                <p:nvPr/>
              </p:nvSpPr>
              <p:spPr>
                <a:xfrm>
                  <a:off x="1731116" y="2853586"/>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31" name="Google Shape;2431;p111"/>
                <p:cNvSpPr txBox="1"/>
                <p:nvPr/>
              </p:nvSpPr>
              <p:spPr>
                <a:xfrm>
                  <a:off x="1731116" y="2506271"/>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32" name="Google Shape;2432;p111"/>
                <p:cNvSpPr txBox="1"/>
                <p:nvPr/>
              </p:nvSpPr>
              <p:spPr>
                <a:xfrm>
                  <a:off x="3430414" y="2518252"/>
                  <a:ext cx="131912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33" name="Google Shape;2433;p111"/>
                <p:cNvSpPr txBox="1"/>
                <p:nvPr/>
              </p:nvSpPr>
              <p:spPr>
                <a:xfrm>
                  <a:off x="3430413" y="2835379"/>
                  <a:ext cx="132771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34" name="Google Shape;2434;p111"/>
                <p:cNvSpPr txBox="1"/>
                <p:nvPr/>
              </p:nvSpPr>
              <p:spPr>
                <a:xfrm>
                  <a:off x="5108917" y="2169804"/>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35" name="Google Shape;2435;p111"/>
                <p:cNvSpPr txBox="1"/>
                <p:nvPr/>
              </p:nvSpPr>
              <p:spPr>
                <a:xfrm>
                  <a:off x="5108917" y="2835379"/>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36" name="Google Shape;2436;p111"/>
                <p:cNvSpPr txBox="1"/>
                <p:nvPr/>
              </p:nvSpPr>
              <p:spPr>
                <a:xfrm>
                  <a:off x="6897614" y="2169804"/>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37" name="Google Shape;2437;p111"/>
                <p:cNvSpPr txBox="1"/>
                <p:nvPr/>
              </p:nvSpPr>
              <p:spPr>
                <a:xfrm>
                  <a:off x="6897614" y="2518252"/>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38" name="Google Shape;2438;p111"/>
                <p:cNvSpPr txBox="1"/>
                <p:nvPr/>
              </p:nvSpPr>
              <p:spPr>
                <a:xfrm>
                  <a:off x="6897614" y="2835379"/>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39" name="Google Shape;2439;p111"/>
                <p:cNvSpPr txBox="1"/>
                <p:nvPr/>
              </p:nvSpPr>
              <p:spPr>
                <a:xfrm>
                  <a:off x="8353261" y="2160179"/>
                  <a:ext cx="132980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40" name="Google Shape;2440;p111"/>
                <p:cNvSpPr txBox="1"/>
                <p:nvPr/>
              </p:nvSpPr>
              <p:spPr>
                <a:xfrm>
                  <a:off x="8328248" y="2516256"/>
                  <a:ext cx="132007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41" name="Google Shape;2441;p111"/>
                <p:cNvSpPr txBox="1"/>
                <p:nvPr/>
              </p:nvSpPr>
              <p:spPr>
                <a:xfrm>
                  <a:off x="8313277" y="2825326"/>
                  <a:ext cx="13364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grpSp>
        </p:grpSp>
        <p:cxnSp>
          <p:nvCxnSpPr>
            <p:cNvPr id="2442" name="Google Shape;2442;p111"/>
            <p:cNvCxnSpPr/>
            <p:nvPr/>
          </p:nvCxnSpPr>
          <p:spPr>
            <a:xfrm>
              <a:off x="1415479" y="2157392"/>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443" name="Google Shape;2443;p111"/>
            <p:cNvCxnSpPr/>
            <p:nvPr/>
          </p:nvCxnSpPr>
          <p:spPr>
            <a:xfrm>
              <a:off x="1415480" y="3168083"/>
              <a:ext cx="8496000" cy="0"/>
            </a:xfrm>
            <a:prstGeom prst="straightConnector1">
              <a:avLst/>
            </a:prstGeom>
            <a:noFill/>
            <a:ln w="19050" cap="flat" cmpd="sng">
              <a:solidFill>
                <a:srgbClr val="525252"/>
              </a:solidFill>
              <a:prstDash val="solid"/>
              <a:miter lim="800000"/>
              <a:headEnd type="none" w="sm" len="sm"/>
              <a:tailEnd type="none" w="sm" len="sm"/>
            </a:ln>
          </p:spPr>
        </p:cxnSp>
        <p:sp>
          <p:nvSpPr>
            <p:cNvPr id="2444" name="Google Shape;2444;p111"/>
            <p:cNvSpPr txBox="1"/>
            <p:nvPr/>
          </p:nvSpPr>
          <p:spPr>
            <a:xfrm>
              <a:off x="407368" y="2589440"/>
              <a:ext cx="8397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Local layer</a:t>
              </a:r>
              <a:endParaRPr sz="1800">
                <a:solidFill>
                  <a:schemeClr val="dk1"/>
                </a:solidFill>
                <a:latin typeface="Calibri"/>
                <a:ea typeface="Calibri"/>
                <a:cs typeface="Calibri"/>
                <a:sym typeface="Calibri"/>
              </a:endParaRPr>
            </a:p>
          </p:txBody>
        </p:sp>
        <p:cxnSp>
          <p:nvCxnSpPr>
            <p:cNvPr id="2445" name="Google Shape;2445;p111"/>
            <p:cNvCxnSpPr/>
            <p:nvPr/>
          </p:nvCxnSpPr>
          <p:spPr>
            <a:xfrm>
              <a:off x="1775520" y="2494289"/>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446" name="Google Shape;2446;p111"/>
            <p:cNvCxnSpPr/>
            <p:nvPr/>
          </p:nvCxnSpPr>
          <p:spPr>
            <a:xfrm>
              <a:off x="1775520" y="2831186"/>
              <a:ext cx="7920000" cy="0"/>
            </a:xfrm>
            <a:prstGeom prst="straightConnector1">
              <a:avLst/>
            </a:prstGeom>
            <a:noFill/>
            <a:ln w="9525" cap="flat" cmpd="sng">
              <a:solidFill>
                <a:srgbClr val="7F7F7F"/>
              </a:solidFill>
              <a:prstDash val="dash"/>
              <a:miter lim="800000"/>
              <a:headEnd type="none" w="sm" len="sm"/>
              <a:tailEnd type="none" w="sm" len="sm"/>
            </a:ln>
          </p:spPr>
        </p:cxnSp>
      </p:grpSp>
      <p:grpSp>
        <p:nvGrpSpPr>
          <p:cNvPr id="2447" name="Google Shape;2447;p111"/>
          <p:cNvGrpSpPr/>
          <p:nvPr/>
        </p:nvGrpSpPr>
        <p:grpSpPr>
          <a:xfrm>
            <a:off x="276908" y="4361484"/>
            <a:ext cx="11782240" cy="1041407"/>
            <a:chOff x="276908" y="4361484"/>
            <a:chExt cx="11782240" cy="1041407"/>
          </a:xfrm>
        </p:grpSpPr>
        <p:grpSp>
          <p:nvGrpSpPr>
            <p:cNvPr id="2448" name="Google Shape;2448;p111"/>
            <p:cNvGrpSpPr/>
            <p:nvPr/>
          </p:nvGrpSpPr>
          <p:grpSpPr>
            <a:xfrm>
              <a:off x="276908" y="4361484"/>
              <a:ext cx="11782240" cy="1041407"/>
              <a:chOff x="276908" y="4361484"/>
              <a:chExt cx="11782240" cy="1041407"/>
            </a:xfrm>
          </p:grpSpPr>
          <p:grpSp>
            <p:nvGrpSpPr>
              <p:cNvPr id="2449" name="Google Shape;2449;p111"/>
              <p:cNvGrpSpPr/>
              <p:nvPr/>
            </p:nvGrpSpPr>
            <p:grpSpPr>
              <a:xfrm>
                <a:off x="276908" y="4448472"/>
                <a:ext cx="1035224" cy="720074"/>
                <a:chOff x="1059216" y="1628800"/>
                <a:chExt cx="1035224" cy="720074"/>
              </a:xfrm>
            </p:grpSpPr>
            <p:sp>
              <p:nvSpPr>
                <p:cNvPr id="2450" name="Google Shape;2450;p111"/>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51" name="Google Shape;2451;p111"/>
                <p:cNvSpPr txBox="1"/>
                <p:nvPr/>
              </p:nvSpPr>
              <p:spPr>
                <a:xfrm>
                  <a:off x="1086328" y="1700808"/>
                  <a:ext cx="100811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Add to Situation</a:t>
                  </a:r>
                  <a:endParaRPr sz="1800">
                    <a:solidFill>
                      <a:schemeClr val="dk1"/>
                    </a:solidFill>
                    <a:latin typeface="Calibri"/>
                    <a:ea typeface="Calibri"/>
                    <a:cs typeface="Calibri"/>
                    <a:sym typeface="Calibri"/>
                  </a:endParaRPr>
                </a:p>
              </p:txBody>
            </p:sp>
          </p:grpSp>
          <p:pic>
            <p:nvPicPr>
              <p:cNvPr id="2452" name="Google Shape;2452;p111"/>
              <p:cNvPicPr preferRelativeResize="0"/>
              <p:nvPr/>
            </p:nvPicPr>
            <p:blipFill rotWithShape="1">
              <a:blip r:embed="rId5">
                <a:alphaModFix/>
              </a:blip>
              <a:srcRect/>
              <a:stretch/>
            </p:blipFill>
            <p:spPr>
              <a:xfrm>
                <a:off x="10148951" y="4758466"/>
                <a:ext cx="220967" cy="248588"/>
              </a:xfrm>
              <a:prstGeom prst="rect">
                <a:avLst/>
              </a:prstGeom>
              <a:noFill/>
              <a:ln>
                <a:noFill/>
              </a:ln>
            </p:spPr>
          </p:pic>
          <p:sp>
            <p:nvSpPr>
              <p:cNvPr id="2453" name="Google Shape;2453;p111"/>
              <p:cNvSpPr txBox="1"/>
              <p:nvPr/>
            </p:nvSpPr>
            <p:spPr>
              <a:xfrm>
                <a:off x="10327828" y="4410287"/>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454" name="Google Shape;2454;p111"/>
              <p:cNvSpPr txBox="1"/>
              <p:nvPr/>
            </p:nvSpPr>
            <p:spPr>
              <a:xfrm>
                <a:off x="10327828" y="4736641"/>
                <a:ext cx="164262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 pane</a:t>
                </a:r>
                <a:endParaRPr sz="1800">
                  <a:solidFill>
                    <a:schemeClr val="dk1"/>
                  </a:solidFill>
                  <a:latin typeface="Calibri"/>
                  <a:ea typeface="Calibri"/>
                  <a:cs typeface="Calibri"/>
                  <a:sym typeface="Calibri"/>
                </a:endParaRPr>
              </a:p>
            </p:txBody>
          </p:sp>
          <p:sp>
            <p:nvSpPr>
              <p:cNvPr id="2455" name="Google Shape;2455;p111"/>
              <p:cNvSpPr txBox="1"/>
              <p:nvPr/>
            </p:nvSpPr>
            <p:spPr>
              <a:xfrm>
                <a:off x="10373558" y="5094902"/>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456" name="Google Shape;2456;p111"/>
              <p:cNvGrpSpPr/>
              <p:nvPr/>
            </p:nvGrpSpPr>
            <p:grpSpPr>
              <a:xfrm>
                <a:off x="10114870" y="5080139"/>
                <a:ext cx="288094" cy="322752"/>
                <a:chOff x="349718" y="1340768"/>
                <a:chExt cx="320034" cy="360040"/>
              </a:xfrm>
            </p:grpSpPr>
            <p:sp>
              <p:nvSpPr>
                <p:cNvPr id="2457" name="Google Shape;2457;p111"/>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458" name="Google Shape;2458;p111"/>
                <p:cNvPicPr preferRelativeResize="0"/>
                <p:nvPr/>
              </p:nvPicPr>
              <p:blipFill rotWithShape="1">
                <a:blip r:embed="rId6">
                  <a:alphaModFix/>
                </a:blip>
                <a:srcRect/>
                <a:stretch/>
              </p:blipFill>
              <p:spPr>
                <a:xfrm>
                  <a:off x="349718" y="1340768"/>
                  <a:ext cx="320034" cy="360039"/>
                </a:xfrm>
                <a:prstGeom prst="rect">
                  <a:avLst/>
                </a:prstGeom>
                <a:solidFill>
                  <a:schemeClr val="lt1"/>
                </a:solidFill>
                <a:ln>
                  <a:noFill/>
                </a:ln>
              </p:spPr>
            </p:pic>
          </p:grpSp>
          <p:sp>
            <p:nvSpPr>
              <p:cNvPr id="2459" name="Google Shape;2459;p111"/>
              <p:cNvSpPr txBox="1"/>
              <p:nvPr/>
            </p:nvSpPr>
            <p:spPr>
              <a:xfrm>
                <a:off x="1731116" y="4391974"/>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460" name="Google Shape;2460;p111"/>
              <p:cNvSpPr/>
              <p:nvPr/>
            </p:nvSpPr>
            <p:spPr>
              <a:xfrm>
                <a:off x="10169074" y="4466039"/>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461" name="Google Shape;2461;p111"/>
              <p:cNvSpPr txBox="1"/>
              <p:nvPr/>
            </p:nvSpPr>
            <p:spPr>
              <a:xfrm>
                <a:off x="1731116" y="5068539"/>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62" name="Google Shape;2462;p111"/>
              <p:cNvSpPr txBox="1"/>
              <p:nvPr/>
            </p:nvSpPr>
            <p:spPr>
              <a:xfrm>
                <a:off x="3430414" y="4370065"/>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63" name="Google Shape;2463;p111"/>
              <p:cNvSpPr txBox="1"/>
              <p:nvPr/>
            </p:nvSpPr>
            <p:spPr>
              <a:xfrm>
                <a:off x="5108917" y="4370064"/>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pic>
            <p:nvPicPr>
              <p:cNvPr id="2464" name="Google Shape;2464;p111"/>
              <p:cNvPicPr preferRelativeResize="0"/>
              <p:nvPr/>
            </p:nvPicPr>
            <p:blipFill rotWithShape="1">
              <a:blip r:embed="rId5">
                <a:alphaModFix/>
              </a:blip>
              <a:srcRect/>
              <a:stretch/>
            </p:blipFill>
            <p:spPr>
              <a:xfrm>
                <a:off x="1758394" y="4421568"/>
                <a:ext cx="220967" cy="248588"/>
              </a:xfrm>
              <a:prstGeom prst="rect">
                <a:avLst/>
              </a:prstGeom>
              <a:noFill/>
              <a:ln>
                <a:noFill/>
              </a:ln>
            </p:spPr>
          </p:pic>
          <p:sp>
            <p:nvSpPr>
              <p:cNvPr id="2465" name="Google Shape;2465;p111"/>
              <p:cNvSpPr txBox="1"/>
              <p:nvPr/>
            </p:nvSpPr>
            <p:spPr>
              <a:xfrm>
                <a:off x="6897614" y="4370064"/>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66" name="Google Shape;2466;p111"/>
              <p:cNvSpPr txBox="1"/>
              <p:nvPr/>
            </p:nvSpPr>
            <p:spPr>
              <a:xfrm>
                <a:off x="8361008" y="4370064"/>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67" name="Google Shape;2467;p111"/>
              <p:cNvSpPr txBox="1"/>
              <p:nvPr/>
            </p:nvSpPr>
            <p:spPr>
              <a:xfrm>
                <a:off x="8351638" y="4717943"/>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68" name="Google Shape;2468;p111"/>
              <p:cNvSpPr txBox="1"/>
              <p:nvPr/>
            </p:nvSpPr>
            <p:spPr>
              <a:xfrm>
                <a:off x="8361008" y="5056586"/>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cxnSp>
            <p:nvCxnSpPr>
              <p:cNvPr id="2469" name="Google Shape;2469;p111"/>
              <p:cNvCxnSpPr/>
              <p:nvPr/>
            </p:nvCxnSpPr>
            <p:spPr>
              <a:xfrm>
                <a:off x="1415480" y="4361484"/>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470" name="Google Shape;2470;p111"/>
              <p:cNvCxnSpPr/>
              <p:nvPr/>
            </p:nvCxnSpPr>
            <p:spPr>
              <a:xfrm>
                <a:off x="1415480" y="5372175"/>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471" name="Google Shape;2471;p111"/>
              <p:cNvCxnSpPr/>
              <p:nvPr/>
            </p:nvCxnSpPr>
            <p:spPr>
              <a:xfrm>
                <a:off x="1775520" y="4698381"/>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472" name="Google Shape;2472;p111"/>
              <p:cNvCxnSpPr/>
              <p:nvPr/>
            </p:nvCxnSpPr>
            <p:spPr>
              <a:xfrm>
                <a:off x="1775520" y="5035278"/>
                <a:ext cx="7920000" cy="0"/>
              </a:xfrm>
              <a:prstGeom prst="straightConnector1">
                <a:avLst/>
              </a:prstGeom>
              <a:noFill/>
              <a:ln w="9525" cap="flat" cmpd="sng">
                <a:solidFill>
                  <a:srgbClr val="7F7F7F"/>
                </a:solidFill>
                <a:prstDash val="dash"/>
                <a:miter lim="800000"/>
                <a:headEnd type="none" w="sm" len="sm"/>
                <a:tailEnd type="none" w="sm" len="sm"/>
              </a:ln>
            </p:spPr>
          </p:cxnSp>
        </p:grpSp>
        <p:sp>
          <p:nvSpPr>
            <p:cNvPr id="2473" name="Google Shape;2473;p111"/>
            <p:cNvSpPr txBox="1"/>
            <p:nvPr/>
          </p:nvSpPr>
          <p:spPr>
            <a:xfrm>
              <a:off x="1758394" y="4741108"/>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474" name="Google Shape;2474;p111"/>
            <p:cNvSpPr txBox="1"/>
            <p:nvPr/>
          </p:nvSpPr>
          <p:spPr>
            <a:xfrm>
              <a:off x="3458206" y="4711302"/>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75" name="Google Shape;2475;p111"/>
            <p:cNvSpPr txBox="1"/>
            <p:nvPr/>
          </p:nvSpPr>
          <p:spPr>
            <a:xfrm>
              <a:off x="3464962" y="5051422"/>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grpSp>
      <p:sp>
        <p:nvSpPr>
          <p:cNvPr id="2476" name="Google Shape;2476;p111"/>
          <p:cNvSpPr txBox="1"/>
          <p:nvPr/>
        </p:nvSpPr>
        <p:spPr>
          <a:xfrm>
            <a:off x="5125666" y="4712563"/>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77" name="Google Shape;2477;p111"/>
          <p:cNvSpPr txBox="1"/>
          <p:nvPr/>
        </p:nvSpPr>
        <p:spPr>
          <a:xfrm>
            <a:off x="6894871" y="4711302"/>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78" name="Google Shape;2478;p111"/>
          <p:cNvSpPr txBox="1"/>
          <p:nvPr/>
        </p:nvSpPr>
        <p:spPr>
          <a:xfrm>
            <a:off x="5153921" y="5051121"/>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79" name="Google Shape;2479;p111"/>
          <p:cNvSpPr txBox="1"/>
          <p:nvPr/>
        </p:nvSpPr>
        <p:spPr>
          <a:xfrm>
            <a:off x="6897301" y="5051293"/>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grpSp>
        <p:nvGrpSpPr>
          <p:cNvPr id="2480" name="Google Shape;2480;p111"/>
          <p:cNvGrpSpPr/>
          <p:nvPr/>
        </p:nvGrpSpPr>
        <p:grpSpPr>
          <a:xfrm>
            <a:off x="263352" y="5469760"/>
            <a:ext cx="11753341" cy="1041407"/>
            <a:chOff x="263352" y="5469760"/>
            <a:chExt cx="11753341" cy="1041407"/>
          </a:xfrm>
        </p:grpSpPr>
        <p:grpSp>
          <p:nvGrpSpPr>
            <p:cNvPr id="2481" name="Google Shape;2481;p111"/>
            <p:cNvGrpSpPr/>
            <p:nvPr/>
          </p:nvGrpSpPr>
          <p:grpSpPr>
            <a:xfrm>
              <a:off x="263352" y="5469760"/>
              <a:ext cx="11753341" cy="1041407"/>
              <a:chOff x="263352" y="5469760"/>
              <a:chExt cx="11753341" cy="1041407"/>
            </a:xfrm>
          </p:grpSpPr>
          <p:sp>
            <p:nvSpPr>
              <p:cNvPr id="2482" name="Google Shape;2482;p111"/>
              <p:cNvSpPr txBox="1"/>
              <p:nvPr/>
            </p:nvSpPr>
            <p:spPr>
              <a:xfrm>
                <a:off x="10246668" y="6203178"/>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483" name="Google Shape;2483;p111"/>
              <p:cNvGrpSpPr/>
              <p:nvPr/>
            </p:nvGrpSpPr>
            <p:grpSpPr>
              <a:xfrm>
                <a:off x="263352" y="5576358"/>
                <a:ext cx="1035224" cy="720074"/>
                <a:chOff x="1059216" y="1628800"/>
                <a:chExt cx="1035224" cy="720074"/>
              </a:xfrm>
            </p:grpSpPr>
            <p:sp>
              <p:nvSpPr>
                <p:cNvPr id="2484" name="Google Shape;2484;p111"/>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485" name="Google Shape;2485;p111"/>
                <p:cNvSpPr txBox="1"/>
                <p:nvPr/>
              </p:nvSpPr>
              <p:spPr>
                <a:xfrm>
                  <a:off x="1086328" y="1700808"/>
                  <a:ext cx="100811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Share with center A</a:t>
                  </a:r>
                  <a:endParaRPr sz="1800">
                    <a:solidFill>
                      <a:schemeClr val="dk1"/>
                    </a:solidFill>
                    <a:latin typeface="Calibri"/>
                    <a:ea typeface="Calibri"/>
                    <a:cs typeface="Calibri"/>
                    <a:sym typeface="Calibri"/>
                  </a:endParaRPr>
                </a:p>
              </p:txBody>
            </p:sp>
          </p:grpSp>
          <p:pic>
            <p:nvPicPr>
              <p:cNvPr id="2486" name="Google Shape;2486;p111"/>
              <p:cNvPicPr preferRelativeResize="0"/>
              <p:nvPr/>
            </p:nvPicPr>
            <p:blipFill rotWithShape="1">
              <a:blip r:embed="rId5">
                <a:alphaModFix/>
              </a:blip>
              <a:srcRect/>
              <a:stretch/>
            </p:blipFill>
            <p:spPr>
              <a:xfrm>
                <a:off x="10094069" y="5866742"/>
                <a:ext cx="220967" cy="248588"/>
              </a:xfrm>
              <a:prstGeom prst="rect">
                <a:avLst/>
              </a:prstGeom>
              <a:noFill/>
              <a:ln>
                <a:noFill/>
              </a:ln>
            </p:spPr>
          </p:pic>
          <p:sp>
            <p:nvSpPr>
              <p:cNvPr id="2487" name="Google Shape;2487;p111"/>
              <p:cNvSpPr txBox="1"/>
              <p:nvPr/>
            </p:nvSpPr>
            <p:spPr>
              <a:xfrm>
                <a:off x="10272946" y="5518563"/>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488" name="Google Shape;2488;p111"/>
              <p:cNvSpPr txBox="1"/>
              <p:nvPr/>
            </p:nvSpPr>
            <p:spPr>
              <a:xfrm>
                <a:off x="10272946" y="5844917"/>
                <a:ext cx="17437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grpSp>
            <p:nvGrpSpPr>
              <p:cNvPr id="2489" name="Google Shape;2489;p111"/>
              <p:cNvGrpSpPr/>
              <p:nvPr/>
            </p:nvGrpSpPr>
            <p:grpSpPr>
              <a:xfrm>
                <a:off x="10059988" y="6188415"/>
                <a:ext cx="288094" cy="322752"/>
                <a:chOff x="349718" y="1340768"/>
                <a:chExt cx="320034" cy="360040"/>
              </a:xfrm>
            </p:grpSpPr>
            <p:sp>
              <p:nvSpPr>
                <p:cNvPr id="2490" name="Google Shape;2490;p111"/>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491" name="Google Shape;2491;p111"/>
                <p:cNvPicPr preferRelativeResize="0"/>
                <p:nvPr/>
              </p:nvPicPr>
              <p:blipFill rotWithShape="1">
                <a:blip r:embed="rId6">
                  <a:alphaModFix/>
                </a:blip>
                <a:srcRect/>
                <a:stretch/>
              </p:blipFill>
              <p:spPr>
                <a:xfrm>
                  <a:off x="349718" y="1340768"/>
                  <a:ext cx="320034" cy="360039"/>
                </a:xfrm>
                <a:prstGeom prst="rect">
                  <a:avLst/>
                </a:prstGeom>
                <a:solidFill>
                  <a:schemeClr val="lt1"/>
                </a:solidFill>
                <a:ln>
                  <a:noFill/>
                </a:ln>
              </p:spPr>
            </p:pic>
          </p:grpSp>
          <p:sp>
            <p:nvSpPr>
              <p:cNvPr id="2492" name="Google Shape;2492;p111"/>
              <p:cNvSpPr txBox="1"/>
              <p:nvPr/>
            </p:nvSpPr>
            <p:spPr>
              <a:xfrm>
                <a:off x="1731116" y="5500250"/>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493" name="Google Shape;2493;p111"/>
              <p:cNvSpPr/>
              <p:nvPr/>
            </p:nvSpPr>
            <p:spPr>
              <a:xfrm>
                <a:off x="10114192" y="5574315"/>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494" name="Google Shape;2494;p111"/>
              <p:cNvSpPr txBox="1"/>
              <p:nvPr/>
            </p:nvSpPr>
            <p:spPr>
              <a:xfrm>
                <a:off x="1731116" y="6176815"/>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95" name="Google Shape;2495;p111"/>
              <p:cNvSpPr txBox="1"/>
              <p:nvPr/>
            </p:nvSpPr>
            <p:spPr>
              <a:xfrm>
                <a:off x="1731116" y="5829057"/>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496" name="Google Shape;2496;p111"/>
              <p:cNvSpPr txBox="1"/>
              <p:nvPr/>
            </p:nvSpPr>
            <p:spPr>
              <a:xfrm>
                <a:off x="3430414" y="5478341"/>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497" name="Google Shape;2497;p111"/>
              <p:cNvSpPr txBox="1"/>
              <p:nvPr/>
            </p:nvSpPr>
            <p:spPr>
              <a:xfrm>
                <a:off x="5108917" y="5478340"/>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pic>
            <p:nvPicPr>
              <p:cNvPr id="2498" name="Google Shape;2498;p111"/>
              <p:cNvPicPr preferRelativeResize="0"/>
              <p:nvPr/>
            </p:nvPicPr>
            <p:blipFill rotWithShape="1">
              <a:blip r:embed="rId5">
                <a:alphaModFix/>
              </a:blip>
              <a:srcRect/>
              <a:stretch/>
            </p:blipFill>
            <p:spPr>
              <a:xfrm>
                <a:off x="1703512" y="5529844"/>
                <a:ext cx="220967" cy="248588"/>
              </a:xfrm>
              <a:prstGeom prst="rect">
                <a:avLst/>
              </a:prstGeom>
              <a:noFill/>
              <a:ln>
                <a:noFill/>
              </a:ln>
            </p:spPr>
          </p:pic>
          <p:sp>
            <p:nvSpPr>
              <p:cNvPr id="2499" name="Google Shape;2499;p111"/>
              <p:cNvSpPr txBox="1"/>
              <p:nvPr/>
            </p:nvSpPr>
            <p:spPr>
              <a:xfrm>
                <a:off x="6897614" y="5478340"/>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00" name="Google Shape;2500;p111"/>
              <p:cNvSpPr txBox="1"/>
              <p:nvPr/>
            </p:nvSpPr>
            <p:spPr>
              <a:xfrm>
                <a:off x="8446415" y="5480576"/>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01" name="Google Shape;2501;p111"/>
              <p:cNvSpPr txBox="1"/>
              <p:nvPr/>
            </p:nvSpPr>
            <p:spPr>
              <a:xfrm>
                <a:off x="8446415" y="5818608"/>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cxnSp>
            <p:nvCxnSpPr>
              <p:cNvPr id="2502" name="Google Shape;2502;p111"/>
              <p:cNvCxnSpPr/>
              <p:nvPr/>
            </p:nvCxnSpPr>
            <p:spPr>
              <a:xfrm>
                <a:off x="1415480" y="5469760"/>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503" name="Google Shape;2503;p111"/>
              <p:cNvCxnSpPr/>
              <p:nvPr/>
            </p:nvCxnSpPr>
            <p:spPr>
              <a:xfrm>
                <a:off x="1415480" y="6480451"/>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504" name="Google Shape;2504;p111"/>
              <p:cNvCxnSpPr/>
              <p:nvPr/>
            </p:nvCxnSpPr>
            <p:spPr>
              <a:xfrm>
                <a:off x="1775520" y="5806657"/>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505" name="Google Shape;2505;p111"/>
              <p:cNvCxnSpPr/>
              <p:nvPr/>
            </p:nvCxnSpPr>
            <p:spPr>
              <a:xfrm>
                <a:off x="1775520" y="6143554"/>
                <a:ext cx="7920000" cy="0"/>
              </a:xfrm>
              <a:prstGeom prst="straightConnector1">
                <a:avLst/>
              </a:prstGeom>
              <a:noFill/>
              <a:ln w="9525" cap="flat" cmpd="sng">
                <a:solidFill>
                  <a:srgbClr val="7F7F7F"/>
                </a:solidFill>
                <a:prstDash val="dash"/>
                <a:miter lim="800000"/>
                <a:headEnd type="none" w="sm" len="sm"/>
                <a:tailEnd type="none" w="sm" len="sm"/>
              </a:ln>
            </p:spPr>
          </p:cxnSp>
        </p:grpSp>
        <p:sp>
          <p:nvSpPr>
            <p:cNvPr id="2506" name="Google Shape;2506;p111"/>
            <p:cNvSpPr txBox="1"/>
            <p:nvPr/>
          </p:nvSpPr>
          <p:spPr>
            <a:xfrm>
              <a:off x="3449241" y="5830698"/>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07" name="Google Shape;2507;p111"/>
            <p:cNvSpPr txBox="1"/>
            <p:nvPr/>
          </p:nvSpPr>
          <p:spPr>
            <a:xfrm>
              <a:off x="3413464" y="6164913"/>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08" name="Google Shape;2508;p111"/>
            <p:cNvSpPr txBox="1"/>
            <p:nvPr/>
          </p:nvSpPr>
          <p:spPr>
            <a:xfrm>
              <a:off x="5081245" y="5833237"/>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09" name="Google Shape;2509;p111"/>
            <p:cNvSpPr txBox="1"/>
            <p:nvPr/>
          </p:nvSpPr>
          <p:spPr>
            <a:xfrm>
              <a:off x="5081245" y="6153989"/>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10" name="Google Shape;2510;p111"/>
            <p:cNvSpPr txBox="1"/>
            <p:nvPr/>
          </p:nvSpPr>
          <p:spPr>
            <a:xfrm>
              <a:off x="6880727" y="6146999"/>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11" name="Google Shape;2511;p111"/>
            <p:cNvSpPr txBox="1"/>
            <p:nvPr/>
          </p:nvSpPr>
          <p:spPr>
            <a:xfrm>
              <a:off x="6920086" y="5825343"/>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12" name="Google Shape;2512;p111"/>
            <p:cNvSpPr txBox="1"/>
            <p:nvPr/>
          </p:nvSpPr>
          <p:spPr>
            <a:xfrm>
              <a:off x="8465400" y="6155609"/>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grpSp>
      <p:grpSp>
        <p:nvGrpSpPr>
          <p:cNvPr id="2513" name="Google Shape;2513;p111"/>
          <p:cNvGrpSpPr/>
          <p:nvPr/>
        </p:nvGrpSpPr>
        <p:grpSpPr>
          <a:xfrm>
            <a:off x="263352" y="3215631"/>
            <a:ext cx="11809312" cy="1075895"/>
            <a:chOff x="263352" y="3215631"/>
            <a:chExt cx="11809312" cy="1075895"/>
          </a:xfrm>
        </p:grpSpPr>
        <p:grpSp>
          <p:nvGrpSpPr>
            <p:cNvPr id="2514" name="Google Shape;2514;p111"/>
            <p:cNvGrpSpPr/>
            <p:nvPr/>
          </p:nvGrpSpPr>
          <p:grpSpPr>
            <a:xfrm>
              <a:off x="263352" y="3215631"/>
              <a:ext cx="11809312" cy="1075895"/>
              <a:chOff x="263352" y="3239565"/>
              <a:chExt cx="11809312" cy="1051961"/>
            </a:xfrm>
          </p:grpSpPr>
          <p:grpSp>
            <p:nvGrpSpPr>
              <p:cNvPr id="2515" name="Google Shape;2515;p111"/>
              <p:cNvGrpSpPr/>
              <p:nvPr/>
            </p:nvGrpSpPr>
            <p:grpSpPr>
              <a:xfrm>
                <a:off x="263352" y="3381528"/>
                <a:ext cx="1035224" cy="738664"/>
                <a:chOff x="1059216" y="1622019"/>
                <a:chExt cx="1035224" cy="738664"/>
              </a:xfrm>
            </p:grpSpPr>
            <p:sp>
              <p:nvSpPr>
                <p:cNvPr id="2516" name="Google Shape;2516;p111"/>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17" name="Google Shape;2517;p111"/>
                <p:cNvSpPr txBox="1"/>
                <p:nvPr/>
              </p:nvSpPr>
              <p:spPr>
                <a:xfrm>
                  <a:off x="1086328" y="1622019"/>
                  <a:ext cx="10081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Share with center B and C</a:t>
                  </a:r>
                  <a:endParaRPr sz="1800">
                    <a:solidFill>
                      <a:schemeClr val="dk1"/>
                    </a:solidFill>
                    <a:latin typeface="Calibri"/>
                    <a:ea typeface="Calibri"/>
                    <a:cs typeface="Calibri"/>
                    <a:sym typeface="Calibri"/>
                  </a:endParaRPr>
                </a:p>
              </p:txBody>
            </p:sp>
          </p:grpSp>
          <p:pic>
            <p:nvPicPr>
              <p:cNvPr id="2518" name="Google Shape;2518;p111"/>
              <p:cNvPicPr preferRelativeResize="0"/>
              <p:nvPr/>
            </p:nvPicPr>
            <p:blipFill rotWithShape="1">
              <a:blip r:embed="rId5">
                <a:alphaModFix/>
              </a:blip>
              <a:srcRect/>
              <a:stretch/>
            </p:blipFill>
            <p:spPr>
              <a:xfrm>
                <a:off x="10162467" y="3647101"/>
                <a:ext cx="220967" cy="248588"/>
              </a:xfrm>
              <a:prstGeom prst="rect">
                <a:avLst/>
              </a:prstGeom>
              <a:noFill/>
              <a:ln>
                <a:noFill/>
              </a:ln>
            </p:spPr>
          </p:pic>
          <p:sp>
            <p:nvSpPr>
              <p:cNvPr id="2519" name="Google Shape;2519;p111"/>
              <p:cNvSpPr txBox="1"/>
              <p:nvPr/>
            </p:nvSpPr>
            <p:spPr>
              <a:xfrm>
                <a:off x="10341344" y="3298922"/>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520" name="Google Shape;2520;p111"/>
              <p:cNvSpPr txBox="1"/>
              <p:nvPr/>
            </p:nvSpPr>
            <p:spPr>
              <a:xfrm>
                <a:off x="10341344" y="3625276"/>
                <a:ext cx="17100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sp>
            <p:nvSpPr>
              <p:cNvPr id="2521" name="Google Shape;2521;p111"/>
              <p:cNvSpPr txBox="1"/>
              <p:nvPr/>
            </p:nvSpPr>
            <p:spPr>
              <a:xfrm>
                <a:off x="10387074" y="3983537"/>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522" name="Google Shape;2522;p111"/>
              <p:cNvGrpSpPr/>
              <p:nvPr/>
            </p:nvGrpSpPr>
            <p:grpSpPr>
              <a:xfrm>
                <a:off x="10128386" y="3968774"/>
                <a:ext cx="288094" cy="322752"/>
                <a:chOff x="349718" y="1340768"/>
                <a:chExt cx="320034" cy="360040"/>
              </a:xfrm>
            </p:grpSpPr>
            <p:sp>
              <p:nvSpPr>
                <p:cNvPr id="2523" name="Google Shape;2523;p111"/>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524" name="Google Shape;2524;p111"/>
                <p:cNvPicPr preferRelativeResize="0"/>
                <p:nvPr/>
              </p:nvPicPr>
              <p:blipFill rotWithShape="1">
                <a:blip r:embed="rId6">
                  <a:alphaModFix/>
                </a:blip>
                <a:srcRect/>
                <a:stretch/>
              </p:blipFill>
              <p:spPr>
                <a:xfrm>
                  <a:off x="349718" y="1340768"/>
                  <a:ext cx="320034" cy="360039"/>
                </a:xfrm>
                <a:prstGeom prst="rect">
                  <a:avLst/>
                </a:prstGeom>
                <a:solidFill>
                  <a:schemeClr val="lt1"/>
                </a:solidFill>
                <a:ln>
                  <a:noFill/>
                </a:ln>
              </p:spPr>
            </p:pic>
          </p:grpSp>
          <p:sp>
            <p:nvSpPr>
              <p:cNvPr id="2525" name="Google Shape;2525;p111"/>
              <p:cNvSpPr txBox="1"/>
              <p:nvPr/>
            </p:nvSpPr>
            <p:spPr>
              <a:xfrm>
                <a:off x="1731116" y="3291369"/>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526" name="Google Shape;2526;p111"/>
              <p:cNvSpPr/>
              <p:nvPr/>
            </p:nvSpPr>
            <p:spPr>
              <a:xfrm>
                <a:off x="10182590" y="3354674"/>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527" name="Google Shape;2527;p111"/>
              <p:cNvSpPr txBox="1"/>
              <p:nvPr/>
            </p:nvSpPr>
            <p:spPr>
              <a:xfrm>
                <a:off x="1731116" y="3957174"/>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28" name="Google Shape;2528;p111"/>
              <p:cNvSpPr txBox="1"/>
              <p:nvPr/>
            </p:nvSpPr>
            <p:spPr>
              <a:xfrm>
                <a:off x="1731116" y="3609416"/>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29" name="Google Shape;2529;p111"/>
              <p:cNvSpPr txBox="1"/>
              <p:nvPr/>
            </p:nvSpPr>
            <p:spPr>
              <a:xfrm>
                <a:off x="3430414" y="3258700"/>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30" name="Google Shape;2530;p111"/>
              <p:cNvSpPr txBox="1"/>
              <p:nvPr/>
            </p:nvSpPr>
            <p:spPr>
              <a:xfrm>
                <a:off x="3430414" y="3617506"/>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31" name="Google Shape;2531;p111"/>
              <p:cNvSpPr txBox="1"/>
              <p:nvPr/>
            </p:nvSpPr>
            <p:spPr>
              <a:xfrm>
                <a:off x="3430414" y="3945222"/>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32" name="Google Shape;2532;p111"/>
              <p:cNvSpPr txBox="1"/>
              <p:nvPr/>
            </p:nvSpPr>
            <p:spPr>
              <a:xfrm>
                <a:off x="5108917" y="3607425"/>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33" name="Google Shape;2533;p111"/>
              <p:cNvSpPr txBox="1"/>
              <p:nvPr/>
            </p:nvSpPr>
            <p:spPr>
              <a:xfrm>
                <a:off x="5107605" y="3258698"/>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34" name="Google Shape;2534;p111"/>
              <p:cNvSpPr txBox="1"/>
              <p:nvPr/>
            </p:nvSpPr>
            <p:spPr>
              <a:xfrm>
                <a:off x="6897614" y="3607425"/>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35" name="Google Shape;2535;p111"/>
              <p:cNvSpPr txBox="1"/>
              <p:nvPr/>
            </p:nvSpPr>
            <p:spPr>
              <a:xfrm>
                <a:off x="6912061" y="3239565"/>
                <a:ext cx="126854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36" name="Google Shape;2536;p111"/>
              <p:cNvSpPr txBox="1"/>
              <p:nvPr/>
            </p:nvSpPr>
            <p:spPr>
              <a:xfrm>
                <a:off x="8361008" y="3258699"/>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37" name="Google Shape;2537;p111"/>
              <p:cNvSpPr txBox="1"/>
              <p:nvPr/>
            </p:nvSpPr>
            <p:spPr>
              <a:xfrm>
                <a:off x="8361008" y="3617505"/>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38" name="Google Shape;2538;p111"/>
              <p:cNvSpPr txBox="1"/>
              <p:nvPr/>
            </p:nvSpPr>
            <p:spPr>
              <a:xfrm>
                <a:off x="8361008" y="3945221"/>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cxnSp>
            <p:nvCxnSpPr>
              <p:cNvPr id="2539" name="Google Shape;2539;p111"/>
              <p:cNvCxnSpPr/>
              <p:nvPr/>
            </p:nvCxnSpPr>
            <p:spPr>
              <a:xfrm>
                <a:off x="1415480" y="4260810"/>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540" name="Google Shape;2540;p111"/>
              <p:cNvCxnSpPr/>
              <p:nvPr/>
            </p:nvCxnSpPr>
            <p:spPr>
              <a:xfrm>
                <a:off x="1415480" y="3250119"/>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541" name="Google Shape;2541;p111"/>
              <p:cNvCxnSpPr/>
              <p:nvPr/>
            </p:nvCxnSpPr>
            <p:spPr>
              <a:xfrm>
                <a:off x="1775520" y="3587016"/>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542" name="Google Shape;2542;p111"/>
              <p:cNvCxnSpPr/>
              <p:nvPr/>
            </p:nvCxnSpPr>
            <p:spPr>
              <a:xfrm>
                <a:off x="1775520" y="3923913"/>
                <a:ext cx="7920000" cy="0"/>
              </a:xfrm>
              <a:prstGeom prst="straightConnector1">
                <a:avLst/>
              </a:prstGeom>
              <a:noFill/>
              <a:ln w="9525" cap="flat" cmpd="sng">
                <a:solidFill>
                  <a:srgbClr val="7F7F7F"/>
                </a:solidFill>
                <a:prstDash val="dash"/>
                <a:miter lim="800000"/>
                <a:headEnd type="none" w="sm" len="sm"/>
                <a:tailEnd type="none" w="sm" len="sm"/>
              </a:ln>
            </p:spPr>
          </p:cxnSp>
        </p:grpSp>
        <p:sp>
          <p:nvSpPr>
            <p:cNvPr id="2543" name="Google Shape;2543;p111"/>
            <p:cNvSpPr txBox="1"/>
            <p:nvPr/>
          </p:nvSpPr>
          <p:spPr>
            <a:xfrm>
              <a:off x="5108410" y="3914572"/>
              <a:ext cx="1347123" cy="31477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44" name="Google Shape;2544;p111"/>
            <p:cNvSpPr txBox="1"/>
            <p:nvPr/>
          </p:nvSpPr>
          <p:spPr>
            <a:xfrm>
              <a:off x="6897107" y="3914572"/>
              <a:ext cx="1316487" cy="31477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9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4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549"/>
        <p:cNvGrpSpPr/>
        <p:nvPr/>
      </p:nvGrpSpPr>
      <p:grpSpPr>
        <a:xfrm>
          <a:off x="0" y="0"/>
          <a:ext cx="0" cy="0"/>
          <a:chOff x="0" y="0"/>
          <a:chExt cx="0" cy="0"/>
        </a:xfrm>
      </p:grpSpPr>
      <p:cxnSp>
        <p:nvCxnSpPr>
          <p:cNvPr id="2550" name="Google Shape;2550;p112"/>
          <p:cNvCxnSpPr>
            <a:stCxn id="2551" idx="2"/>
          </p:cNvCxnSpPr>
          <p:nvPr/>
        </p:nvCxnSpPr>
        <p:spPr>
          <a:xfrm>
            <a:off x="780965" y="3018196"/>
            <a:ext cx="0" cy="3631800"/>
          </a:xfrm>
          <a:prstGeom prst="straightConnector1">
            <a:avLst/>
          </a:prstGeom>
          <a:noFill/>
          <a:ln w="9525" cap="flat" cmpd="sng">
            <a:solidFill>
              <a:schemeClr val="accent1"/>
            </a:solidFill>
            <a:prstDash val="solid"/>
            <a:miter lim="800000"/>
            <a:headEnd type="none" w="sm" len="sm"/>
            <a:tailEnd type="triangle" w="med" len="med"/>
          </a:ln>
        </p:spPr>
      </p:cxnSp>
      <p:sp>
        <p:nvSpPr>
          <p:cNvPr id="2552" name="Google Shape;2552;p112"/>
          <p:cNvSpPr/>
          <p:nvPr/>
        </p:nvSpPr>
        <p:spPr>
          <a:xfrm>
            <a:off x="8204574" y="1475337"/>
            <a:ext cx="1702461" cy="619242"/>
          </a:xfrm>
          <a:prstGeom prst="rect">
            <a:avLst/>
          </a:prstGeom>
          <a:solidFill>
            <a:srgbClr val="F2F2F2"/>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53" name="Google Shape;2553;p112"/>
          <p:cNvSpPr/>
          <p:nvPr/>
        </p:nvSpPr>
        <p:spPr>
          <a:xfrm>
            <a:off x="1559496" y="1477015"/>
            <a:ext cx="6560472" cy="619242"/>
          </a:xfrm>
          <a:prstGeom prst="rect">
            <a:avLst/>
          </a:prstGeom>
          <a:solidFill>
            <a:srgbClr val="F2F2F2"/>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54" name="Google Shape;2554;p112"/>
          <p:cNvSpPr txBox="1"/>
          <p:nvPr/>
        </p:nvSpPr>
        <p:spPr>
          <a:xfrm>
            <a:off x="1677791" y="1549975"/>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 same center</a:t>
            </a:r>
            <a:endParaRPr sz="1800">
              <a:solidFill>
                <a:schemeClr val="dk1"/>
              </a:solidFill>
              <a:latin typeface="Calibri"/>
              <a:ea typeface="Calibri"/>
              <a:cs typeface="Calibri"/>
              <a:sym typeface="Calibri"/>
            </a:endParaRPr>
          </a:p>
        </p:txBody>
      </p:sp>
      <p:sp>
        <p:nvSpPr>
          <p:cNvPr id="2555" name="Google Shape;2555;p112"/>
          <p:cNvSpPr txBox="1"/>
          <p:nvPr/>
        </p:nvSpPr>
        <p:spPr>
          <a:xfrm>
            <a:off x="3346699" y="1549975"/>
            <a:ext cx="14655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A</a:t>
            </a:r>
            <a:endParaRPr sz="1400">
              <a:solidFill>
                <a:schemeClr val="dk1"/>
              </a:solidFill>
              <a:latin typeface="Calibri"/>
              <a:ea typeface="Calibri"/>
              <a:cs typeface="Calibri"/>
              <a:sym typeface="Calibri"/>
            </a:endParaRPr>
          </a:p>
        </p:txBody>
      </p:sp>
      <p:sp>
        <p:nvSpPr>
          <p:cNvPr id="2556" name="Google Shape;2556;p112"/>
          <p:cNvSpPr txBox="1"/>
          <p:nvPr/>
        </p:nvSpPr>
        <p:spPr>
          <a:xfrm>
            <a:off x="5019618" y="1549975"/>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B</a:t>
            </a:r>
            <a:endParaRPr sz="1400">
              <a:solidFill>
                <a:schemeClr val="dk1"/>
              </a:solidFill>
              <a:latin typeface="Calibri"/>
              <a:ea typeface="Calibri"/>
              <a:cs typeface="Calibri"/>
              <a:sym typeface="Calibri"/>
            </a:endParaRPr>
          </a:p>
        </p:txBody>
      </p:sp>
      <p:sp>
        <p:nvSpPr>
          <p:cNvPr id="2557" name="Google Shape;2557;p112"/>
          <p:cNvSpPr txBox="1"/>
          <p:nvPr/>
        </p:nvSpPr>
        <p:spPr>
          <a:xfrm>
            <a:off x="6688526" y="1549975"/>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C</a:t>
            </a:r>
            <a:endParaRPr sz="1400">
              <a:solidFill>
                <a:schemeClr val="dk1"/>
              </a:solidFill>
              <a:latin typeface="Calibri"/>
              <a:ea typeface="Calibri"/>
              <a:cs typeface="Calibri"/>
              <a:sym typeface="Calibri"/>
            </a:endParaRPr>
          </a:p>
        </p:txBody>
      </p:sp>
      <p:sp>
        <p:nvSpPr>
          <p:cNvPr id="2558" name="Google Shape;2558;p112"/>
          <p:cNvSpPr txBox="1"/>
          <p:nvPr/>
        </p:nvSpPr>
        <p:spPr>
          <a:xfrm>
            <a:off x="8357433" y="1549484"/>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A</a:t>
            </a:r>
            <a:endParaRPr sz="1400">
              <a:solidFill>
                <a:schemeClr val="dk1"/>
              </a:solidFill>
              <a:latin typeface="Calibri"/>
              <a:ea typeface="Calibri"/>
              <a:cs typeface="Calibri"/>
              <a:sym typeface="Calibri"/>
            </a:endParaRPr>
          </a:p>
        </p:txBody>
      </p:sp>
      <p:sp>
        <p:nvSpPr>
          <p:cNvPr id="2559" name="Google Shape;2559;p112"/>
          <p:cNvSpPr txBox="1"/>
          <p:nvPr/>
        </p:nvSpPr>
        <p:spPr>
          <a:xfrm>
            <a:off x="1514970" y="1055213"/>
            <a:ext cx="259659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i="1">
                <a:solidFill>
                  <a:schemeClr val="dk1"/>
                </a:solidFill>
                <a:latin typeface="Calibri"/>
                <a:ea typeface="Calibri"/>
                <a:cs typeface="Calibri"/>
                <a:sym typeface="Calibri"/>
              </a:rPr>
              <a:t>In the same situation</a:t>
            </a:r>
            <a:endParaRPr sz="1800">
              <a:solidFill>
                <a:schemeClr val="dk1"/>
              </a:solidFill>
              <a:latin typeface="Calibri"/>
              <a:ea typeface="Calibri"/>
              <a:cs typeface="Calibri"/>
              <a:sym typeface="Calibri"/>
            </a:endParaRPr>
          </a:p>
        </p:txBody>
      </p:sp>
      <p:sp>
        <p:nvSpPr>
          <p:cNvPr id="2560" name="Google Shape;2560;p112"/>
          <p:cNvSpPr/>
          <p:nvPr/>
        </p:nvSpPr>
        <p:spPr>
          <a:xfrm flipH="1">
            <a:off x="8074248" y="2157616"/>
            <a:ext cx="120801" cy="4341150"/>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accent1"/>
              </a:solidFill>
              <a:latin typeface="Calibri"/>
              <a:ea typeface="Calibri"/>
              <a:cs typeface="Calibri"/>
              <a:sym typeface="Calibri"/>
            </a:endParaRPr>
          </a:p>
        </p:txBody>
      </p:sp>
      <p:sp>
        <p:nvSpPr>
          <p:cNvPr id="2561" name="Google Shape;2561;p112"/>
          <p:cNvSpPr/>
          <p:nvPr/>
        </p:nvSpPr>
        <p:spPr>
          <a:xfrm flipH="1">
            <a:off x="6338313" y="2163547"/>
            <a:ext cx="120801" cy="45051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62" name="Google Shape;2562;p112"/>
          <p:cNvSpPr/>
          <p:nvPr/>
        </p:nvSpPr>
        <p:spPr>
          <a:xfrm flipH="1">
            <a:off x="4754137" y="2123161"/>
            <a:ext cx="120801" cy="452338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accent1"/>
              </a:solidFill>
              <a:latin typeface="Calibri"/>
              <a:ea typeface="Calibri"/>
              <a:cs typeface="Calibri"/>
              <a:sym typeface="Calibri"/>
            </a:endParaRPr>
          </a:p>
        </p:txBody>
      </p:sp>
      <p:sp>
        <p:nvSpPr>
          <p:cNvPr id="2563" name="Google Shape;2563;p112"/>
          <p:cNvSpPr/>
          <p:nvPr/>
        </p:nvSpPr>
        <p:spPr>
          <a:xfrm flipH="1">
            <a:off x="3079625" y="2129495"/>
            <a:ext cx="120801" cy="460760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64" name="Google Shape;2564;p112"/>
          <p:cNvSpPr txBox="1"/>
          <p:nvPr/>
        </p:nvSpPr>
        <p:spPr>
          <a:xfrm>
            <a:off x="8158643" y="1040547"/>
            <a:ext cx="192361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i="1">
                <a:solidFill>
                  <a:schemeClr val="dk1"/>
                </a:solidFill>
                <a:latin typeface="Calibri"/>
                <a:ea typeface="Calibri"/>
                <a:cs typeface="Calibri"/>
                <a:sym typeface="Calibri"/>
              </a:rPr>
              <a:t>In other situation</a:t>
            </a:r>
            <a:endParaRPr sz="1800">
              <a:solidFill>
                <a:schemeClr val="dk1"/>
              </a:solidFill>
              <a:latin typeface="Calibri"/>
              <a:ea typeface="Calibri"/>
              <a:cs typeface="Calibri"/>
              <a:sym typeface="Calibri"/>
            </a:endParaRPr>
          </a:p>
        </p:txBody>
      </p:sp>
      <p:cxnSp>
        <p:nvCxnSpPr>
          <p:cNvPr id="2565" name="Google Shape;2565;p112"/>
          <p:cNvCxnSpPr/>
          <p:nvPr/>
        </p:nvCxnSpPr>
        <p:spPr>
          <a:xfrm rot="10800000" flipH="1">
            <a:off x="1514970" y="1353115"/>
            <a:ext cx="6604998" cy="25478"/>
          </a:xfrm>
          <a:prstGeom prst="straightConnector1">
            <a:avLst/>
          </a:prstGeom>
          <a:noFill/>
          <a:ln w="19050" cap="flat" cmpd="sng">
            <a:solidFill>
              <a:srgbClr val="4472C4"/>
            </a:solidFill>
            <a:prstDash val="solid"/>
            <a:miter lim="800000"/>
            <a:headEnd type="triangle" w="med" len="med"/>
            <a:tailEnd type="triangle" w="med" len="med"/>
          </a:ln>
        </p:spPr>
      </p:cxnSp>
      <p:cxnSp>
        <p:nvCxnSpPr>
          <p:cNvPr id="2566" name="Google Shape;2566;p112"/>
          <p:cNvCxnSpPr/>
          <p:nvPr/>
        </p:nvCxnSpPr>
        <p:spPr>
          <a:xfrm rot="10800000" flipH="1">
            <a:off x="8243025" y="1357474"/>
            <a:ext cx="1790683" cy="1481"/>
          </a:xfrm>
          <a:prstGeom prst="straightConnector1">
            <a:avLst/>
          </a:prstGeom>
          <a:noFill/>
          <a:ln w="19050" cap="flat" cmpd="sng">
            <a:solidFill>
              <a:schemeClr val="accent1"/>
            </a:solidFill>
            <a:prstDash val="solid"/>
            <a:miter lim="800000"/>
            <a:headEnd type="triangle" w="med" len="med"/>
            <a:tailEnd type="triangle" w="med" len="med"/>
          </a:ln>
        </p:spPr>
      </p:cxnSp>
      <p:grpSp>
        <p:nvGrpSpPr>
          <p:cNvPr id="2567" name="Google Shape;2567;p112"/>
          <p:cNvGrpSpPr/>
          <p:nvPr/>
        </p:nvGrpSpPr>
        <p:grpSpPr>
          <a:xfrm>
            <a:off x="263352" y="3237930"/>
            <a:ext cx="11809312" cy="1041407"/>
            <a:chOff x="263352" y="3237930"/>
            <a:chExt cx="11809312" cy="1041407"/>
          </a:xfrm>
        </p:grpSpPr>
        <p:grpSp>
          <p:nvGrpSpPr>
            <p:cNvPr id="2568" name="Google Shape;2568;p112"/>
            <p:cNvGrpSpPr/>
            <p:nvPr/>
          </p:nvGrpSpPr>
          <p:grpSpPr>
            <a:xfrm>
              <a:off x="263352" y="3369339"/>
              <a:ext cx="1035224" cy="738664"/>
              <a:chOff x="1059216" y="1622019"/>
              <a:chExt cx="1035224" cy="738664"/>
            </a:xfrm>
          </p:grpSpPr>
          <p:sp>
            <p:nvSpPr>
              <p:cNvPr id="2569" name="Google Shape;2569;p112"/>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570" name="Google Shape;2570;p112"/>
              <p:cNvSpPr txBox="1"/>
              <p:nvPr/>
            </p:nvSpPr>
            <p:spPr>
              <a:xfrm>
                <a:off x="1086328" y="1622019"/>
                <a:ext cx="10081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Share with center B and C</a:t>
                </a:r>
                <a:endParaRPr sz="1800">
                  <a:solidFill>
                    <a:schemeClr val="dk1"/>
                  </a:solidFill>
                  <a:latin typeface="Calibri"/>
                  <a:ea typeface="Calibri"/>
                  <a:cs typeface="Calibri"/>
                  <a:sym typeface="Calibri"/>
                </a:endParaRPr>
              </a:p>
            </p:txBody>
          </p:sp>
        </p:grpSp>
        <p:pic>
          <p:nvPicPr>
            <p:cNvPr id="2571" name="Google Shape;2571;p112"/>
            <p:cNvPicPr preferRelativeResize="0"/>
            <p:nvPr/>
          </p:nvPicPr>
          <p:blipFill rotWithShape="1">
            <a:blip r:embed="rId3">
              <a:alphaModFix/>
            </a:blip>
            <a:srcRect/>
            <a:stretch/>
          </p:blipFill>
          <p:spPr>
            <a:xfrm>
              <a:off x="10162467" y="3634912"/>
              <a:ext cx="220967" cy="248588"/>
            </a:xfrm>
            <a:prstGeom prst="rect">
              <a:avLst/>
            </a:prstGeom>
            <a:noFill/>
            <a:ln>
              <a:noFill/>
            </a:ln>
          </p:spPr>
        </p:pic>
        <p:sp>
          <p:nvSpPr>
            <p:cNvPr id="2572" name="Google Shape;2572;p112"/>
            <p:cNvSpPr txBox="1"/>
            <p:nvPr/>
          </p:nvSpPr>
          <p:spPr>
            <a:xfrm>
              <a:off x="10341344" y="3286733"/>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573" name="Google Shape;2573;p112"/>
            <p:cNvSpPr txBox="1"/>
            <p:nvPr/>
          </p:nvSpPr>
          <p:spPr>
            <a:xfrm>
              <a:off x="10341344" y="3613087"/>
              <a:ext cx="17100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sp>
          <p:nvSpPr>
            <p:cNvPr id="2574" name="Google Shape;2574;p112"/>
            <p:cNvSpPr txBox="1"/>
            <p:nvPr/>
          </p:nvSpPr>
          <p:spPr>
            <a:xfrm>
              <a:off x="10387074" y="3971348"/>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575" name="Google Shape;2575;p112"/>
            <p:cNvGrpSpPr/>
            <p:nvPr/>
          </p:nvGrpSpPr>
          <p:grpSpPr>
            <a:xfrm>
              <a:off x="10128386" y="3956585"/>
              <a:ext cx="288094" cy="322752"/>
              <a:chOff x="349718" y="1340768"/>
              <a:chExt cx="320034" cy="360040"/>
            </a:xfrm>
          </p:grpSpPr>
          <p:sp>
            <p:nvSpPr>
              <p:cNvPr id="2576" name="Google Shape;2576;p112"/>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577" name="Google Shape;2577;p112"/>
              <p:cNvPicPr preferRelativeResize="0"/>
              <p:nvPr/>
            </p:nvPicPr>
            <p:blipFill rotWithShape="1">
              <a:blip r:embed="rId4">
                <a:alphaModFix/>
              </a:blip>
              <a:srcRect/>
              <a:stretch/>
            </p:blipFill>
            <p:spPr>
              <a:xfrm>
                <a:off x="349718" y="1340768"/>
                <a:ext cx="320034" cy="360039"/>
              </a:xfrm>
              <a:prstGeom prst="rect">
                <a:avLst/>
              </a:prstGeom>
              <a:solidFill>
                <a:schemeClr val="lt1"/>
              </a:solidFill>
              <a:ln>
                <a:noFill/>
              </a:ln>
            </p:spPr>
          </p:pic>
        </p:grpSp>
        <p:sp>
          <p:nvSpPr>
            <p:cNvPr id="2578" name="Google Shape;2578;p112"/>
            <p:cNvSpPr txBox="1"/>
            <p:nvPr/>
          </p:nvSpPr>
          <p:spPr>
            <a:xfrm>
              <a:off x="1731116" y="3279180"/>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579" name="Google Shape;2579;p112"/>
            <p:cNvSpPr/>
            <p:nvPr/>
          </p:nvSpPr>
          <p:spPr>
            <a:xfrm>
              <a:off x="10182590" y="3342485"/>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580" name="Google Shape;2580;p112"/>
            <p:cNvSpPr txBox="1"/>
            <p:nvPr/>
          </p:nvSpPr>
          <p:spPr>
            <a:xfrm>
              <a:off x="1731116" y="3944985"/>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81" name="Google Shape;2581;p112"/>
            <p:cNvSpPr txBox="1"/>
            <p:nvPr/>
          </p:nvSpPr>
          <p:spPr>
            <a:xfrm>
              <a:off x="1731116" y="3597227"/>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582" name="Google Shape;2582;p112"/>
            <p:cNvSpPr txBox="1"/>
            <p:nvPr/>
          </p:nvSpPr>
          <p:spPr>
            <a:xfrm>
              <a:off x="3430414" y="3246511"/>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83" name="Google Shape;2583;p112"/>
            <p:cNvSpPr txBox="1"/>
            <p:nvPr/>
          </p:nvSpPr>
          <p:spPr>
            <a:xfrm>
              <a:off x="3430414" y="3605317"/>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84" name="Google Shape;2584;p112"/>
            <p:cNvSpPr txBox="1"/>
            <p:nvPr/>
          </p:nvSpPr>
          <p:spPr>
            <a:xfrm>
              <a:off x="3430414" y="3933033"/>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85" name="Google Shape;2585;p112"/>
            <p:cNvSpPr txBox="1"/>
            <p:nvPr/>
          </p:nvSpPr>
          <p:spPr>
            <a:xfrm>
              <a:off x="5108917" y="3246510"/>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86" name="Google Shape;2586;p112"/>
            <p:cNvSpPr txBox="1"/>
            <p:nvPr/>
          </p:nvSpPr>
          <p:spPr>
            <a:xfrm>
              <a:off x="5108917" y="3595236"/>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87" name="Google Shape;2587;p112"/>
            <p:cNvSpPr txBox="1"/>
            <p:nvPr/>
          </p:nvSpPr>
          <p:spPr>
            <a:xfrm>
              <a:off x="5137812" y="3935550"/>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588" name="Google Shape;2588;p112"/>
            <p:cNvSpPr txBox="1"/>
            <p:nvPr/>
          </p:nvSpPr>
          <p:spPr>
            <a:xfrm>
              <a:off x="6897614" y="3246510"/>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89" name="Google Shape;2589;p112"/>
            <p:cNvSpPr txBox="1"/>
            <p:nvPr/>
          </p:nvSpPr>
          <p:spPr>
            <a:xfrm>
              <a:off x="6897614" y="3595236"/>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90" name="Google Shape;2590;p112"/>
            <p:cNvSpPr txBox="1"/>
            <p:nvPr/>
          </p:nvSpPr>
          <p:spPr>
            <a:xfrm>
              <a:off x="6926510" y="3935550"/>
              <a:ext cx="126854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591" name="Google Shape;2591;p112"/>
            <p:cNvSpPr txBox="1"/>
            <p:nvPr/>
          </p:nvSpPr>
          <p:spPr>
            <a:xfrm>
              <a:off x="8361008" y="3246510"/>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92" name="Google Shape;2592;p112"/>
            <p:cNvSpPr txBox="1"/>
            <p:nvPr/>
          </p:nvSpPr>
          <p:spPr>
            <a:xfrm>
              <a:off x="8361008" y="3605316"/>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593" name="Google Shape;2593;p112"/>
            <p:cNvSpPr txBox="1"/>
            <p:nvPr/>
          </p:nvSpPr>
          <p:spPr>
            <a:xfrm>
              <a:off x="8361008" y="3933032"/>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cxnSp>
          <p:nvCxnSpPr>
            <p:cNvPr id="2594" name="Google Shape;2594;p112"/>
            <p:cNvCxnSpPr/>
            <p:nvPr/>
          </p:nvCxnSpPr>
          <p:spPr>
            <a:xfrm>
              <a:off x="1415480" y="4248621"/>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595" name="Google Shape;2595;p112"/>
            <p:cNvCxnSpPr/>
            <p:nvPr/>
          </p:nvCxnSpPr>
          <p:spPr>
            <a:xfrm>
              <a:off x="1415480" y="3237930"/>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596" name="Google Shape;2596;p112"/>
            <p:cNvCxnSpPr/>
            <p:nvPr/>
          </p:nvCxnSpPr>
          <p:spPr>
            <a:xfrm>
              <a:off x="1775520" y="3574827"/>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597" name="Google Shape;2597;p112"/>
            <p:cNvCxnSpPr/>
            <p:nvPr/>
          </p:nvCxnSpPr>
          <p:spPr>
            <a:xfrm>
              <a:off x="1775520" y="3911724"/>
              <a:ext cx="7920000" cy="0"/>
            </a:xfrm>
            <a:prstGeom prst="straightConnector1">
              <a:avLst/>
            </a:prstGeom>
            <a:noFill/>
            <a:ln w="9525" cap="flat" cmpd="sng">
              <a:solidFill>
                <a:srgbClr val="7F7F7F"/>
              </a:solidFill>
              <a:prstDash val="dash"/>
              <a:miter lim="800000"/>
              <a:headEnd type="none" w="sm" len="sm"/>
              <a:tailEnd type="none" w="sm" len="sm"/>
            </a:ln>
          </p:spPr>
        </p:cxnSp>
      </p:grpSp>
      <p:grpSp>
        <p:nvGrpSpPr>
          <p:cNvPr id="2598" name="Google Shape;2598;p112"/>
          <p:cNvGrpSpPr/>
          <p:nvPr/>
        </p:nvGrpSpPr>
        <p:grpSpPr>
          <a:xfrm>
            <a:off x="345140" y="2145203"/>
            <a:ext cx="11727524" cy="1041407"/>
            <a:chOff x="345140" y="2145203"/>
            <a:chExt cx="11727524" cy="1041407"/>
          </a:xfrm>
        </p:grpSpPr>
        <p:sp>
          <p:nvSpPr>
            <p:cNvPr id="2599" name="Google Shape;2599;p112"/>
            <p:cNvSpPr txBox="1"/>
            <p:nvPr/>
          </p:nvSpPr>
          <p:spPr>
            <a:xfrm>
              <a:off x="10387074" y="2878621"/>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600" name="Google Shape;2600;p112"/>
            <p:cNvGrpSpPr/>
            <p:nvPr/>
          </p:nvGrpSpPr>
          <p:grpSpPr>
            <a:xfrm>
              <a:off x="345140" y="2198047"/>
              <a:ext cx="871649" cy="875112"/>
              <a:chOff x="1127448" y="609672"/>
              <a:chExt cx="871649" cy="875112"/>
            </a:xfrm>
          </p:grpSpPr>
          <p:sp>
            <p:nvSpPr>
              <p:cNvPr id="2551" name="Google Shape;2551;p112"/>
              <p:cNvSpPr/>
              <p:nvPr/>
            </p:nvSpPr>
            <p:spPr>
              <a:xfrm>
                <a:off x="1127448" y="653417"/>
                <a:ext cx="871649" cy="831367"/>
              </a:xfrm>
              <a:prstGeom prst="flowChartDocumen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601" name="Google Shape;2601;p112"/>
              <p:cNvSpPr txBox="1"/>
              <p:nvPr/>
            </p:nvSpPr>
            <p:spPr>
              <a:xfrm>
                <a:off x="1178404" y="609672"/>
                <a:ext cx="80336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Layer</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Example</a:t>
                </a:r>
                <a:endParaRPr sz="1800">
                  <a:solidFill>
                    <a:schemeClr val="dk1"/>
                  </a:solidFill>
                  <a:latin typeface="Calibri"/>
                  <a:ea typeface="Calibri"/>
                  <a:cs typeface="Calibri"/>
                  <a:sym typeface="Calibri"/>
                </a:endParaRPr>
              </a:p>
            </p:txBody>
          </p:sp>
        </p:grpSp>
        <p:pic>
          <p:nvPicPr>
            <p:cNvPr id="2602" name="Google Shape;2602;p112"/>
            <p:cNvPicPr preferRelativeResize="0"/>
            <p:nvPr/>
          </p:nvPicPr>
          <p:blipFill rotWithShape="1">
            <a:blip r:embed="rId5">
              <a:alphaModFix/>
            </a:blip>
            <a:srcRect/>
            <a:stretch/>
          </p:blipFill>
          <p:spPr>
            <a:xfrm>
              <a:off x="10162467" y="2542185"/>
              <a:ext cx="220967" cy="248588"/>
            </a:xfrm>
            <a:prstGeom prst="rect">
              <a:avLst/>
            </a:prstGeom>
            <a:noFill/>
            <a:ln>
              <a:noFill/>
            </a:ln>
          </p:spPr>
        </p:pic>
        <p:sp>
          <p:nvSpPr>
            <p:cNvPr id="2603" name="Google Shape;2603;p112"/>
            <p:cNvSpPr txBox="1"/>
            <p:nvPr/>
          </p:nvSpPr>
          <p:spPr>
            <a:xfrm>
              <a:off x="10341344" y="2194006"/>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604" name="Google Shape;2604;p112"/>
            <p:cNvSpPr txBox="1"/>
            <p:nvPr/>
          </p:nvSpPr>
          <p:spPr>
            <a:xfrm>
              <a:off x="10341344" y="2520360"/>
              <a:ext cx="17100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grpSp>
          <p:nvGrpSpPr>
            <p:cNvPr id="2605" name="Google Shape;2605;p112"/>
            <p:cNvGrpSpPr/>
            <p:nvPr/>
          </p:nvGrpSpPr>
          <p:grpSpPr>
            <a:xfrm>
              <a:off x="10128386" y="2863858"/>
              <a:ext cx="288094" cy="322752"/>
              <a:chOff x="349718" y="1340768"/>
              <a:chExt cx="320034" cy="360040"/>
            </a:xfrm>
          </p:grpSpPr>
          <p:sp>
            <p:nvSpPr>
              <p:cNvPr id="2606" name="Google Shape;2606;p112"/>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607" name="Google Shape;2607;p112"/>
              <p:cNvPicPr preferRelativeResize="0"/>
              <p:nvPr/>
            </p:nvPicPr>
            <p:blipFill rotWithShape="1">
              <a:blip r:embed="rId6">
                <a:alphaModFix/>
              </a:blip>
              <a:srcRect/>
              <a:stretch/>
            </p:blipFill>
            <p:spPr>
              <a:xfrm>
                <a:off x="349718" y="1340768"/>
                <a:ext cx="320034" cy="360039"/>
              </a:xfrm>
              <a:prstGeom prst="rect">
                <a:avLst/>
              </a:prstGeom>
              <a:solidFill>
                <a:schemeClr val="lt1"/>
              </a:solidFill>
              <a:ln>
                <a:noFill/>
              </a:ln>
            </p:spPr>
          </p:pic>
        </p:grpSp>
        <p:sp>
          <p:nvSpPr>
            <p:cNvPr id="2608" name="Google Shape;2608;p112"/>
            <p:cNvSpPr/>
            <p:nvPr/>
          </p:nvSpPr>
          <p:spPr>
            <a:xfrm>
              <a:off x="10182590" y="2249758"/>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609" name="Google Shape;2609;p112"/>
            <p:cNvSpPr txBox="1"/>
            <p:nvPr/>
          </p:nvSpPr>
          <p:spPr>
            <a:xfrm>
              <a:off x="357369" y="2577251"/>
              <a:ext cx="839762"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Not local layer</a:t>
              </a:r>
              <a:endParaRPr sz="1800">
                <a:solidFill>
                  <a:schemeClr val="dk1"/>
                </a:solidFill>
                <a:latin typeface="Calibri"/>
                <a:ea typeface="Calibri"/>
                <a:cs typeface="Calibri"/>
                <a:sym typeface="Calibri"/>
              </a:endParaRPr>
            </a:p>
          </p:txBody>
        </p:sp>
        <p:grpSp>
          <p:nvGrpSpPr>
            <p:cNvPr id="2610" name="Google Shape;2610;p112"/>
            <p:cNvGrpSpPr/>
            <p:nvPr/>
          </p:nvGrpSpPr>
          <p:grpSpPr>
            <a:xfrm>
              <a:off x="1731116" y="2147990"/>
              <a:ext cx="7951950" cy="1001184"/>
              <a:chOff x="1731116" y="2147990"/>
              <a:chExt cx="7951950" cy="1001184"/>
            </a:xfrm>
          </p:grpSpPr>
          <p:sp>
            <p:nvSpPr>
              <p:cNvPr id="2611" name="Google Shape;2611;p112"/>
              <p:cNvSpPr txBox="1"/>
              <p:nvPr/>
            </p:nvSpPr>
            <p:spPr>
              <a:xfrm>
                <a:off x="3430414" y="2169166"/>
                <a:ext cx="1347752"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12" name="Google Shape;2612;p112"/>
              <p:cNvSpPr txBox="1"/>
              <p:nvPr/>
            </p:nvSpPr>
            <p:spPr>
              <a:xfrm>
                <a:off x="1731116" y="2186133"/>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613" name="Google Shape;2613;p112"/>
              <p:cNvSpPr txBox="1"/>
              <p:nvPr/>
            </p:nvSpPr>
            <p:spPr>
              <a:xfrm>
                <a:off x="1731116" y="2841397"/>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14" name="Google Shape;2614;p112"/>
              <p:cNvSpPr txBox="1"/>
              <p:nvPr/>
            </p:nvSpPr>
            <p:spPr>
              <a:xfrm>
                <a:off x="1731116" y="2494082"/>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15" name="Google Shape;2615;p112"/>
              <p:cNvSpPr txBox="1"/>
              <p:nvPr/>
            </p:nvSpPr>
            <p:spPr>
              <a:xfrm>
                <a:off x="3430414" y="2506063"/>
                <a:ext cx="131912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16" name="Google Shape;2616;p112"/>
              <p:cNvSpPr txBox="1"/>
              <p:nvPr/>
            </p:nvSpPr>
            <p:spPr>
              <a:xfrm>
                <a:off x="3430413" y="2823190"/>
                <a:ext cx="132771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17" name="Google Shape;2617;p112"/>
              <p:cNvSpPr txBox="1"/>
              <p:nvPr/>
            </p:nvSpPr>
            <p:spPr>
              <a:xfrm>
                <a:off x="5108917" y="2157615"/>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18" name="Google Shape;2618;p112"/>
              <p:cNvSpPr txBox="1"/>
              <p:nvPr/>
            </p:nvSpPr>
            <p:spPr>
              <a:xfrm>
                <a:off x="5108917" y="2506063"/>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19" name="Google Shape;2619;p112"/>
              <p:cNvSpPr txBox="1"/>
              <p:nvPr/>
            </p:nvSpPr>
            <p:spPr>
              <a:xfrm>
                <a:off x="5108917" y="2823190"/>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20" name="Google Shape;2620;p112"/>
              <p:cNvSpPr txBox="1"/>
              <p:nvPr/>
            </p:nvSpPr>
            <p:spPr>
              <a:xfrm>
                <a:off x="6897614" y="2157615"/>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21" name="Google Shape;2621;p112"/>
              <p:cNvSpPr txBox="1"/>
              <p:nvPr/>
            </p:nvSpPr>
            <p:spPr>
              <a:xfrm>
                <a:off x="6897614" y="2506063"/>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22" name="Google Shape;2622;p112"/>
              <p:cNvSpPr txBox="1"/>
              <p:nvPr/>
            </p:nvSpPr>
            <p:spPr>
              <a:xfrm>
                <a:off x="6897614" y="2823190"/>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23" name="Google Shape;2623;p112"/>
              <p:cNvSpPr txBox="1"/>
              <p:nvPr/>
            </p:nvSpPr>
            <p:spPr>
              <a:xfrm>
                <a:off x="8353261" y="2147990"/>
                <a:ext cx="132980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24" name="Google Shape;2624;p112"/>
              <p:cNvSpPr txBox="1"/>
              <p:nvPr/>
            </p:nvSpPr>
            <p:spPr>
              <a:xfrm>
                <a:off x="8328248" y="2504067"/>
                <a:ext cx="132007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25" name="Google Shape;2625;p112"/>
              <p:cNvSpPr txBox="1"/>
              <p:nvPr/>
            </p:nvSpPr>
            <p:spPr>
              <a:xfrm>
                <a:off x="8313277" y="2813137"/>
                <a:ext cx="13364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grpSp>
        <p:cxnSp>
          <p:nvCxnSpPr>
            <p:cNvPr id="2626" name="Google Shape;2626;p112"/>
            <p:cNvCxnSpPr/>
            <p:nvPr/>
          </p:nvCxnSpPr>
          <p:spPr>
            <a:xfrm>
              <a:off x="1415479" y="2145203"/>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627" name="Google Shape;2627;p112"/>
            <p:cNvCxnSpPr/>
            <p:nvPr/>
          </p:nvCxnSpPr>
          <p:spPr>
            <a:xfrm>
              <a:off x="1415480" y="3155894"/>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628" name="Google Shape;2628;p112"/>
            <p:cNvCxnSpPr/>
            <p:nvPr/>
          </p:nvCxnSpPr>
          <p:spPr>
            <a:xfrm>
              <a:off x="1775520" y="2482100"/>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629" name="Google Shape;2629;p112"/>
            <p:cNvCxnSpPr/>
            <p:nvPr/>
          </p:nvCxnSpPr>
          <p:spPr>
            <a:xfrm>
              <a:off x="1775520" y="2818997"/>
              <a:ext cx="7920000" cy="0"/>
            </a:xfrm>
            <a:prstGeom prst="straightConnector1">
              <a:avLst/>
            </a:prstGeom>
            <a:noFill/>
            <a:ln w="9525" cap="flat" cmpd="sng">
              <a:solidFill>
                <a:srgbClr val="7F7F7F"/>
              </a:solidFill>
              <a:prstDash val="dash"/>
              <a:miter lim="800000"/>
              <a:headEnd type="none" w="sm" len="sm"/>
              <a:tailEnd type="none" w="sm" len="sm"/>
            </a:ln>
          </p:spPr>
        </p:cxnSp>
      </p:grpSp>
      <p:sp>
        <p:nvSpPr>
          <p:cNvPr id="2630" name="Google Shape;2630;p112"/>
          <p:cNvSpPr txBox="1"/>
          <p:nvPr/>
        </p:nvSpPr>
        <p:spPr>
          <a:xfrm>
            <a:off x="838200" y="365125"/>
            <a:ext cx="5257800"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Sharing layers, adding to situation and Yaoundé Layers </a:t>
            </a:r>
            <a:endParaRPr sz="1620" b="1">
              <a:solidFill>
                <a:schemeClr val="dk1"/>
              </a:solidFill>
              <a:latin typeface="Calibri"/>
              <a:ea typeface="Calibri"/>
              <a:cs typeface="Calibri"/>
              <a:sym typeface="Calibri"/>
            </a:endParaRPr>
          </a:p>
        </p:txBody>
      </p:sp>
      <p:grpSp>
        <p:nvGrpSpPr>
          <p:cNvPr id="2631" name="Google Shape;2631;p112"/>
          <p:cNvGrpSpPr/>
          <p:nvPr/>
        </p:nvGrpSpPr>
        <p:grpSpPr>
          <a:xfrm>
            <a:off x="276908" y="4349295"/>
            <a:ext cx="11782240" cy="1041407"/>
            <a:chOff x="276908" y="4349295"/>
            <a:chExt cx="11782240" cy="1041407"/>
          </a:xfrm>
        </p:grpSpPr>
        <p:grpSp>
          <p:nvGrpSpPr>
            <p:cNvPr id="2632" name="Google Shape;2632;p112"/>
            <p:cNvGrpSpPr/>
            <p:nvPr/>
          </p:nvGrpSpPr>
          <p:grpSpPr>
            <a:xfrm>
              <a:off x="276908" y="4349295"/>
              <a:ext cx="11782240" cy="1041407"/>
              <a:chOff x="276908" y="4349295"/>
              <a:chExt cx="11782240" cy="1041407"/>
            </a:xfrm>
          </p:grpSpPr>
          <p:grpSp>
            <p:nvGrpSpPr>
              <p:cNvPr id="2633" name="Google Shape;2633;p112"/>
              <p:cNvGrpSpPr/>
              <p:nvPr/>
            </p:nvGrpSpPr>
            <p:grpSpPr>
              <a:xfrm>
                <a:off x="276908" y="4436283"/>
                <a:ext cx="1035224" cy="720074"/>
                <a:chOff x="1059216" y="1628800"/>
                <a:chExt cx="1035224" cy="720074"/>
              </a:xfrm>
            </p:grpSpPr>
            <p:sp>
              <p:nvSpPr>
                <p:cNvPr id="2634" name="Google Shape;2634;p112"/>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635" name="Google Shape;2635;p112"/>
                <p:cNvSpPr txBox="1"/>
                <p:nvPr/>
              </p:nvSpPr>
              <p:spPr>
                <a:xfrm>
                  <a:off x="1086328" y="1700808"/>
                  <a:ext cx="100811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Add to Situation</a:t>
                  </a:r>
                  <a:endParaRPr sz="1800">
                    <a:solidFill>
                      <a:schemeClr val="dk1"/>
                    </a:solidFill>
                    <a:latin typeface="Calibri"/>
                    <a:ea typeface="Calibri"/>
                    <a:cs typeface="Calibri"/>
                    <a:sym typeface="Calibri"/>
                  </a:endParaRPr>
                </a:p>
              </p:txBody>
            </p:sp>
          </p:grpSp>
          <p:pic>
            <p:nvPicPr>
              <p:cNvPr id="2636" name="Google Shape;2636;p112"/>
              <p:cNvPicPr preferRelativeResize="0"/>
              <p:nvPr/>
            </p:nvPicPr>
            <p:blipFill rotWithShape="1">
              <a:blip r:embed="rId3">
                <a:alphaModFix/>
              </a:blip>
              <a:srcRect/>
              <a:stretch/>
            </p:blipFill>
            <p:spPr>
              <a:xfrm>
                <a:off x="10148951" y="4746277"/>
                <a:ext cx="220967" cy="248588"/>
              </a:xfrm>
              <a:prstGeom prst="rect">
                <a:avLst/>
              </a:prstGeom>
              <a:noFill/>
              <a:ln>
                <a:noFill/>
              </a:ln>
            </p:spPr>
          </p:pic>
          <p:sp>
            <p:nvSpPr>
              <p:cNvPr id="2637" name="Google Shape;2637;p112"/>
              <p:cNvSpPr txBox="1"/>
              <p:nvPr/>
            </p:nvSpPr>
            <p:spPr>
              <a:xfrm>
                <a:off x="10327828" y="4398098"/>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638" name="Google Shape;2638;p112"/>
              <p:cNvSpPr txBox="1"/>
              <p:nvPr/>
            </p:nvSpPr>
            <p:spPr>
              <a:xfrm>
                <a:off x="10327828" y="4724452"/>
                <a:ext cx="164262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 pane</a:t>
                </a:r>
                <a:endParaRPr sz="1800">
                  <a:solidFill>
                    <a:schemeClr val="dk1"/>
                  </a:solidFill>
                  <a:latin typeface="Calibri"/>
                  <a:ea typeface="Calibri"/>
                  <a:cs typeface="Calibri"/>
                  <a:sym typeface="Calibri"/>
                </a:endParaRPr>
              </a:p>
            </p:txBody>
          </p:sp>
          <p:sp>
            <p:nvSpPr>
              <p:cNvPr id="2639" name="Google Shape;2639;p112"/>
              <p:cNvSpPr txBox="1"/>
              <p:nvPr/>
            </p:nvSpPr>
            <p:spPr>
              <a:xfrm>
                <a:off x="10373558" y="5082713"/>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640" name="Google Shape;2640;p112"/>
              <p:cNvGrpSpPr/>
              <p:nvPr/>
            </p:nvGrpSpPr>
            <p:grpSpPr>
              <a:xfrm>
                <a:off x="10114870" y="5067950"/>
                <a:ext cx="288094" cy="322752"/>
                <a:chOff x="349718" y="1340768"/>
                <a:chExt cx="320034" cy="360040"/>
              </a:xfrm>
            </p:grpSpPr>
            <p:sp>
              <p:nvSpPr>
                <p:cNvPr id="2641" name="Google Shape;2641;p112"/>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642" name="Google Shape;2642;p112"/>
                <p:cNvPicPr preferRelativeResize="0"/>
                <p:nvPr/>
              </p:nvPicPr>
              <p:blipFill rotWithShape="1">
                <a:blip r:embed="rId4">
                  <a:alphaModFix/>
                </a:blip>
                <a:srcRect/>
                <a:stretch/>
              </p:blipFill>
              <p:spPr>
                <a:xfrm>
                  <a:off x="349718" y="1340768"/>
                  <a:ext cx="320034" cy="360039"/>
                </a:xfrm>
                <a:prstGeom prst="rect">
                  <a:avLst/>
                </a:prstGeom>
                <a:solidFill>
                  <a:schemeClr val="lt1"/>
                </a:solidFill>
                <a:ln>
                  <a:noFill/>
                </a:ln>
              </p:spPr>
            </p:pic>
          </p:grpSp>
          <p:sp>
            <p:nvSpPr>
              <p:cNvPr id="2643" name="Google Shape;2643;p112"/>
              <p:cNvSpPr txBox="1"/>
              <p:nvPr/>
            </p:nvSpPr>
            <p:spPr>
              <a:xfrm>
                <a:off x="1731116" y="4379785"/>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644" name="Google Shape;2644;p112"/>
              <p:cNvSpPr/>
              <p:nvPr/>
            </p:nvSpPr>
            <p:spPr>
              <a:xfrm>
                <a:off x="10169074" y="4453850"/>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645" name="Google Shape;2645;p112"/>
              <p:cNvSpPr txBox="1"/>
              <p:nvPr/>
            </p:nvSpPr>
            <p:spPr>
              <a:xfrm>
                <a:off x="1731116" y="5056350"/>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46" name="Google Shape;2646;p112"/>
              <p:cNvSpPr txBox="1"/>
              <p:nvPr/>
            </p:nvSpPr>
            <p:spPr>
              <a:xfrm>
                <a:off x="1731116" y="4708592"/>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647" name="Google Shape;2647;p112"/>
              <p:cNvSpPr txBox="1"/>
              <p:nvPr/>
            </p:nvSpPr>
            <p:spPr>
              <a:xfrm>
                <a:off x="3430414" y="4357876"/>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48" name="Google Shape;2648;p112"/>
              <p:cNvSpPr txBox="1"/>
              <p:nvPr/>
            </p:nvSpPr>
            <p:spPr>
              <a:xfrm>
                <a:off x="3430414" y="4716682"/>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49" name="Google Shape;2649;p112"/>
              <p:cNvSpPr txBox="1"/>
              <p:nvPr/>
            </p:nvSpPr>
            <p:spPr>
              <a:xfrm>
                <a:off x="3430414" y="5044398"/>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50" name="Google Shape;2650;p112"/>
              <p:cNvSpPr txBox="1"/>
              <p:nvPr/>
            </p:nvSpPr>
            <p:spPr>
              <a:xfrm>
                <a:off x="5108917" y="4357875"/>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51" name="Google Shape;2651;p112"/>
              <p:cNvSpPr txBox="1"/>
              <p:nvPr/>
            </p:nvSpPr>
            <p:spPr>
              <a:xfrm>
                <a:off x="5137812" y="5046915"/>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pic>
            <p:nvPicPr>
              <p:cNvPr id="2652" name="Google Shape;2652;p112"/>
              <p:cNvPicPr preferRelativeResize="0"/>
              <p:nvPr/>
            </p:nvPicPr>
            <p:blipFill rotWithShape="1">
              <a:blip r:embed="rId3">
                <a:alphaModFix/>
              </a:blip>
              <a:srcRect/>
              <a:stretch/>
            </p:blipFill>
            <p:spPr>
              <a:xfrm>
                <a:off x="5018015" y="5063006"/>
                <a:ext cx="220967" cy="248588"/>
              </a:xfrm>
              <a:prstGeom prst="rect">
                <a:avLst/>
              </a:prstGeom>
              <a:noFill/>
              <a:ln>
                <a:noFill/>
              </a:ln>
            </p:spPr>
          </p:pic>
          <p:pic>
            <p:nvPicPr>
              <p:cNvPr id="2653" name="Google Shape;2653;p112"/>
              <p:cNvPicPr preferRelativeResize="0"/>
              <p:nvPr/>
            </p:nvPicPr>
            <p:blipFill rotWithShape="1">
              <a:blip r:embed="rId3">
                <a:alphaModFix/>
              </a:blip>
              <a:srcRect/>
              <a:stretch/>
            </p:blipFill>
            <p:spPr>
              <a:xfrm>
                <a:off x="1758394" y="4409379"/>
                <a:ext cx="220967" cy="248588"/>
              </a:xfrm>
              <a:prstGeom prst="rect">
                <a:avLst/>
              </a:prstGeom>
              <a:noFill/>
              <a:ln>
                <a:noFill/>
              </a:ln>
            </p:spPr>
          </p:pic>
          <p:sp>
            <p:nvSpPr>
              <p:cNvPr id="2654" name="Google Shape;2654;p112"/>
              <p:cNvSpPr txBox="1"/>
              <p:nvPr/>
            </p:nvSpPr>
            <p:spPr>
              <a:xfrm>
                <a:off x="5137812" y="4700752"/>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655" name="Google Shape;2655;p112"/>
              <p:cNvSpPr txBox="1"/>
              <p:nvPr/>
            </p:nvSpPr>
            <p:spPr>
              <a:xfrm>
                <a:off x="6897614" y="4357875"/>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56" name="Google Shape;2656;p112"/>
              <p:cNvSpPr txBox="1"/>
              <p:nvPr/>
            </p:nvSpPr>
            <p:spPr>
              <a:xfrm>
                <a:off x="6926510" y="5046915"/>
                <a:ext cx="126854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657" name="Google Shape;2657;p112"/>
              <p:cNvSpPr txBox="1"/>
              <p:nvPr/>
            </p:nvSpPr>
            <p:spPr>
              <a:xfrm>
                <a:off x="8361008" y="4357875"/>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58" name="Google Shape;2658;p112"/>
              <p:cNvSpPr txBox="1"/>
              <p:nvPr/>
            </p:nvSpPr>
            <p:spPr>
              <a:xfrm>
                <a:off x="8361008" y="4716681"/>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59" name="Google Shape;2659;p112"/>
              <p:cNvSpPr txBox="1"/>
              <p:nvPr/>
            </p:nvSpPr>
            <p:spPr>
              <a:xfrm>
                <a:off x="8361008" y="5044397"/>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60" name="Google Shape;2660;p112"/>
              <p:cNvSpPr txBox="1"/>
              <p:nvPr/>
            </p:nvSpPr>
            <p:spPr>
              <a:xfrm>
                <a:off x="6898905" y="4715312"/>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cxnSp>
            <p:nvCxnSpPr>
              <p:cNvPr id="2661" name="Google Shape;2661;p112"/>
              <p:cNvCxnSpPr/>
              <p:nvPr/>
            </p:nvCxnSpPr>
            <p:spPr>
              <a:xfrm>
                <a:off x="1415480" y="4349295"/>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662" name="Google Shape;2662;p112"/>
              <p:cNvCxnSpPr/>
              <p:nvPr/>
            </p:nvCxnSpPr>
            <p:spPr>
              <a:xfrm>
                <a:off x="1415480" y="5359986"/>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663" name="Google Shape;2663;p112"/>
              <p:cNvCxnSpPr/>
              <p:nvPr/>
            </p:nvCxnSpPr>
            <p:spPr>
              <a:xfrm>
                <a:off x="1775520" y="4686192"/>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664" name="Google Shape;2664;p112"/>
              <p:cNvCxnSpPr/>
              <p:nvPr/>
            </p:nvCxnSpPr>
            <p:spPr>
              <a:xfrm>
                <a:off x="1775520" y="5023089"/>
                <a:ext cx="7920000" cy="0"/>
              </a:xfrm>
              <a:prstGeom prst="straightConnector1">
                <a:avLst/>
              </a:prstGeom>
              <a:noFill/>
              <a:ln w="9525" cap="flat" cmpd="sng">
                <a:solidFill>
                  <a:srgbClr val="7F7F7F"/>
                </a:solidFill>
                <a:prstDash val="dash"/>
                <a:miter lim="800000"/>
                <a:headEnd type="none" w="sm" len="sm"/>
                <a:tailEnd type="none" w="sm" len="sm"/>
              </a:ln>
            </p:spPr>
          </p:cxnSp>
        </p:grpSp>
        <p:pic>
          <p:nvPicPr>
            <p:cNvPr id="2665" name="Google Shape;2665;p112"/>
            <p:cNvPicPr preferRelativeResize="0"/>
            <p:nvPr/>
          </p:nvPicPr>
          <p:blipFill rotWithShape="1">
            <a:blip r:embed="rId3">
              <a:alphaModFix/>
            </a:blip>
            <a:srcRect/>
            <a:stretch/>
          </p:blipFill>
          <p:spPr>
            <a:xfrm>
              <a:off x="6744072" y="5081901"/>
              <a:ext cx="220967" cy="248588"/>
            </a:xfrm>
            <a:prstGeom prst="rect">
              <a:avLst/>
            </a:prstGeom>
            <a:noFill/>
            <a:ln>
              <a:noFill/>
            </a:ln>
          </p:spPr>
        </p:pic>
      </p:grpSp>
      <p:grpSp>
        <p:nvGrpSpPr>
          <p:cNvPr id="2666" name="Google Shape;2666;p112"/>
          <p:cNvGrpSpPr/>
          <p:nvPr/>
        </p:nvGrpSpPr>
        <p:grpSpPr>
          <a:xfrm>
            <a:off x="263352" y="5457571"/>
            <a:ext cx="11753341" cy="1041407"/>
            <a:chOff x="263352" y="5457571"/>
            <a:chExt cx="11753341" cy="1041407"/>
          </a:xfrm>
        </p:grpSpPr>
        <p:pic>
          <p:nvPicPr>
            <p:cNvPr id="2667" name="Google Shape;2667;p112"/>
            <p:cNvPicPr preferRelativeResize="0"/>
            <p:nvPr/>
          </p:nvPicPr>
          <p:blipFill rotWithShape="1">
            <a:blip r:embed="rId3">
              <a:alphaModFix/>
            </a:blip>
            <a:srcRect/>
            <a:stretch/>
          </p:blipFill>
          <p:spPr>
            <a:xfrm>
              <a:off x="6771061" y="6197257"/>
              <a:ext cx="220967" cy="248588"/>
            </a:xfrm>
            <a:prstGeom prst="rect">
              <a:avLst/>
            </a:prstGeom>
            <a:noFill/>
            <a:ln>
              <a:noFill/>
            </a:ln>
          </p:spPr>
        </p:pic>
        <p:sp>
          <p:nvSpPr>
            <p:cNvPr id="2668" name="Google Shape;2668;p112"/>
            <p:cNvSpPr txBox="1"/>
            <p:nvPr/>
          </p:nvSpPr>
          <p:spPr>
            <a:xfrm>
              <a:off x="6898905" y="5808455"/>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grpSp>
          <p:nvGrpSpPr>
            <p:cNvPr id="2669" name="Google Shape;2669;p112"/>
            <p:cNvGrpSpPr/>
            <p:nvPr/>
          </p:nvGrpSpPr>
          <p:grpSpPr>
            <a:xfrm>
              <a:off x="263352" y="5457571"/>
              <a:ext cx="11753341" cy="1041407"/>
              <a:chOff x="263352" y="5457571"/>
              <a:chExt cx="11753341" cy="1041407"/>
            </a:xfrm>
          </p:grpSpPr>
          <p:grpSp>
            <p:nvGrpSpPr>
              <p:cNvPr id="2670" name="Google Shape;2670;p112"/>
              <p:cNvGrpSpPr/>
              <p:nvPr/>
            </p:nvGrpSpPr>
            <p:grpSpPr>
              <a:xfrm>
                <a:off x="263352" y="5457571"/>
                <a:ext cx="11753341" cy="1041407"/>
                <a:chOff x="263352" y="5457571"/>
                <a:chExt cx="11753341" cy="1041407"/>
              </a:xfrm>
            </p:grpSpPr>
            <p:sp>
              <p:nvSpPr>
                <p:cNvPr id="2671" name="Google Shape;2671;p112"/>
                <p:cNvSpPr txBox="1"/>
                <p:nvPr/>
              </p:nvSpPr>
              <p:spPr>
                <a:xfrm>
                  <a:off x="10246668" y="6190989"/>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672" name="Google Shape;2672;p112"/>
                <p:cNvGrpSpPr/>
                <p:nvPr/>
              </p:nvGrpSpPr>
              <p:grpSpPr>
                <a:xfrm>
                  <a:off x="263352" y="5564169"/>
                  <a:ext cx="1035224" cy="720074"/>
                  <a:chOff x="1059216" y="1628800"/>
                  <a:chExt cx="1035224" cy="720074"/>
                </a:xfrm>
              </p:grpSpPr>
              <p:sp>
                <p:nvSpPr>
                  <p:cNvPr id="2673" name="Google Shape;2673;p112"/>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674" name="Google Shape;2674;p112"/>
                  <p:cNvSpPr txBox="1"/>
                  <p:nvPr/>
                </p:nvSpPr>
                <p:spPr>
                  <a:xfrm>
                    <a:off x="1086328" y="1700808"/>
                    <a:ext cx="100811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Share with center A</a:t>
                    </a:r>
                    <a:endParaRPr sz="1800">
                      <a:solidFill>
                        <a:schemeClr val="dk1"/>
                      </a:solidFill>
                      <a:latin typeface="Calibri"/>
                      <a:ea typeface="Calibri"/>
                      <a:cs typeface="Calibri"/>
                      <a:sym typeface="Calibri"/>
                    </a:endParaRPr>
                  </a:p>
                </p:txBody>
              </p:sp>
            </p:grpSp>
            <p:pic>
              <p:nvPicPr>
                <p:cNvPr id="2675" name="Google Shape;2675;p112"/>
                <p:cNvPicPr preferRelativeResize="0"/>
                <p:nvPr/>
              </p:nvPicPr>
              <p:blipFill rotWithShape="1">
                <a:blip r:embed="rId3">
                  <a:alphaModFix/>
                </a:blip>
                <a:srcRect/>
                <a:stretch/>
              </p:blipFill>
              <p:spPr>
                <a:xfrm>
                  <a:off x="10094069" y="5854553"/>
                  <a:ext cx="220967" cy="248588"/>
                </a:xfrm>
                <a:prstGeom prst="rect">
                  <a:avLst/>
                </a:prstGeom>
                <a:noFill/>
                <a:ln>
                  <a:noFill/>
                </a:ln>
              </p:spPr>
            </p:pic>
            <p:sp>
              <p:nvSpPr>
                <p:cNvPr id="2676" name="Google Shape;2676;p112"/>
                <p:cNvSpPr txBox="1"/>
                <p:nvPr/>
              </p:nvSpPr>
              <p:spPr>
                <a:xfrm>
                  <a:off x="10272946" y="5506374"/>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677" name="Google Shape;2677;p112"/>
                <p:cNvSpPr txBox="1"/>
                <p:nvPr/>
              </p:nvSpPr>
              <p:spPr>
                <a:xfrm>
                  <a:off x="10272946" y="5832728"/>
                  <a:ext cx="17437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grpSp>
              <p:nvGrpSpPr>
                <p:cNvPr id="2678" name="Google Shape;2678;p112"/>
                <p:cNvGrpSpPr/>
                <p:nvPr/>
              </p:nvGrpSpPr>
              <p:grpSpPr>
                <a:xfrm>
                  <a:off x="10059988" y="6176226"/>
                  <a:ext cx="288094" cy="322752"/>
                  <a:chOff x="349718" y="1340768"/>
                  <a:chExt cx="320034" cy="360040"/>
                </a:xfrm>
              </p:grpSpPr>
              <p:sp>
                <p:nvSpPr>
                  <p:cNvPr id="2679" name="Google Shape;2679;p112"/>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680" name="Google Shape;2680;p112"/>
                  <p:cNvPicPr preferRelativeResize="0"/>
                  <p:nvPr/>
                </p:nvPicPr>
                <p:blipFill rotWithShape="1">
                  <a:blip r:embed="rId4">
                    <a:alphaModFix/>
                  </a:blip>
                  <a:srcRect/>
                  <a:stretch/>
                </p:blipFill>
                <p:spPr>
                  <a:xfrm>
                    <a:off x="349718" y="1340768"/>
                    <a:ext cx="320034" cy="360039"/>
                  </a:xfrm>
                  <a:prstGeom prst="rect">
                    <a:avLst/>
                  </a:prstGeom>
                  <a:solidFill>
                    <a:schemeClr val="lt1"/>
                  </a:solidFill>
                  <a:ln>
                    <a:noFill/>
                  </a:ln>
                </p:spPr>
              </p:pic>
            </p:grpSp>
            <p:sp>
              <p:nvSpPr>
                <p:cNvPr id="2681" name="Google Shape;2681;p112"/>
                <p:cNvSpPr txBox="1"/>
                <p:nvPr/>
              </p:nvSpPr>
              <p:spPr>
                <a:xfrm>
                  <a:off x="1731116" y="5488061"/>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682" name="Google Shape;2682;p112"/>
                <p:cNvSpPr/>
                <p:nvPr/>
              </p:nvSpPr>
              <p:spPr>
                <a:xfrm>
                  <a:off x="10114192" y="5562126"/>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683" name="Google Shape;2683;p112"/>
                <p:cNvSpPr txBox="1"/>
                <p:nvPr/>
              </p:nvSpPr>
              <p:spPr>
                <a:xfrm>
                  <a:off x="1731116" y="6164626"/>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84" name="Google Shape;2684;p112"/>
                <p:cNvSpPr txBox="1"/>
                <p:nvPr/>
              </p:nvSpPr>
              <p:spPr>
                <a:xfrm>
                  <a:off x="1731116" y="5816868"/>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685" name="Google Shape;2685;p112"/>
                <p:cNvSpPr txBox="1"/>
                <p:nvPr/>
              </p:nvSpPr>
              <p:spPr>
                <a:xfrm>
                  <a:off x="3430414" y="5466152"/>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86" name="Google Shape;2686;p112"/>
                <p:cNvSpPr txBox="1"/>
                <p:nvPr/>
              </p:nvSpPr>
              <p:spPr>
                <a:xfrm>
                  <a:off x="5108917" y="5466151"/>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87" name="Google Shape;2687;p112"/>
                <p:cNvSpPr txBox="1"/>
                <p:nvPr/>
              </p:nvSpPr>
              <p:spPr>
                <a:xfrm>
                  <a:off x="5137812" y="6155191"/>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pic>
              <p:nvPicPr>
                <p:cNvPr id="2688" name="Google Shape;2688;p112"/>
                <p:cNvPicPr preferRelativeResize="0"/>
                <p:nvPr/>
              </p:nvPicPr>
              <p:blipFill rotWithShape="1">
                <a:blip r:embed="rId3">
                  <a:alphaModFix/>
                </a:blip>
                <a:srcRect/>
                <a:stretch/>
              </p:blipFill>
              <p:spPr>
                <a:xfrm>
                  <a:off x="4963133" y="6171282"/>
                  <a:ext cx="220967" cy="248588"/>
                </a:xfrm>
                <a:prstGeom prst="rect">
                  <a:avLst/>
                </a:prstGeom>
                <a:noFill/>
                <a:ln>
                  <a:noFill/>
                </a:ln>
              </p:spPr>
            </p:pic>
            <p:pic>
              <p:nvPicPr>
                <p:cNvPr id="2689" name="Google Shape;2689;p112"/>
                <p:cNvPicPr preferRelativeResize="0"/>
                <p:nvPr/>
              </p:nvPicPr>
              <p:blipFill rotWithShape="1">
                <a:blip r:embed="rId3">
                  <a:alphaModFix/>
                </a:blip>
                <a:srcRect/>
                <a:stretch/>
              </p:blipFill>
              <p:spPr>
                <a:xfrm>
                  <a:off x="1703512" y="5517655"/>
                  <a:ext cx="220967" cy="248588"/>
                </a:xfrm>
                <a:prstGeom prst="rect">
                  <a:avLst/>
                </a:prstGeom>
                <a:noFill/>
                <a:ln>
                  <a:noFill/>
                </a:ln>
              </p:spPr>
            </p:pic>
            <p:sp>
              <p:nvSpPr>
                <p:cNvPr id="2690" name="Google Shape;2690;p112"/>
                <p:cNvSpPr txBox="1"/>
                <p:nvPr/>
              </p:nvSpPr>
              <p:spPr>
                <a:xfrm>
                  <a:off x="5146636" y="5820930"/>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691" name="Google Shape;2691;p112"/>
                <p:cNvSpPr txBox="1"/>
                <p:nvPr/>
              </p:nvSpPr>
              <p:spPr>
                <a:xfrm>
                  <a:off x="3459308" y="6164626"/>
                  <a:ext cx="131268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pic>
              <p:nvPicPr>
                <p:cNvPr id="2692" name="Google Shape;2692;p112"/>
                <p:cNvPicPr preferRelativeResize="0"/>
                <p:nvPr/>
              </p:nvPicPr>
              <p:blipFill rotWithShape="1">
                <a:blip r:embed="rId3">
                  <a:alphaModFix/>
                </a:blip>
                <a:srcRect/>
                <a:stretch/>
              </p:blipFill>
              <p:spPr>
                <a:xfrm>
                  <a:off x="3318227" y="6180717"/>
                  <a:ext cx="220967" cy="248588"/>
                </a:xfrm>
                <a:prstGeom prst="rect">
                  <a:avLst/>
                </a:prstGeom>
                <a:noFill/>
                <a:ln>
                  <a:noFill/>
                </a:ln>
              </p:spPr>
            </p:pic>
            <p:sp>
              <p:nvSpPr>
                <p:cNvPr id="2693" name="Google Shape;2693;p112"/>
                <p:cNvSpPr txBox="1"/>
                <p:nvPr/>
              </p:nvSpPr>
              <p:spPr>
                <a:xfrm>
                  <a:off x="3459308" y="5808456"/>
                  <a:ext cx="131268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694" name="Google Shape;2694;p112"/>
                <p:cNvSpPr txBox="1"/>
                <p:nvPr/>
              </p:nvSpPr>
              <p:spPr>
                <a:xfrm>
                  <a:off x="6897614" y="5466151"/>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95" name="Google Shape;2695;p112"/>
                <p:cNvSpPr txBox="1"/>
                <p:nvPr/>
              </p:nvSpPr>
              <p:spPr>
                <a:xfrm>
                  <a:off x="6926510" y="6155191"/>
                  <a:ext cx="126854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696" name="Google Shape;2696;p112"/>
                <p:cNvSpPr txBox="1"/>
                <p:nvPr/>
              </p:nvSpPr>
              <p:spPr>
                <a:xfrm>
                  <a:off x="8446415" y="5468387"/>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697" name="Google Shape;2697;p112"/>
                <p:cNvSpPr txBox="1"/>
                <p:nvPr/>
              </p:nvSpPr>
              <p:spPr>
                <a:xfrm>
                  <a:off x="8446415" y="5827193"/>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cxnSp>
              <p:nvCxnSpPr>
                <p:cNvPr id="2698" name="Google Shape;2698;p112"/>
                <p:cNvCxnSpPr/>
                <p:nvPr/>
              </p:nvCxnSpPr>
              <p:spPr>
                <a:xfrm>
                  <a:off x="1415480" y="5457571"/>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699" name="Google Shape;2699;p112"/>
                <p:cNvCxnSpPr/>
                <p:nvPr/>
              </p:nvCxnSpPr>
              <p:spPr>
                <a:xfrm>
                  <a:off x="1415480" y="6468262"/>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700" name="Google Shape;2700;p112"/>
                <p:cNvCxnSpPr/>
                <p:nvPr/>
              </p:nvCxnSpPr>
              <p:spPr>
                <a:xfrm>
                  <a:off x="1775520" y="5794468"/>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701" name="Google Shape;2701;p112"/>
                <p:cNvCxnSpPr/>
                <p:nvPr/>
              </p:nvCxnSpPr>
              <p:spPr>
                <a:xfrm>
                  <a:off x="1775520" y="6131365"/>
                  <a:ext cx="7920000" cy="0"/>
                </a:xfrm>
                <a:prstGeom prst="straightConnector1">
                  <a:avLst/>
                </a:prstGeom>
                <a:noFill/>
                <a:ln w="9525" cap="flat" cmpd="sng">
                  <a:solidFill>
                    <a:srgbClr val="7F7F7F"/>
                  </a:solidFill>
                  <a:prstDash val="dash"/>
                  <a:miter lim="800000"/>
                  <a:headEnd type="none" w="sm" len="sm"/>
                  <a:tailEnd type="none" w="sm" len="sm"/>
                </a:ln>
              </p:spPr>
            </p:cxnSp>
          </p:grpSp>
          <p:sp>
            <p:nvSpPr>
              <p:cNvPr id="2702" name="Google Shape;2702;p112"/>
              <p:cNvSpPr txBox="1"/>
              <p:nvPr/>
            </p:nvSpPr>
            <p:spPr>
              <a:xfrm>
                <a:off x="8530237" y="6149276"/>
                <a:ext cx="131268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5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6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63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706"/>
        <p:cNvGrpSpPr/>
        <p:nvPr/>
      </p:nvGrpSpPr>
      <p:grpSpPr>
        <a:xfrm>
          <a:off x="0" y="0"/>
          <a:ext cx="0" cy="0"/>
          <a:chOff x="0" y="0"/>
          <a:chExt cx="0" cy="0"/>
        </a:xfrm>
      </p:grpSpPr>
      <p:sp>
        <p:nvSpPr>
          <p:cNvPr id="2707" name="Google Shape;2707;p11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Layers</a:t>
            </a:r>
            <a:br>
              <a:rPr lang="en-GB" sz="4400" b="1"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Stop Sharing layers and remove layers from a Situation Layers</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12"/>
          <p:cNvSpPr txBox="1">
            <a:spLocks noGrp="1"/>
          </p:cNvSpPr>
          <p:nvPr>
            <p:ph type="body" idx="1"/>
          </p:nvPr>
        </p:nvSpPr>
        <p:spPr>
          <a:xfrm>
            <a:off x="502406" y="1479453"/>
            <a:ext cx="3177209" cy="397056"/>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200"/>
              <a:buChar char="•"/>
            </a:pPr>
            <a:r>
              <a:rPr lang="en-GB" sz="2200"/>
              <a:t>(Main) Settings</a:t>
            </a:r>
            <a:endParaRPr/>
          </a:p>
          <a:p>
            <a:pPr marL="457200" lvl="1" indent="0" algn="l" rtl="0">
              <a:lnSpc>
                <a:spcPct val="90000"/>
              </a:lnSpc>
              <a:spcBef>
                <a:spcPts val="500"/>
              </a:spcBef>
              <a:spcAft>
                <a:spcPts val="0"/>
              </a:spcAft>
              <a:buClr>
                <a:schemeClr val="dk1"/>
              </a:buClr>
              <a:buSzPts val="1600"/>
              <a:buNone/>
            </a:pPr>
            <a:endParaRPr sz="1600" i="1"/>
          </a:p>
        </p:txBody>
      </p:sp>
      <p:sp>
        <p:nvSpPr>
          <p:cNvPr id="276" name="Google Shape;276;p12"/>
          <p:cNvSpPr txBox="1">
            <a:spLocks noGrp="1"/>
          </p:cNvSpPr>
          <p:nvPr>
            <p:ph type="sldNum" idx="4294967295"/>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Clr>
                <a:srgbClr val="888888"/>
              </a:buClr>
              <a:buSzPts val="1200"/>
              <a:buFont typeface="Calibri"/>
              <a:buNone/>
            </a:pPr>
            <a:fld id="{00000000-1234-1234-1234-123412341234}" type="slidenum">
              <a:rPr lang="en-GB" sz="1200">
                <a:solidFill>
                  <a:srgbClr val="888888"/>
                </a:solidFill>
                <a:latin typeface="Calibri"/>
                <a:ea typeface="Calibri"/>
                <a:cs typeface="Calibri"/>
                <a:sym typeface="Calibri"/>
              </a:rPr>
              <a:t>12</a:t>
            </a:fld>
            <a:endParaRPr sz="1200">
              <a:solidFill>
                <a:srgbClr val="888888"/>
              </a:solidFill>
              <a:latin typeface="Calibri"/>
              <a:ea typeface="Calibri"/>
              <a:cs typeface="Calibri"/>
              <a:sym typeface="Calibri"/>
            </a:endParaRPr>
          </a:p>
        </p:txBody>
      </p:sp>
      <p:sp>
        <p:nvSpPr>
          <p:cNvPr id="277" name="Google Shape;277;p12"/>
          <p:cNvSpPr txBox="1"/>
          <p:nvPr/>
        </p:nvSpPr>
        <p:spPr>
          <a:xfrm>
            <a:off x="3152262" y="3624671"/>
            <a:ext cx="5311698"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600"/>
              <a:buFont typeface="Calibri"/>
              <a:buNone/>
            </a:pPr>
            <a:r>
              <a:rPr lang="en-GB" sz="1600" b="0" i="1" u="none" strike="noStrike" cap="none">
                <a:solidFill>
                  <a:srgbClr val="002060"/>
                </a:solidFill>
                <a:latin typeface="Calibri"/>
                <a:ea typeface="Calibri"/>
                <a:cs typeface="Calibri"/>
                <a:sym typeface="Calibri"/>
              </a:rPr>
              <a:t>The one who created the layer</a:t>
            </a:r>
            <a:endParaRPr sz="1600" b="0" i="1" u="none" strike="noStrike" cap="none">
              <a:solidFill>
                <a:srgbClr val="002060"/>
              </a:solidFill>
              <a:latin typeface="Calibri"/>
              <a:ea typeface="Calibri"/>
              <a:cs typeface="Calibri"/>
              <a:sym typeface="Calibri"/>
            </a:endParaRPr>
          </a:p>
        </p:txBody>
      </p:sp>
      <p:sp>
        <p:nvSpPr>
          <p:cNvPr id="278" name="Google Shape;278;p12"/>
          <p:cNvSpPr txBox="1"/>
          <p:nvPr/>
        </p:nvSpPr>
        <p:spPr>
          <a:xfrm>
            <a:off x="3141522" y="4158792"/>
            <a:ext cx="7178132"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600"/>
              <a:buFont typeface="Calibri"/>
              <a:buNone/>
            </a:pPr>
            <a:r>
              <a:rPr lang="en-GB" sz="1600" b="0" i="1" u="none" strike="noStrike" cap="none">
                <a:solidFill>
                  <a:srgbClr val="002060"/>
                </a:solidFill>
                <a:latin typeface="Calibri"/>
                <a:ea typeface="Calibri"/>
                <a:cs typeface="Calibri"/>
                <a:sym typeface="Calibri"/>
              </a:rPr>
              <a:t>Sets the geographic level at which layer is accessible</a:t>
            </a:r>
            <a:endParaRPr sz="1800" b="0" i="0" u="none" strike="noStrike" cap="none">
              <a:solidFill>
                <a:schemeClr val="dk1"/>
              </a:solidFill>
              <a:latin typeface="Calibri"/>
              <a:ea typeface="Calibri"/>
              <a:cs typeface="Calibri"/>
              <a:sym typeface="Calibri"/>
            </a:endParaRPr>
          </a:p>
        </p:txBody>
      </p:sp>
      <p:sp>
        <p:nvSpPr>
          <p:cNvPr id="279" name="Google Shape;279;p12"/>
          <p:cNvSpPr txBox="1"/>
          <p:nvPr/>
        </p:nvSpPr>
        <p:spPr>
          <a:xfrm>
            <a:off x="591654" y="3625311"/>
            <a:ext cx="3177209" cy="369332"/>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dk1"/>
              </a:buClr>
              <a:buSzPts val="1800"/>
              <a:buFont typeface="Arial"/>
              <a:buNone/>
            </a:pPr>
            <a:r>
              <a:rPr lang="en-GB" sz="1800" b="1" i="0" u="none" strike="noStrike" cap="none">
                <a:solidFill>
                  <a:schemeClr val="dk1"/>
                </a:solidFill>
                <a:latin typeface="Calibri"/>
                <a:ea typeface="Calibri"/>
                <a:cs typeface="Calibri"/>
                <a:sym typeface="Calibri"/>
              </a:rPr>
              <a:t>Owner</a:t>
            </a:r>
            <a:endParaRPr sz="1800" b="0" i="0" u="none" strike="noStrike" cap="none">
              <a:solidFill>
                <a:schemeClr val="dk1"/>
              </a:solidFill>
              <a:latin typeface="Calibri"/>
              <a:ea typeface="Calibri"/>
              <a:cs typeface="Calibri"/>
              <a:sym typeface="Calibri"/>
            </a:endParaRPr>
          </a:p>
        </p:txBody>
      </p:sp>
      <p:sp>
        <p:nvSpPr>
          <p:cNvPr id="280" name="Google Shape;280;p12"/>
          <p:cNvSpPr txBox="1"/>
          <p:nvPr/>
        </p:nvSpPr>
        <p:spPr>
          <a:xfrm>
            <a:off x="582098" y="4143403"/>
            <a:ext cx="3177209" cy="369332"/>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dk1"/>
              </a:buClr>
              <a:buSzPts val="1800"/>
              <a:buFont typeface="Arial"/>
              <a:buNone/>
            </a:pPr>
            <a:r>
              <a:rPr lang="en-GB" sz="1800" b="1" i="0" u="none" strike="noStrike" cap="none">
                <a:solidFill>
                  <a:schemeClr val="dk1"/>
                </a:solidFill>
                <a:latin typeface="Calibri"/>
                <a:ea typeface="Calibri"/>
                <a:cs typeface="Calibri"/>
                <a:sym typeface="Calibri"/>
              </a:rPr>
              <a:t>Level</a:t>
            </a:r>
            <a:endParaRPr sz="1800" b="0" i="0" u="none" strike="noStrike" cap="none">
              <a:solidFill>
                <a:schemeClr val="dk1"/>
              </a:solidFill>
              <a:latin typeface="Calibri"/>
              <a:ea typeface="Calibri"/>
              <a:cs typeface="Calibri"/>
              <a:sym typeface="Calibri"/>
            </a:endParaRPr>
          </a:p>
        </p:txBody>
      </p:sp>
      <p:sp>
        <p:nvSpPr>
          <p:cNvPr id="281" name="Google Shape;281;p12"/>
          <p:cNvSpPr txBox="1"/>
          <p:nvPr/>
        </p:nvSpPr>
        <p:spPr>
          <a:xfrm>
            <a:off x="582097" y="4760019"/>
            <a:ext cx="3177209" cy="369332"/>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dk1"/>
              </a:buClr>
              <a:buSzPts val="1800"/>
              <a:buFont typeface="Arial"/>
              <a:buNone/>
            </a:pPr>
            <a:r>
              <a:rPr lang="en-GB" sz="1800" b="1" i="0" u="none" strike="noStrike" cap="none">
                <a:solidFill>
                  <a:schemeClr val="dk1"/>
                </a:solidFill>
                <a:latin typeface="Calibri"/>
                <a:ea typeface="Calibri"/>
                <a:cs typeface="Calibri"/>
                <a:sym typeface="Calibri"/>
              </a:rPr>
              <a:t>Sensitivity</a:t>
            </a:r>
            <a:endParaRPr sz="1800" b="0" i="0" u="none" strike="noStrike" cap="none">
              <a:solidFill>
                <a:schemeClr val="dk1"/>
              </a:solidFill>
              <a:latin typeface="Calibri"/>
              <a:ea typeface="Calibri"/>
              <a:cs typeface="Calibri"/>
              <a:sym typeface="Calibri"/>
            </a:endParaRPr>
          </a:p>
        </p:txBody>
      </p:sp>
      <p:sp>
        <p:nvSpPr>
          <p:cNvPr id="282" name="Google Shape;282;p12"/>
          <p:cNvSpPr/>
          <p:nvPr/>
        </p:nvSpPr>
        <p:spPr>
          <a:xfrm>
            <a:off x="3152262" y="4744630"/>
            <a:ext cx="438075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600"/>
              <a:buFont typeface="Calibri"/>
              <a:buNone/>
            </a:pPr>
            <a:r>
              <a:rPr lang="en-GB" sz="1600" b="0" i="1" u="none" strike="noStrike" cap="none">
                <a:solidFill>
                  <a:srgbClr val="002060"/>
                </a:solidFill>
                <a:latin typeface="Calibri"/>
                <a:ea typeface="Calibri"/>
                <a:cs typeface="Calibri"/>
                <a:sym typeface="Calibri"/>
              </a:rPr>
              <a:t>Defines the level of confidentiality of layer</a:t>
            </a:r>
            <a:endParaRPr sz="1600" b="0" i="1" u="none" strike="noStrike" cap="none">
              <a:solidFill>
                <a:srgbClr val="002060"/>
              </a:solidFill>
              <a:latin typeface="Calibri"/>
              <a:ea typeface="Calibri"/>
              <a:cs typeface="Calibri"/>
              <a:sym typeface="Calibri"/>
            </a:endParaRPr>
          </a:p>
        </p:txBody>
      </p:sp>
      <p:sp>
        <p:nvSpPr>
          <p:cNvPr id="283" name="Google Shape;283;p12"/>
          <p:cNvSpPr txBox="1">
            <a:spLocks noGrp="1"/>
          </p:cNvSpPr>
          <p:nvPr>
            <p:ph type="title"/>
          </p:nvPr>
        </p:nvSpPr>
        <p:spPr>
          <a:xfrm>
            <a:off x="838200" y="365125"/>
            <a:ext cx="6335864" cy="7485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GB" sz="2900"/>
              <a:t>Organization of the information </a:t>
            </a:r>
            <a:br>
              <a:rPr lang="en-GB" sz="2400"/>
            </a:br>
            <a:r>
              <a:rPr lang="en-GB" sz="1600"/>
              <a:t>Reminder – Basic layers settings</a:t>
            </a:r>
            <a:endParaRPr sz="1600"/>
          </a:p>
        </p:txBody>
      </p:sp>
      <p:grpSp>
        <p:nvGrpSpPr>
          <p:cNvPr id="284" name="Google Shape;284;p12"/>
          <p:cNvGrpSpPr/>
          <p:nvPr/>
        </p:nvGrpSpPr>
        <p:grpSpPr>
          <a:xfrm>
            <a:off x="756972" y="2034233"/>
            <a:ext cx="4312649" cy="1326493"/>
            <a:chOff x="756972" y="1992301"/>
            <a:chExt cx="4312649" cy="1326493"/>
          </a:xfrm>
        </p:grpSpPr>
        <p:sp>
          <p:nvSpPr>
            <p:cNvPr id="285" name="Google Shape;285;p12"/>
            <p:cNvSpPr/>
            <p:nvPr/>
          </p:nvSpPr>
          <p:spPr>
            <a:xfrm>
              <a:off x="756972" y="1992302"/>
              <a:ext cx="1413731" cy="1052547"/>
            </a:xfrm>
            <a:prstGeom prst="rect">
              <a:avLst/>
            </a:prstGeom>
            <a:solidFill>
              <a:srgbClr val="F2F2F2"/>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86" name="Google Shape;286;p12"/>
            <p:cNvSpPr/>
            <p:nvPr/>
          </p:nvSpPr>
          <p:spPr>
            <a:xfrm>
              <a:off x="756972" y="3048004"/>
              <a:ext cx="1413731" cy="265585"/>
            </a:xfrm>
            <a:prstGeom prst="rect">
              <a:avLst/>
            </a:prstGeom>
            <a:solidFill>
              <a:schemeClr val="dk2"/>
            </a:solidFill>
            <a:ln w="9525"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0" i="0" u="none" strike="noStrike" cap="none">
                  <a:solidFill>
                    <a:schemeClr val="lt1"/>
                  </a:solidFill>
                  <a:latin typeface="Calibri"/>
                  <a:ea typeface="Calibri"/>
                  <a:cs typeface="Calibri"/>
                  <a:sym typeface="Calibri"/>
                </a:rPr>
                <a:t>OWNER</a:t>
              </a:r>
              <a:endParaRPr sz="1800" b="0" i="0" u="none" strike="noStrike" cap="none">
                <a:solidFill>
                  <a:schemeClr val="dk1"/>
                </a:solidFill>
                <a:latin typeface="Calibri"/>
                <a:ea typeface="Calibri"/>
                <a:cs typeface="Calibri"/>
                <a:sym typeface="Calibri"/>
              </a:endParaRPr>
            </a:p>
          </p:txBody>
        </p:sp>
        <p:pic>
          <p:nvPicPr>
            <p:cNvPr id="287" name="Google Shape;287;p12" descr="owner.jpg"/>
            <p:cNvPicPr preferRelativeResize="0"/>
            <p:nvPr/>
          </p:nvPicPr>
          <p:blipFill rotWithShape="1">
            <a:blip r:embed="rId3">
              <a:alphaModFix/>
            </a:blip>
            <a:srcRect b="27656"/>
            <a:stretch/>
          </p:blipFill>
          <p:spPr>
            <a:xfrm>
              <a:off x="906200" y="2159372"/>
              <a:ext cx="1062782" cy="832825"/>
            </a:xfrm>
            <a:prstGeom prst="rect">
              <a:avLst/>
            </a:prstGeom>
            <a:noFill/>
            <a:ln>
              <a:noFill/>
            </a:ln>
          </p:spPr>
        </p:pic>
        <p:sp>
          <p:nvSpPr>
            <p:cNvPr id="288" name="Google Shape;288;p12"/>
            <p:cNvSpPr txBox="1"/>
            <p:nvPr/>
          </p:nvSpPr>
          <p:spPr>
            <a:xfrm>
              <a:off x="2203097" y="1992301"/>
              <a:ext cx="1415698" cy="1107996"/>
            </a:xfrm>
            <a:prstGeom prst="rect">
              <a:avLst/>
            </a:prstGeom>
            <a:solidFill>
              <a:srgbClr val="F0F0F0"/>
            </a:solidFill>
            <a:ln w="9525" cap="flat" cmpd="sng">
              <a:solidFill>
                <a:schemeClr val="dk1"/>
              </a:solidFill>
              <a:prstDash val="solid"/>
              <a:round/>
              <a:headEnd type="none" w="sm" len="sm"/>
              <a:tailEnd type="none" w="sm" len="sm"/>
            </a:ln>
          </p:spPr>
          <p:txBody>
            <a:bodyPr spcFirstLastPara="1" wrap="square" lIns="91425" tIns="0" rIns="91425" bIns="0" anchor="t" anchorCtr="0">
              <a:spAutoFit/>
            </a:bodyPr>
            <a:lstStyle/>
            <a:p>
              <a:pPr marL="176400" marR="0" lvl="0" indent="-176400" algn="l" rtl="0">
                <a:lnSpc>
                  <a:spcPct val="100000"/>
                </a:lnSpc>
                <a:spcBef>
                  <a:spcPts val="0"/>
                </a:spcBef>
                <a:spcAft>
                  <a:spcPts val="0"/>
                </a:spcAft>
                <a:buClr>
                  <a:schemeClr val="dk1"/>
                </a:buClr>
                <a:buSzPts val="1300"/>
                <a:buFont typeface="Arial"/>
                <a:buChar char="•"/>
              </a:pPr>
              <a:r>
                <a:rPr lang="en-GB" sz="1200" b="0" i="0" u="none" strike="noStrike" cap="none">
                  <a:solidFill>
                    <a:schemeClr val="dk1"/>
                  </a:solidFill>
                  <a:latin typeface="Calibri"/>
                  <a:ea typeface="Calibri"/>
                  <a:cs typeface="Calibri"/>
                  <a:sym typeface="Calibri"/>
                </a:rPr>
                <a:t>Local</a:t>
              </a:r>
              <a:endParaRPr sz="1200" b="0" i="0" u="none" strike="noStrike" cap="none">
                <a:solidFill>
                  <a:schemeClr val="dk1"/>
                </a:solidFill>
                <a:latin typeface="Calibri"/>
                <a:ea typeface="Calibri"/>
                <a:cs typeface="Calibri"/>
                <a:sym typeface="Calibri"/>
              </a:endParaRPr>
            </a:p>
            <a:p>
              <a:pPr marL="176400" marR="0" lvl="0" indent="-176400" algn="l" rtl="0">
                <a:lnSpc>
                  <a:spcPct val="100000"/>
                </a:lnSpc>
                <a:spcBef>
                  <a:spcPts val="0"/>
                </a:spcBef>
                <a:spcAft>
                  <a:spcPts val="0"/>
                </a:spcAft>
                <a:buClr>
                  <a:schemeClr val="dk1"/>
                </a:buClr>
                <a:buSzPts val="1300"/>
                <a:buFont typeface="Arial"/>
                <a:buChar char="•"/>
              </a:pPr>
              <a:r>
                <a:rPr lang="en-GB" sz="1200" b="0" i="0" u="none" strike="noStrike" cap="none">
                  <a:solidFill>
                    <a:schemeClr val="dk1"/>
                  </a:solidFill>
                  <a:latin typeface="Calibri"/>
                  <a:ea typeface="Calibri"/>
                  <a:cs typeface="Calibri"/>
                  <a:sym typeface="Calibri"/>
                </a:rPr>
                <a:t>National</a:t>
              </a:r>
              <a:endParaRPr sz="1200" b="0" i="0" u="none" strike="noStrike" cap="none">
                <a:solidFill>
                  <a:schemeClr val="dk1"/>
                </a:solidFill>
                <a:latin typeface="Calibri"/>
                <a:ea typeface="Calibri"/>
                <a:cs typeface="Calibri"/>
                <a:sym typeface="Calibri"/>
              </a:endParaRPr>
            </a:p>
            <a:p>
              <a:pPr marL="176400" marR="0" lvl="0" indent="-176400" algn="l" rtl="0">
                <a:lnSpc>
                  <a:spcPct val="100000"/>
                </a:lnSpc>
                <a:spcBef>
                  <a:spcPts val="0"/>
                </a:spcBef>
                <a:spcAft>
                  <a:spcPts val="0"/>
                </a:spcAft>
                <a:buClr>
                  <a:schemeClr val="dk1"/>
                </a:buClr>
                <a:buSzPts val="1300"/>
                <a:buFont typeface="Arial"/>
                <a:buChar char="•"/>
              </a:pPr>
              <a:r>
                <a:rPr lang="en-GB" sz="1200" b="0" i="0" u="none" strike="noStrike" cap="none">
                  <a:solidFill>
                    <a:schemeClr val="dk1"/>
                  </a:solidFill>
                  <a:latin typeface="Calibri"/>
                  <a:ea typeface="Calibri"/>
                  <a:cs typeface="Calibri"/>
                  <a:sym typeface="Calibri"/>
                </a:rPr>
                <a:t>Zone</a:t>
              </a:r>
              <a:endParaRPr sz="1200" b="0" i="0" u="none" strike="noStrike" cap="none">
                <a:solidFill>
                  <a:schemeClr val="dk1"/>
                </a:solidFill>
                <a:latin typeface="Calibri"/>
                <a:ea typeface="Calibri"/>
                <a:cs typeface="Calibri"/>
                <a:sym typeface="Calibri"/>
              </a:endParaRPr>
            </a:p>
            <a:p>
              <a:pPr marL="176400" marR="0" lvl="0" indent="-176400" algn="l" rtl="0">
                <a:lnSpc>
                  <a:spcPct val="100000"/>
                </a:lnSpc>
                <a:spcBef>
                  <a:spcPts val="0"/>
                </a:spcBef>
                <a:spcAft>
                  <a:spcPts val="0"/>
                </a:spcAft>
                <a:buClr>
                  <a:schemeClr val="dk1"/>
                </a:buClr>
                <a:buSzPts val="1300"/>
                <a:buFont typeface="Arial"/>
                <a:buChar char="•"/>
              </a:pPr>
              <a:r>
                <a:rPr lang="en-GB" sz="1200" b="0" i="0" u="none" strike="noStrike" cap="none">
                  <a:solidFill>
                    <a:schemeClr val="dk1"/>
                  </a:solidFill>
                  <a:latin typeface="Calibri"/>
                  <a:ea typeface="Calibri"/>
                  <a:cs typeface="Calibri"/>
                  <a:sym typeface="Calibri"/>
                </a:rPr>
                <a:t>Regional</a:t>
              </a:r>
              <a:endParaRPr sz="1200" b="0" i="0" u="none" strike="noStrike" cap="none">
                <a:solidFill>
                  <a:schemeClr val="dk1"/>
                </a:solidFill>
                <a:latin typeface="Calibri"/>
                <a:ea typeface="Calibri"/>
                <a:cs typeface="Calibri"/>
                <a:sym typeface="Calibri"/>
              </a:endParaRPr>
            </a:p>
            <a:p>
              <a:pPr marL="176400" marR="0" lvl="0" indent="-176400" algn="l" rtl="0">
                <a:lnSpc>
                  <a:spcPct val="100000"/>
                </a:lnSpc>
                <a:spcBef>
                  <a:spcPts val="0"/>
                </a:spcBef>
                <a:spcAft>
                  <a:spcPts val="0"/>
                </a:spcAft>
                <a:buClr>
                  <a:schemeClr val="dk1"/>
                </a:buClr>
                <a:buSzPts val="1300"/>
                <a:buFont typeface="Arial"/>
                <a:buChar char="•"/>
              </a:pPr>
              <a:r>
                <a:rPr lang="en-GB" sz="1200" b="0" i="0" u="none" strike="noStrike" cap="none">
                  <a:solidFill>
                    <a:schemeClr val="dk1"/>
                  </a:solidFill>
                  <a:latin typeface="Calibri"/>
                  <a:ea typeface="Calibri"/>
                  <a:cs typeface="Calibri"/>
                  <a:sym typeface="Calibri"/>
                </a:rPr>
                <a:t>Interregional</a:t>
              </a:r>
              <a:endParaRPr sz="1200" b="0" i="0" u="none" strike="noStrike" cap="none">
                <a:solidFill>
                  <a:schemeClr val="dk1"/>
                </a:solidFill>
                <a:latin typeface="Calibri"/>
                <a:ea typeface="Calibri"/>
                <a:cs typeface="Calibri"/>
                <a:sym typeface="Calibri"/>
              </a:endParaRPr>
            </a:p>
            <a:p>
              <a:pPr marL="176400" marR="0" lvl="0" indent="-176400" algn="l" rtl="0">
                <a:lnSpc>
                  <a:spcPct val="100000"/>
                </a:lnSpc>
                <a:spcBef>
                  <a:spcPts val="0"/>
                </a:spcBef>
                <a:spcAft>
                  <a:spcPts val="0"/>
                </a:spcAft>
                <a:buClr>
                  <a:schemeClr val="dk1"/>
                </a:buClr>
                <a:buSzPts val="1300"/>
                <a:buFont typeface="Arial"/>
                <a:buChar char="•"/>
              </a:pPr>
              <a:r>
                <a:rPr lang="en-GB" sz="1200" b="0" i="0" u="none" strike="noStrike" cap="none">
                  <a:solidFill>
                    <a:schemeClr val="dk1"/>
                  </a:solidFill>
                  <a:latin typeface="Calibri"/>
                  <a:ea typeface="Calibri"/>
                  <a:cs typeface="Calibri"/>
                  <a:sym typeface="Calibri"/>
                </a:rPr>
                <a:t>International</a:t>
              </a:r>
              <a:endParaRPr sz="1200" b="0" i="0" u="none" strike="noStrike" cap="none">
                <a:solidFill>
                  <a:schemeClr val="dk1"/>
                </a:solidFill>
                <a:latin typeface="Calibri"/>
                <a:ea typeface="Calibri"/>
                <a:cs typeface="Calibri"/>
                <a:sym typeface="Calibri"/>
              </a:endParaRPr>
            </a:p>
          </p:txBody>
        </p:sp>
        <p:pic>
          <p:nvPicPr>
            <p:cNvPr id="289" name="Google Shape;289;p12" descr="owner.jpg"/>
            <p:cNvPicPr preferRelativeResize="0"/>
            <p:nvPr/>
          </p:nvPicPr>
          <p:blipFill rotWithShape="1">
            <a:blip r:embed="rId4">
              <a:alphaModFix/>
            </a:blip>
            <a:srcRect/>
            <a:stretch/>
          </p:blipFill>
          <p:spPr>
            <a:xfrm>
              <a:off x="3197731" y="2115719"/>
              <a:ext cx="360139" cy="382352"/>
            </a:xfrm>
            <a:prstGeom prst="rect">
              <a:avLst/>
            </a:prstGeom>
            <a:noFill/>
            <a:ln>
              <a:noFill/>
            </a:ln>
          </p:spPr>
        </p:pic>
        <p:sp>
          <p:nvSpPr>
            <p:cNvPr id="290" name="Google Shape;290;p12"/>
            <p:cNvSpPr/>
            <p:nvPr/>
          </p:nvSpPr>
          <p:spPr>
            <a:xfrm>
              <a:off x="2205064" y="3048003"/>
              <a:ext cx="1413731" cy="265586"/>
            </a:xfrm>
            <a:prstGeom prst="rect">
              <a:avLst/>
            </a:prstGeom>
            <a:solidFill>
              <a:schemeClr val="dk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 </a:t>
              </a:r>
              <a:r>
                <a:rPr lang="en-GB" sz="1600" b="0" i="0" u="none" strike="noStrike" cap="none">
                  <a:solidFill>
                    <a:schemeClr val="lt1"/>
                  </a:solidFill>
                  <a:latin typeface="Calibri"/>
                  <a:ea typeface="Calibri"/>
                  <a:cs typeface="Calibri"/>
                  <a:sym typeface="Calibri"/>
                </a:rPr>
                <a:t>LEVEL</a:t>
              </a:r>
              <a:endParaRPr sz="1600" b="0" i="0" u="none" strike="noStrike" cap="none">
                <a:solidFill>
                  <a:schemeClr val="lt1"/>
                </a:solidFill>
                <a:latin typeface="Calibri"/>
                <a:ea typeface="Calibri"/>
                <a:cs typeface="Calibri"/>
                <a:sym typeface="Calibri"/>
              </a:endParaRPr>
            </a:p>
          </p:txBody>
        </p:sp>
        <p:sp>
          <p:nvSpPr>
            <p:cNvPr id="291" name="Google Shape;291;p12"/>
            <p:cNvSpPr txBox="1"/>
            <p:nvPr/>
          </p:nvSpPr>
          <p:spPr>
            <a:xfrm>
              <a:off x="3664417" y="1992302"/>
              <a:ext cx="1405204" cy="1061789"/>
            </a:xfrm>
            <a:prstGeom prst="rect">
              <a:avLst/>
            </a:prstGeom>
            <a:solidFill>
              <a:srgbClr val="F0F0F0"/>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177750" marR="0" lvl="0" indent="-177750" algn="l" rtl="0">
                <a:lnSpc>
                  <a:spcPct val="150000"/>
                </a:lnSpc>
                <a:spcBef>
                  <a:spcPts val="0"/>
                </a:spcBef>
                <a:spcAft>
                  <a:spcPts val="0"/>
                </a:spcAft>
                <a:buClr>
                  <a:schemeClr val="dk1"/>
                </a:buClr>
                <a:buSzPts val="1400"/>
                <a:buFont typeface="Arial"/>
                <a:buChar char="•"/>
              </a:pPr>
              <a:r>
                <a:rPr lang="en-GB" sz="1400" b="0" i="0" u="none" strike="noStrike" cap="none">
                  <a:solidFill>
                    <a:schemeClr val="dk1"/>
                  </a:solidFill>
                  <a:latin typeface="Calibri"/>
                  <a:ea typeface="Calibri"/>
                  <a:cs typeface="Calibri"/>
                  <a:sym typeface="Calibri"/>
                </a:rPr>
                <a:t>Public</a:t>
              </a:r>
              <a:endParaRPr sz="1800" b="0" i="0" u="none" strike="noStrike" cap="none">
                <a:solidFill>
                  <a:schemeClr val="dk1"/>
                </a:solidFill>
                <a:latin typeface="Calibri"/>
                <a:ea typeface="Calibri"/>
                <a:cs typeface="Calibri"/>
                <a:sym typeface="Calibri"/>
              </a:endParaRPr>
            </a:p>
            <a:p>
              <a:pPr marL="177750" marR="0" lvl="0" indent="-177750" algn="l" rtl="0">
                <a:lnSpc>
                  <a:spcPct val="150000"/>
                </a:lnSpc>
                <a:spcBef>
                  <a:spcPts val="0"/>
                </a:spcBef>
                <a:spcAft>
                  <a:spcPts val="0"/>
                </a:spcAft>
                <a:buClr>
                  <a:schemeClr val="dk1"/>
                </a:buClr>
                <a:buSzPts val="1400"/>
                <a:buFont typeface="Arial"/>
                <a:buChar char="•"/>
              </a:pPr>
              <a:r>
                <a:rPr lang="en-GB" sz="1400" b="0" i="0" u="none" strike="noStrike" cap="none">
                  <a:solidFill>
                    <a:schemeClr val="dk1"/>
                  </a:solidFill>
                  <a:latin typeface="Calibri"/>
                  <a:ea typeface="Calibri"/>
                  <a:cs typeface="Calibri"/>
                  <a:sym typeface="Calibri"/>
                </a:rPr>
                <a:t>Private</a:t>
              </a:r>
              <a:endParaRPr sz="1800" b="0" i="0" u="none" strike="noStrike" cap="none">
                <a:solidFill>
                  <a:schemeClr val="dk1"/>
                </a:solidFill>
                <a:latin typeface="Calibri"/>
                <a:ea typeface="Calibri"/>
                <a:cs typeface="Calibri"/>
                <a:sym typeface="Calibri"/>
              </a:endParaRPr>
            </a:p>
            <a:p>
              <a:pPr marL="177750" marR="0" lvl="0" indent="-177750" algn="l" rtl="0">
                <a:lnSpc>
                  <a:spcPct val="150000"/>
                </a:lnSpc>
                <a:spcBef>
                  <a:spcPts val="0"/>
                </a:spcBef>
                <a:spcAft>
                  <a:spcPts val="0"/>
                </a:spcAft>
                <a:buClr>
                  <a:schemeClr val="dk1"/>
                </a:buClr>
                <a:buSzPts val="1400"/>
                <a:buFont typeface="Arial"/>
                <a:buChar char="•"/>
              </a:pPr>
              <a:r>
                <a:rPr lang="en-GB" sz="1400" b="0" i="0" u="none" strike="noStrike" cap="none">
                  <a:solidFill>
                    <a:schemeClr val="dk1"/>
                  </a:solidFill>
                  <a:latin typeface="Calibri"/>
                  <a:ea typeface="Calibri"/>
                  <a:cs typeface="Calibri"/>
                  <a:sym typeface="Calibri"/>
                </a:rPr>
                <a:t>Secret</a:t>
              </a:r>
              <a:endParaRPr sz="1800" b="0" i="0" u="none" strike="noStrike" cap="none">
                <a:solidFill>
                  <a:schemeClr val="dk1"/>
                </a:solidFill>
                <a:latin typeface="Calibri"/>
                <a:ea typeface="Calibri"/>
                <a:cs typeface="Calibri"/>
                <a:sym typeface="Calibri"/>
              </a:endParaRPr>
            </a:p>
          </p:txBody>
        </p:sp>
        <p:sp>
          <p:nvSpPr>
            <p:cNvPr id="292" name="Google Shape;292;p12"/>
            <p:cNvSpPr/>
            <p:nvPr/>
          </p:nvSpPr>
          <p:spPr>
            <a:xfrm>
              <a:off x="3661574" y="3053208"/>
              <a:ext cx="1408047" cy="265586"/>
            </a:xfrm>
            <a:prstGeom prst="rect">
              <a:avLst/>
            </a:prstGeom>
            <a:solidFill>
              <a:schemeClr val="dk2"/>
            </a:solidFill>
            <a:ln w="9525"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0" i="0" u="none" strike="noStrike" cap="none">
                  <a:solidFill>
                    <a:schemeClr val="lt1"/>
                  </a:solidFill>
                  <a:latin typeface="Calibri"/>
                  <a:ea typeface="Calibri"/>
                  <a:cs typeface="Calibri"/>
                  <a:sym typeface="Calibri"/>
                </a:rPr>
                <a:t>SENSITIVITY</a:t>
              </a:r>
              <a:endParaRPr sz="1800" b="0" i="0" u="none" strike="noStrike" cap="none">
                <a:solidFill>
                  <a:schemeClr val="dk1"/>
                </a:solidFill>
                <a:latin typeface="Calibri"/>
                <a:ea typeface="Calibri"/>
                <a:cs typeface="Calibri"/>
                <a:sym typeface="Calibri"/>
              </a:endParaRPr>
            </a:p>
          </p:txBody>
        </p:sp>
      </p:grpSp>
      <p:sp>
        <p:nvSpPr>
          <p:cNvPr id="293" name="Google Shape;293;p12"/>
          <p:cNvSpPr txBox="1"/>
          <p:nvPr/>
        </p:nvSpPr>
        <p:spPr>
          <a:xfrm>
            <a:off x="582096" y="5274129"/>
            <a:ext cx="3177209" cy="369332"/>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dk1"/>
              </a:buClr>
              <a:buSzPts val="1800"/>
              <a:buFont typeface="Arial"/>
              <a:buNone/>
            </a:pPr>
            <a:r>
              <a:rPr lang="en-GB" sz="1800" b="1" i="1" u="none" strike="noStrike" cap="none">
                <a:solidFill>
                  <a:schemeClr val="accent1"/>
                </a:solidFill>
                <a:latin typeface="Calibri"/>
                <a:ea typeface="Calibri"/>
                <a:cs typeface="Calibri"/>
                <a:sym typeface="Calibri"/>
              </a:rPr>
              <a:t>Tag</a:t>
            </a:r>
            <a:endParaRPr sz="1800" b="1" i="1" u="none" strike="noStrike" cap="none">
              <a:solidFill>
                <a:schemeClr val="accent1"/>
              </a:solidFill>
              <a:latin typeface="Calibri"/>
              <a:ea typeface="Calibri"/>
              <a:cs typeface="Calibri"/>
              <a:sym typeface="Calibri"/>
            </a:endParaRPr>
          </a:p>
        </p:txBody>
      </p:sp>
      <p:sp>
        <p:nvSpPr>
          <p:cNvPr id="294" name="Google Shape;294;p12"/>
          <p:cNvSpPr/>
          <p:nvPr/>
        </p:nvSpPr>
        <p:spPr>
          <a:xfrm>
            <a:off x="3197731" y="5279724"/>
            <a:ext cx="247578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600"/>
              <a:buFont typeface="Calibri"/>
              <a:buNone/>
            </a:pPr>
            <a:r>
              <a:rPr lang="en-GB" sz="1600" b="0" i="1" u="none" strike="noStrike" cap="none">
                <a:solidFill>
                  <a:srgbClr val="002060"/>
                </a:solidFill>
                <a:latin typeface="Calibri"/>
                <a:ea typeface="Calibri"/>
                <a:cs typeface="Calibri"/>
                <a:sym typeface="Calibri"/>
              </a:rPr>
              <a:t>Layer’s theme</a:t>
            </a:r>
            <a:endParaRPr sz="1600" b="0" i="1" u="none" strike="noStrike" cap="none">
              <a:solidFill>
                <a:srgbClr val="002060"/>
              </a:solidFill>
              <a:latin typeface="Calibri"/>
              <a:ea typeface="Calibri"/>
              <a:cs typeface="Calibri"/>
              <a:sym typeface="Calibri"/>
            </a:endParaRPr>
          </a:p>
        </p:txBody>
      </p:sp>
      <p:sp>
        <p:nvSpPr>
          <p:cNvPr id="295" name="Google Shape;295;p12"/>
          <p:cNvSpPr/>
          <p:nvPr/>
        </p:nvSpPr>
        <p:spPr>
          <a:xfrm>
            <a:off x="5669308" y="2034233"/>
            <a:ext cx="1413731" cy="1119689"/>
          </a:xfrm>
          <a:prstGeom prst="rect">
            <a:avLst/>
          </a:prstGeom>
          <a:solidFill>
            <a:srgbClr val="EFEFE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6" name="Google Shape;296;p12"/>
          <p:cNvSpPr/>
          <p:nvPr/>
        </p:nvSpPr>
        <p:spPr>
          <a:xfrm>
            <a:off x="5663505" y="3102725"/>
            <a:ext cx="1425336" cy="276011"/>
          </a:xfrm>
          <a:prstGeom prst="rect">
            <a:avLst/>
          </a:prstGeom>
          <a:solidFill>
            <a:schemeClr val="dk2"/>
          </a:solidFill>
          <a:ln w="9525"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400"/>
              <a:buFont typeface="Calibri"/>
              <a:buNone/>
            </a:pPr>
            <a:r>
              <a:rPr lang="en-GB" sz="1400" b="0" i="0" u="none" strike="noStrike" cap="none">
                <a:solidFill>
                  <a:schemeClr val="lt1"/>
                </a:solidFill>
                <a:latin typeface="Calibri"/>
                <a:ea typeface="Calibri"/>
                <a:cs typeface="Calibri"/>
                <a:sym typeface="Calibri"/>
              </a:rPr>
              <a:t> TAG</a:t>
            </a:r>
            <a:endParaRPr sz="1800" b="0" i="0" u="none" strike="noStrike" cap="none">
              <a:solidFill>
                <a:schemeClr val="dk1"/>
              </a:solidFill>
              <a:latin typeface="Calibri"/>
              <a:ea typeface="Calibri"/>
              <a:cs typeface="Calibri"/>
              <a:sym typeface="Calibri"/>
            </a:endParaRPr>
          </a:p>
        </p:txBody>
      </p:sp>
      <p:pic>
        <p:nvPicPr>
          <p:cNvPr id="297" name="Google Shape;297;p12" descr="Flag"/>
          <p:cNvPicPr preferRelativeResize="0"/>
          <p:nvPr/>
        </p:nvPicPr>
        <p:blipFill rotWithShape="1">
          <a:blip r:embed="rId5">
            <a:alphaModFix/>
          </a:blip>
          <a:srcRect/>
          <a:stretch/>
        </p:blipFill>
        <p:spPr>
          <a:xfrm>
            <a:off x="5918973" y="2118481"/>
            <a:ext cx="914400" cy="914400"/>
          </a:xfrm>
          <a:prstGeom prst="rect">
            <a:avLst/>
          </a:prstGeom>
          <a:noFill/>
          <a:ln>
            <a:noFill/>
          </a:ln>
        </p:spPr>
      </p:pic>
      <p:sp>
        <p:nvSpPr>
          <p:cNvPr id="298" name="Google Shape;298;p12"/>
          <p:cNvSpPr/>
          <p:nvPr/>
        </p:nvSpPr>
        <p:spPr>
          <a:xfrm>
            <a:off x="7179867" y="2055673"/>
            <a:ext cx="1413731" cy="1098249"/>
          </a:xfrm>
          <a:prstGeom prst="rect">
            <a:avLst/>
          </a:prstGeom>
          <a:solidFill>
            <a:srgbClr val="EFEFEF"/>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299" name="Google Shape;299;p12"/>
          <p:cNvSpPr/>
          <p:nvPr/>
        </p:nvSpPr>
        <p:spPr>
          <a:xfrm>
            <a:off x="7174064" y="3102725"/>
            <a:ext cx="1425336" cy="276011"/>
          </a:xfrm>
          <a:prstGeom prst="rect">
            <a:avLst/>
          </a:prstGeom>
          <a:solidFill>
            <a:schemeClr val="dk2"/>
          </a:solidFill>
          <a:ln w="9525"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400"/>
              <a:buFont typeface="Calibri"/>
              <a:buNone/>
            </a:pPr>
            <a:r>
              <a:rPr lang="en-GB" sz="1400" b="0" i="0" u="none" strike="noStrike" cap="none">
                <a:solidFill>
                  <a:schemeClr val="lt1"/>
                </a:solidFill>
                <a:latin typeface="Calibri"/>
                <a:ea typeface="Calibri"/>
                <a:cs typeface="Calibri"/>
                <a:sym typeface="Calibri"/>
              </a:rPr>
              <a:t>SHARE</a:t>
            </a:r>
            <a:endParaRPr sz="1800" b="0" i="0" u="none" strike="noStrike" cap="none">
              <a:solidFill>
                <a:schemeClr val="dk1"/>
              </a:solidFill>
              <a:latin typeface="Calibri"/>
              <a:ea typeface="Calibri"/>
              <a:cs typeface="Calibri"/>
              <a:sym typeface="Calibri"/>
            </a:endParaRPr>
          </a:p>
        </p:txBody>
      </p:sp>
      <p:sp>
        <p:nvSpPr>
          <p:cNvPr id="300" name="Google Shape;300;p12"/>
          <p:cNvSpPr txBox="1"/>
          <p:nvPr/>
        </p:nvSpPr>
        <p:spPr>
          <a:xfrm>
            <a:off x="5220231" y="2386550"/>
            <a:ext cx="107736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a:t>
            </a:r>
            <a:endParaRPr sz="1800" b="0" i="0" u="none" strike="noStrike" cap="none">
              <a:solidFill>
                <a:schemeClr val="dk1"/>
              </a:solidFill>
              <a:latin typeface="Calibri"/>
              <a:ea typeface="Calibri"/>
              <a:cs typeface="Calibri"/>
              <a:sym typeface="Calibri"/>
            </a:endParaRPr>
          </a:p>
        </p:txBody>
      </p:sp>
      <p:pic>
        <p:nvPicPr>
          <p:cNvPr id="301" name="Google Shape;301;p12" descr="Connections"/>
          <p:cNvPicPr preferRelativeResize="0"/>
          <p:nvPr/>
        </p:nvPicPr>
        <p:blipFill rotWithShape="1">
          <a:blip r:embed="rId6">
            <a:alphaModFix/>
          </a:blip>
          <a:srcRect/>
          <a:stretch/>
        </p:blipFill>
        <p:spPr>
          <a:xfrm>
            <a:off x="7433706" y="2117258"/>
            <a:ext cx="914400" cy="914400"/>
          </a:xfrm>
          <a:prstGeom prst="rect">
            <a:avLst/>
          </a:prstGeom>
          <a:noFill/>
          <a:ln>
            <a:noFill/>
          </a:ln>
        </p:spPr>
      </p:pic>
      <p:sp>
        <p:nvSpPr>
          <p:cNvPr id="302" name="Google Shape;302;p12"/>
          <p:cNvSpPr txBox="1"/>
          <p:nvPr/>
        </p:nvSpPr>
        <p:spPr>
          <a:xfrm>
            <a:off x="614492" y="5788239"/>
            <a:ext cx="3177209" cy="369332"/>
          </a:xfrm>
          <a:prstGeom prst="rect">
            <a:avLst/>
          </a:prstGeom>
          <a:noFill/>
          <a:ln>
            <a:noFill/>
          </a:ln>
        </p:spPr>
        <p:txBody>
          <a:bodyPr spcFirstLastPara="1" wrap="square" lIns="91425" tIns="45700" rIns="91425" bIns="45700" anchor="t" anchorCtr="0">
            <a:normAutofit/>
          </a:bodyPr>
          <a:lstStyle/>
          <a:p>
            <a:pPr marL="457200" marR="0" lvl="1" indent="0" algn="l" rtl="0">
              <a:lnSpc>
                <a:spcPct val="90000"/>
              </a:lnSpc>
              <a:spcBef>
                <a:spcPts val="0"/>
              </a:spcBef>
              <a:spcAft>
                <a:spcPts val="0"/>
              </a:spcAft>
              <a:buClr>
                <a:schemeClr val="dk1"/>
              </a:buClr>
              <a:buSzPts val="1800"/>
              <a:buFont typeface="Arial"/>
              <a:buNone/>
            </a:pPr>
            <a:r>
              <a:rPr lang="en-GB" sz="1800" b="1" i="1" u="none" strike="noStrike" cap="none">
                <a:solidFill>
                  <a:schemeClr val="accent1"/>
                </a:solidFill>
                <a:latin typeface="Calibri"/>
                <a:ea typeface="Calibri"/>
                <a:cs typeface="Calibri"/>
                <a:sym typeface="Calibri"/>
              </a:rPr>
              <a:t>Share</a:t>
            </a:r>
            <a:endParaRPr sz="1800" b="1" i="1" u="none" strike="noStrike" cap="none">
              <a:solidFill>
                <a:schemeClr val="accent1"/>
              </a:solidFill>
              <a:latin typeface="Calibri"/>
              <a:ea typeface="Calibri"/>
              <a:cs typeface="Calibri"/>
              <a:sym typeface="Calibri"/>
            </a:endParaRPr>
          </a:p>
        </p:txBody>
      </p:sp>
      <p:sp>
        <p:nvSpPr>
          <p:cNvPr id="303" name="Google Shape;303;p12"/>
          <p:cNvSpPr/>
          <p:nvPr/>
        </p:nvSpPr>
        <p:spPr>
          <a:xfrm>
            <a:off x="3197730" y="5743445"/>
            <a:ext cx="4235975"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600"/>
              <a:buFont typeface="Calibri"/>
              <a:buNone/>
            </a:pPr>
            <a:r>
              <a:rPr lang="en-GB" sz="1600" b="0" i="1" u="none" strike="noStrike" cap="none">
                <a:solidFill>
                  <a:srgbClr val="002060"/>
                </a:solidFill>
                <a:latin typeface="Calibri"/>
                <a:ea typeface="Calibri"/>
                <a:cs typeface="Calibri"/>
                <a:sym typeface="Calibri"/>
              </a:rPr>
              <a:t>Defines the type of sharing and with whom</a:t>
            </a:r>
            <a:endParaRPr sz="1600" b="0" i="1" u="none" strike="noStrike" cap="none">
              <a:solidFill>
                <a:srgbClr val="002060"/>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712"/>
        <p:cNvGrpSpPr/>
        <p:nvPr/>
      </p:nvGrpSpPr>
      <p:grpSpPr>
        <a:xfrm>
          <a:off x="0" y="0"/>
          <a:ext cx="0" cy="0"/>
          <a:chOff x="0" y="0"/>
          <a:chExt cx="0" cy="0"/>
        </a:xfrm>
      </p:grpSpPr>
      <p:sp>
        <p:nvSpPr>
          <p:cNvPr id="2713" name="Google Shape;2713;p114"/>
          <p:cNvSpPr txBox="1"/>
          <p:nvPr/>
        </p:nvSpPr>
        <p:spPr>
          <a:xfrm>
            <a:off x="838200" y="365125"/>
            <a:ext cx="5257800"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Stop Sharing layers and removing layers from a situation</a:t>
            </a:r>
            <a:endParaRPr sz="1600">
              <a:solidFill>
                <a:schemeClr val="dk1"/>
              </a:solidFill>
              <a:latin typeface="Calibri"/>
              <a:ea typeface="Calibri"/>
              <a:cs typeface="Calibri"/>
              <a:sym typeface="Calibri"/>
            </a:endParaRPr>
          </a:p>
        </p:txBody>
      </p:sp>
      <p:sp>
        <p:nvSpPr>
          <p:cNvPr id="2714" name="Google Shape;2714;p114"/>
          <p:cNvSpPr txBox="1"/>
          <p:nvPr/>
        </p:nvSpPr>
        <p:spPr>
          <a:xfrm>
            <a:off x="398680" y="4800104"/>
            <a:ext cx="11322849" cy="1692771"/>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400"/>
              <a:buFont typeface="Calibri"/>
              <a:buNone/>
            </a:pPr>
            <a:r>
              <a:rPr lang="en-GB" sz="1400" i="1">
                <a:solidFill>
                  <a:srgbClr val="002060"/>
                </a:solidFill>
                <a:latin typeface="Calibri"/>
                <a:ea typeface="Calibri"/>
                <a:cs typeface="Calibri"/>
                <a:sym typeface="Calibri"/>
              </a:rPr>
              <a:t>Rules:</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Only the owner of a layer can stop its sharing a layer (or centers with permission to do share to that particular layer)</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Stopping the Share of a layer with a center removes it automatically from the Yaounde layers pane and Situation layers pane of that particular center</a:t>
            </a:r>
            <a:endParaRPr sz="1400" i="1">
              <a:solidFill>
                <a:srgbClr val="002060"/>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Only the owner of a situation and the owner of the added layer in a situation may remove it from a situation layers</a:t>
            </a:r>
            <a:endParaRPr sz="1400" i="1">
              <a:solidFill>
                <a:srgbClr val="002060"/>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Regarding other centers, removing a situation from the Situation layer pane does not change the sharing permission of that layer, only disables its access from the Situation Layer panel. Nonetheless it remains available, in the Yaoundé Layer pane, and in the Category pane (in the owner)</a:t>
            </a:r>
            <a:endParaRPr sz="1800">
              <a:solidFill>
                <a:schemeClr val="dk1"/>
              </a:solidFill>
              <a:latin typeface="Calibri"/>
              <a:ea typeface="Calibri"/>
              <a:cs typeface="Calibri"/>
              <a:sym typeface="Calibri"/>
            </a:endParaRPr>
          </a:p>
        </p:txBody>
      </p:sp>
      <p:sp>
        <p:nvSpPr>
          <p:cNvPr id="2715" name="Google Shape;2715;p114"/>
          <p:cNvSpPr txBox="1"/>
          <p:nvPr/>
        </p:nvSpPr>
        <p:spPr>
          <a:xfrm>
            <a:off x="404697" y="1412776"/>
            <a:ext cx="11221402" cy="123106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1">
                <a:solidFill>
                  <a:schemeClr val="dk1"/>
                </a:solidFill>
                <a:latin typeface="Calibri"/>
                <a:ea typeface="Calibri"/>
                <a:cs typeface="Calibri"/>
                <a:sym typeface="Calibri"/>
              </a:rPr>
              <a:t>To stop sharing a layer: </a:t>
            </a:r>
            <a:r>
              <a:rPr lang="en-GB" sz="1600">
                <a:solidFill>
                  <a:schemeClr val="dk1"/>
                </a:solidFill>
                <a:latin typeface="Calibri"/>
                <a:ea typeface="Calibri"/>
                <a:cs typeface="Calibri"/>
                <a:sym typeface="Calibri"/>
              </a:rPr>
              <a:t>The stop sharing process is the same whatever the type of the layer</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Can be done from the Situation layer pane, the Yaoundé Layer pane (by the layer owner, or other center with sharing permission regarding the particular layer) or its Category pane (by the owner)</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Changing a layer level to local stops its sharing automatically </a:t>
            </a:r>
            <a:endParaRPr sz="1800">
              <a:solidFill>
                <a:schemeClr val="dk1"/>
              </a:solidFill>
              <a:latin typeface="Calibri"/>
              <a:ea typeface="Calibri"/>
              <a:cs typeface="Calibri"/>
              <a:sym typeface="Calibri"/>
            </a:endParaRPr>
          </a:p>
        </p:txBody>
      </p:sp>
      <p:sp>
        <p:nvSpPr>
          <p:cNvPr id="2716" name="Google Shape;2716;p114"/>
          <p:cNvSpPr txBox="1"/>
          <p:nvPr/>
        </p:nvSpPr>
        <p:spPr>
          <a:xfrm>
            <a:off x="437422" y="3140160"/>
            <a:ext cx="1122140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1">
                <a:solidFill>
                  <a:schemeClr val="dk1"/>
                </a:solidFill>
                <a:latin typeface="Calibri"/>
                <a:ea typeface="Calibri"/>
                <a:cs typeface="Calibri"/>
                <a:sym typeface="Calibri"/>
              </a:rPr>
              <a:t>To remove a layer from the Situation: </a:t>
            </a:r>
            <a:r>
              <a:rPr lang="en-GB" sz="1600">
                <a:solidFill>
                  <a:schemeClr val="dk1"/>
                </a:solidFill>
                <a:latin typeface="Calibri"/>
                <a:ea typeface="Calibri"/>
                <a:cs typeface="Calibri"/>
                <a:sym typeface="Calibri"/>
              </a:rPr>
              <a:t>The removing process are the same whatever the type of the layer</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Can be done from the Situation layer pane, the Yaoundé Layer pane (by the layer situation owner, the layer owner (or other center with sharing permission regarding the particular layer)) and its Category pane (by the owner)</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Stopping the share of a layer available in the Situation Layers pane for a centre, disables it automatically from the Situation Layer pane</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sp>
        <p:nvSpPr>
          <p:cNvPr id="2722" name="Google Shape;2722;p115"/>
          <p:cNvSpPr/>
          <p:nvPr/>
        </p:nvSpPr>
        <p:spPr>
          <a:xfrm>
            <a:off x="8204574" y="1487526"/>
            <a:ext cx="1702461" cy="619242"/>
          </a:xfrm>
          <a:prstGeom prst="rect">
            <a:avLst/>
          </a:prstGeom>
          <a:solidFill>
            <a:srgbClr val="F2F2F2"/>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23" name="Google Shape;2723;p115"/>
          <p:cNvSpPr/>
          <p:nvPr/>
        </p:nvSpPr>
        <p:spPr>
          <a:xfrm>
            <a:off x="1559496" y="1489204"/>
            <a:ext cx="6560472" cy="619242"/>
          </a:xfrm>
          <a:prstGeom prst="rect">
            <a:avLst/>
          </a:prstGeom>
          <a:solidFill>
            <a:srgbClr val="F2F2F2"/>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24" name="Google Shape;2724;p115"/>
          <p:cNvSpPr txBox="1"/>
          <p:nvPr/>
        </p:nvSpPr>
        <p:spPr>
          <a:xfrm>
            <a:off x="10387074" y="2890810"/>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725" name="Google Shape;2725;p115"/>
          <p:cNvGrpSpPr/>
          <p:nvPr/>
        </p:nvGrpSpPr>
        <p:grpSpPr>
          <a:xfrm>
            <a:off x="345140" y="2210236"/>
            <a:ext cx="871649" cy="875112"/>
            <a:chOff x="1127448" y="609672"/>
            <a:chExt cx="871649" cy="875112"/>
          </a:xfrm>
        </p:grpSpPr>
        <p:sp>
          <p:nvSpPr>
            <p:cNvPr id="2726" name="Google Shape;2726;p115"/>
            <p:cNvSpPr/>
            <p:nvPr/>
          </p:nvSpPr>
          <p:spPr>
            <a:xfrm>
              <a:off x="1127448" y="653417"/>
              <a:ext cx="871649" cy="831367"/>
            </a:xfrm>
            <a:prstGeom prst="flowChartDocumen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27" name="Google Shape;2727;p115"/>
            <p:cNvSpPr txBox="1"/>
            <p:nvPr/>
          </p:nvSpPr>
          <p:spPr>
            <a:xfrm>
              <a:off x="1178404" y="609672"/>
              <a:ext cx="80336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Layer</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Example</a:t>
              </a:r>
              <a:endParaRPr sz="1800">
                <a:solidFill>
                  <a:schemeClr val="dk1"/>
                </a:solidFill>
                <a:latin typeface="Calibri"/>
                <a:ea typeface="Calibri"/>
                <a:cs typeface="Calibri"/>
                <a:sym typeface="Calibri"/>
              </a:endParaRPr>
            </a:p>
          </p:txBody>
        </p:sp>
      </p:grpSp>
      <p:cxnSp>
        <p:nvCxnSpPr>
          <p:cNvPr id="2728" name="Google Shape;2728;p115"/>
          <p:cNvCxnSpPr>
            <a:stCxn id="2726" idx="2"/>
          </p:cNvCxnSpPr>
          <p:nvPr/>
        </p:nvCxnSpPr>
        <p:spPr>
          <a:xfrm>
            <a:off x="780965" y="3030385"/>
            <a:ext cx="0" cy="3631800"/>
          </a:xfrm>
          <a:prstGeom prst="straightConnector1">
            <a:avLst/>
          </a:prstGeom>
          <a:noFill/>
          <a:ln w="9525" cap="flat" cmpd="sng">
            <a:solidFill>
              <a:schemeClr val="accent1"/>
            </a:solidFill>
            <a:prstDash val="solid"/>
            <a:miter lim="800000"/>
            <a:headEnd type="none" w="sm" len="sm"/>
            <a:tailEnd type="triangle" w="med" len="med"/>
          </a:ln>
        </p:spPr>
      </p:cxnSp>
      <p:sp>
        <p:nvSpPr>
          <p:cNvPr id="2729" name="Google Shape;2729;p115"/>
          <p:cNvSpPr txBox="1"/>
          <p:nvPr/>
        </p:nvSpPr>
        <p:spPr>
          <a:xfrm>
            <a:off x="1677791" y="1562164"/>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 same center</a:t>
            </a:r>
            <a:endParaRPr sz="1800">
              <a:solidFill>
                <a:schemeClr val="dk1"/>
              </a:solidFill>
              <a:latin typeface="Calibri"/>
              <a:ea typeface="Calibri"/>
              <a:cs typeface="Calibri"/>
              <a:sym typeface="Calibri"/>
            </a:endParaRPr>
          </a:p>
        </p:txBody>
      </p:sp>
      <p:sp>
        <p:nvSpPr>
          <p:cNvPr id="2730" name="Google Shape;2730;p115"/>
          <p:cNvSpPr txBox="1"/>
          <p:nvPr/>
        </p:nvSpPr>
        <p:spPr>
          <a:xfrm>
            <a:off x="3346699" y="1562164"/>
            <a:ext cx="14655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A</a:t>
            </a:r>
            <a:endParaRPr sz="1400">
              <a:solidFill>
                <a:schemeClr val="dk1"/>
              </a:solidFill>
              <a:latin typeface="Calibri"/>
              <a:ea typeface="Calibri"/>
              <a:cs typeface="Calibri"/>
              <a:sym typeface="Calibri"/>
            </a:endParaRPr>
          </a:p>
        </p:txBody>
      </p:sp>
      <p:pic>
        <p:nvPicPr>
          <p:cNvPr id="2731" name="Google Shape;2731;p115"/>
          <p:cNvPicPr preferRelativeResize="0"/>
          <p:nvPr/>
        </p:nvPicPr>
        <p:blipFill rotWithShape="1">
          <a:blip r:embed="rId3">
            <a:alphaModFix/>
          </a:blip>
          <a:srcRect/>
          <a:stretch/>
        </p:blipFill>
        <p:spPr>
          <a:xfrm>
            <a:off x="10162467" y="2554374"/>
            <a:ext cx="220967" cy="248588"/>
          </a:xfrm>
          <a:prstGeom prst="rect">
            <a:avLst/>
          </a:prstGeom>
          <a:noFill/>
          <a:ln>
            <a:noFill/>
          </a:ln>
        </p:spPr>
      </p:pic>
      <p:sp>
        <p:nvSpPr>
          <p:cNvPr id="2732" name="Google Shape;2732;p115"/>
          <p:cNvSpPr txBox="1"/>
          <p:nvPr/>
        </p:nvSpPr>
        <p:spPr>
          <a:xfrm>
            <a:off x="10341344" y="2206195"/>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733" name="Google Shape;2733;p115"/>
          <p:cNvSpPr txBox="1"/>
          <p:nvPr/>
        </p:nvSpPr>
        <p:spPr>
          <a:xfrm>
            <a:off x="10341344" y="2532549"/>
            <a:ext cx="17100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grpSp>
        <p:nvGrpSpPr>
          <p:cNvPr id="2734" name="Google Shape;2734;p115"/>
          <p:cNvGrpSpPr/>
          <p:nvPr/>
        </p:nvGrpSpPr>
        <p:grpSpPr>
          <a:xfrm>
            <a:off x="10128386" y="2876047"/>
            <a:ext cx="288094" cy="322752"/>
            <a:chOff x="349718" y="1340768"/>
            <a:chExt cx="320034" cy="360040"/>
          </a:xfrm>
        </p:grpSpPr>
        <p:sp>
          <p:nvSpPr>
            <p:cNvPr id="2735" name="Google Shape;2735;p115"/>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736" name="Google Shape;2736;p115"/>
            <p:cNvPicPr preferRelativeResize="0"/>
            <p:nvPr/>
          </p:nvPicPr>
          <p:blipFill rotWithShape="1">
            <a:blip r:embed="rId4">
              <a:alphaModFix/>
            </a:blip>
            <a:srcRect/>
            <a:stretch/>
          </p:blipFill>
          <p:spPr>
            <a:xfrm>
              <a:off x="349718" y="1340768"/>
              <a:ext cx="320034" cy="360039"/>
            </a:xfrm>
            <a:prstGeom prst="rect">
              <a:avLst/>
            </a:prstGeom>
            <a:solidFill>
              <a:schemeClr val="lt1"/>
            </a:solidFill>
            <a:ln>
              <a:noFill/>
            </a:ln>
          </p:spPr>
        </p:pic>
      </p:grpSp>
      <p:sp>
        <p:nvSpPr>
          <p:cNvPr id="2737" name="Google Shape;2737;p115"/>
          <p:cNvSpPr/>
          <p:nvPr/>
        </p:nvSpPr>
        <p:spPr>
          <a:xfrm>
            <a:off x="10182590" y="2261947"/>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738" name="Google Shape;2738;p115"/>
          <p:cNvSpPr txBox="1"/>
          <p:nvPr/>
        </p:nvSpPr>
        <p:spPr>
          <a:xfrm>
            <a:off x="5019618" y="1562164"/>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B</a:t>
            </a:r>
            <a:endParaRPr sz="1400">
              <a:solidFill>
                <a:schemeClr val="dk1"/>
              </a:solidFill>
              <a:latin typeface="Calibri"/>
              <a:ea typeface="Calibri"/>
              <a:cs typeface="Calibri"/>
              <a:sym typeface="Calibri"/>
            </a:endParaRPr>
          </a:p>
        </p:txBody>
      </p:sp>
      <p:sp>
        <p:nvSpPr>
          <p:cNvPr id="2739" name="Google Shape;2739;p115"/>
          <p:cNvSpPr txBox="1"/>
          <p:nvPr/>
        </p:nvSpPr>
        <p:spPr>
          <a:xfrm>
            <a:off x="6688526" y="1562164"/>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C</a:t>
            </a:r>
            <a:endParaRPr sz="1400">
              <a:solidFill>
                <a:schemeClr val="dk1"/>
              </a:solidFill>
              <a:latin typeface="Calibri"/>
              <a:ea typeface="Calibri"/>
              <a:cs typeface="Calibri"/>
              <a:sym typeface="Calibri"/>
            </a:endParaRPr>
          </a:p>
        </p:txBody>
      </p:sp>
      <p:sp>
        <p:nvSpPr>
          <p:cNvPr id="2740" name="Google Shape;2740;p115"/>
          <p:cNvSpPr txBox="1"/>
          <p:nvPr/>
        </p:nvSpPr>
        <p:spPr>
          <a:xfrm>
            <a:off x="8357433" y="1561673"/>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D</a:t>
            </a:r>
            <a:endParaRPr sz="1400">
              <a:solidFill>
                <a:schemeClr val="dk1"/>
              </a:solidFill>
              <a:latin typeface="Calibri"/>
              <a:ea typeface="Calibri"/>
              <a:cs typeface="Calibri"/>
              <a:sym typeface="Calibri"/>
            </a:endParaRPr>
          </a:p>
        </p:txBody>
      </p:sp>
      <p:sp>
        <p:nvSpPr>
          <p:cNvPr id="2741" name="Google Shape;2741;p115"/>
          <p:cNvSpPr txBox="1"/>
          <p:nvPr/>
        </p:nvSpPr>
        <p:spPr>
          <a:xfrm>
            <a:off x="1514970" y="1067402"/>
            <a:ext cx="45810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i="1">
                <a:solidFill>
                  <a:schemeClr val="dk1"/>
                </a:solidFill>
                <a:latin typeface="Calibri"/>
                <a:ea typeface="Calibri"/>
                <a:cs typeface="Calibri"/>
                <a:sym typeface="Calibri"/>
              </a:rPr>
              <a:t>Shared with and in the same situation</a:t>
            </a:r>
            <a:endParaRPr sz="1800">
              <a:solidFill>
                <a:schemeClr val="dk1"/>
              </a:solidFill>
              <a:latin typeface="Calibri"/>
              <a:ea typeface="Calibri"/>
              <a:cs typeface="Calibri"/>
              <a:sym typeface="Calibri"/>
            </a:endParaRPr>
          </a:p>
        </p:txBody>
      </p:sp>
      <p:sp>
        <p:nvSpPr>
          <p:cNvPr id="2742" name="Google Shape;2742;p115"/>
          <p:cNvSpPr/>
          <p:nvPr/>
        </p:nvSpPr>
        <p:spPr>
          <a:xfrm>
            <a:off x="8119969" y="2169805"/>
            <a:ext cx="74018" cy="424109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accent1"/>
              </a:solidFill>
              <a:latin typeface="Calibri"/>
              <a:ea typeface="Calibri"/>
              <a:cs typeface="Calibri"/>
              <a:sym typeface="Calibri"/>
            </a:endParaRPr>
          </a:p>
        </p:txBody>
      </p:sp>
      <p:sp>
        <p:nvSpPr>
          <p:cNvPr id="2743" name="Google Shape;2743;p115"/>
          <p:cNvSpPr/>
          <p:nvPr/>
        </p:nvSpPr>
        <p:spPr>
          <a:xfrm>
            <a:off x="6384033" y="2175736"/>
            <a:ext cx="70318" cy="440128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44" name="Google Shape;2744;p115"/>
          <p:cNvSpPr/>
          <p:nvPr/>
        </p:nvSpPr>
        <p:spPr>
          <a:xfrm>
            <a:off x="4799857" y="2135350"/>
            <a:ext cx="56103" cy="44191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accent1"/>
              </a:solidFill>
              <a:latin typeface="Calibri"/>
              <a:ea typeface="Calibri"/>
              <a:cs typeface="Calibri"/>
              <a:sym typeface="Calibri"/>
            </a:endParaRPr>
          </a:p>
        </p:txBody>
      </p:sp>
      <p:sp>
        <p:nvSpPr>
          <p:cNvPr id="2745" name="Google Shape;2745;p115"/>
          <p:cNvSpPr/>
          <p:nvPr/>
        </p:nvSpPr>
        <p:spPr>
          <a:xfrm>
            <a:off x="3125345" y="2141684"/>
            <a:ext cx="69541" cy="450140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46" name="Google Shape;2746;p115"/>
          <p:cNvSpPr txBox="1"/>
          <p:nvPr/>
        </p:nvSpPr>
        <p:spPr>
          <a:xfrm>
            <a:off x="8150102" y="763423"/>
            <a:ext cx="20880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i="1">
                <a:solidFill>
                  <a:schemeClr val="dk1"/>
                </a:solidFill>
                <a:latin typeface="Calibri"/>
                <a:ea typeface="Calibri"/>
                <a:cs typeface="Calibri"/>
                <a:sym typeface="Calibri"/>
              </a:rPr>
              <a:t>Shared with in Yaoundé Layers only</a:t>
            </a:r>
            <a:endParaRPr sz="1800">
              <a:solidFill>
                <a:schemeClr val="dk1"/>
              </a:solidFill>
              <a:latin typeface="Calibri"/>
              <a:ea typeface="Calibri"/>
              <a:cs typeface="Calibri"/>
              <a:sym typeface="Calibri"/>
            </a:endParaRPr>
          </a:p>
        </p:txBody>
      </p:sp>
      <p:cxnSp>
        <p:nvCxnSpPr>
          <p:cNvPr id="2747" name="Google Shape;2747;p115"/>
          <p:cNvCxnSpPr/>
          <p:nvPr/>
        </p:nvCxnSpPr>
        <p:spPr>
          <a:xfrm rot="10800000" flipH="1">
            <a:off x="1514970" y="1365304"/>
            <a:ext cx="6604998" cy="25478"/>
          </a:xfrm>
          <a:prstGeom prst="straightConnector1">
            <a:avLst/>
          </a:prstGeom>
          <a:noFill/>
          <a:ln w="19050" cap="flat" cmpd="sng">
            <a:solidFill>
              <a:srgbClr val="4472C4"/>
            </a:solidFill>
            <a:prstDash val="solid"/>
            <a:miter lim="800000"/>
            <a:headEnd type="triangle" w="med" len="med"/>
            <a:tailEnd type="triangle" w="med" len="med"/>
          </a:ln>
        </p:spPr>
      </p:cxnSp>
      <p:cxnSp>
        <p:nvCxnSpPr>
          <p:cNvPr id="2748" name="Google Shape;2748;p115"/>
          <p:cNvCxnSpPr/>
          <p:nvPr/>
        </p:nvCxnSpPr>
        <p:spPr>
          <a:xfrm>
            <a:off x="1415479" y="2157392"/>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749" name="Google Shape;2749;p115"/>
          <p:cNvCxnSpPr/>
          <p:nvPr/>
        </p:nvCxnSpPr>
        <p:spPr>
          <a:xfrm>
            <a:off x="1415480" y="3168083"/>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750" name="Google Shape;2750;p115"/>
          <p:cNvCxnSpPr/>
          <p:nvPr/>
        </p:nvCxnSpPr>
        <p:spPr>
          <a:xfrm rot="10800000" flipH="1">
            <a:off x="8243025" y="1369663"/>
            <a:ext cx="1790683" cy="1481"/>
          </a:xfrm>
          <a:prstGeom prst="straightConnector1">
            <a:avLst/>
          </a:prstGeom>
          <a:noFill/>
          <a:ln w="19050" cap="flat" cmpd="sng">
            <a:solidFill>
              <a:schemeClr val="accent1"/>
            </a:solidFill>
            <a:prstDash val="solid"/>
            <a:miter lim="800000"/>
            <a:headEnd type="triangle" w="med" len="med"/>
            <a:tailEnd type="triangle" w="med" len="med"/>
          </a:ln>
        </p:spPr>
      </p:cxnSp>
      <p:sp>
        <p:nvSpPr>
          <p:cNvPr id="2751" name="Google Shape;2751;p115"/>
          <p:cNvSpPr txBox="1"/>
          <p:nvPr/>
        </p:nvSpPr>
        <p:spPr>
          <a:xfrm>
            <a:off x="838200" y="365125"/>
            <a:ext cx="5257800"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Sharing layers, adding to situation and Yaoundé Layers </a:t>
            </a:r>
            <a:endParaRPr sz="1620" b="1">
              <a:solidFill>
                <a:schemeClr val="dk1"/>
              </a:solidFill>
              <a:latin typeface="Calibri"/>
              <a:ea typeface="Calibri"/>
              <a:cs typeface="Calibri"/>
              <a:sym typeface="Calibri"/>
            </a:endParaRPr>
          </a:p>
        </p:txBody>
      </p:sp>
      <p:cxnSp>
        <p:nvCxnSpPr>
          <p:cNvPr id="2752" name="Google Shape;2752;p115"/>
          <p:cNvCxnSpPr/>
          <p:nvPr/>
        </p:nvCxnSpPr>
        <p:spPr>
          <a:xfrm>
            <a:off x="1775520" y="2494289"/>
            <a:ext cx="7920000" cy="0"/>
          </a:xfrm>
          <a:prstGeom prst="straightConnector1">
            <a:avLst/>
          </a:prstGeom>
          <a:noFill/>
          <a:ln w="9525" cap="flat" cmpd="sng">
            <a:solidFill>
              <a:srgbClr val="7F7F7F"/>
            </a:solidFill>
            <a:prstDash val="dash"/>
            <a:miter lim="800000"/>
            <a:headEnd type="none" w="sm" len="sm"/>
            <a:tailEnd type="none" w="sm" len="sm"/>
          </a:ln>
        </p:spPr>
      </p:cxnSp>
      <p:grpSp>
        <p:nvGrpSpPr>
          <p:cNvPr id="2753" name="Google Shape;2753;p115"/>
          <p:cNvGrpSpPr/>
          <p:nvPr/>
        </p:nvGrpSpPr>
        <p:grpSpPr>
          <a:xfrm>
            <a:off x="1718102" y="2160179"/>
            <a:ext cx="7964964" cy="983254"/>
            <a:chOff x="1718102" y="2160179"/>
            <a:chExt cx="7964964" cy="983254"/>
          </a:xfrm>
        </p:grpSpPr>
        <p:grpSp>
          <p:nvGrpSpPr>
            <p:cNvPr id="2754" name="Google Shape;2754;p115"/>
            <p:cNvGrpSpPr/>
            <p:nvPr/>
          </p:nvGrpSpPr>
          <p:grpSpPr>
            <a:xfrm>
              <a:off x="1731116" y="2160179"/>
              <a:ext cx="7951950" cy="983254"/>
              <a:chOff x="1731116" y="2160179"/>
              <a:chExt cx="7951950" cy="983254"/>
            </a:xfrm>
          </p:grpSpPr>
          <p:sp>
            <p:nvSpPr>
              <p:cNvPr id="2755" name="Google Shape;2755;p115"/>
              <p:cNvSpPr txBox="1"/>
              <p:nvPr/>
            </p:nvSpPr>
            <p:spPr>
              <a:xfrm>
                <a:off x="5108917" y="2518252"/>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grpSp>
            <p:nvGrpSpPr>
              <p:cNvPr id="2756" name="Google Shape;2756;p115"/>
              <p:cNvGrpSpPr/>
              <p:nvPr/>
            </p:nvGrpSpPr>
            <p:grpSpPr>
              <a:xfrm>
                <a:off x="1731116" y="2160179"/>
                <a:ext cx="7951950" cy="983254"/>
                <a:chOff x="1731116" y="2160179"/>
                <a:chExt cx="7951950" cy="983254"/>
              </a:xfrm>
            </p:grpSpPr>
            <p:sp>
              <p:nvSpPr>
                <p:cNvPr id="2757" name="Google Shape;2757;p115"/>
                <p:cNvSpPr txBox="1"/>
                <p:nvPr/>
              </p:nvSpPr>
              <p:spPr>
                <a:xfrm>
                  <a:off x="3430414" y="2181355"/>
                  <a:ext cx="1347752"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58" name="Google Shape;2758;p115"/>
                <p:cNvSpPr txBox="1"/>
                <p:nvPr/>
              </p:nvSpPr>
              <p:spPr>
                <a:xfrm>
                  <a:off x="1731116" y="2198322"/>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759" name="Google Shape;2759;p115"/>
                <p:cNvSpPr txBox="1"/>
                <p:nvPr/>
              </p:nvSpPr>
              <p:spPr>
                <a:xfrm>
                  <a:off x="1731116" y="2835656"/>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60" name="Google Shape;2760;p115"/>
                <p:cNvSpPr txBox="1"/>
                <p:nvPr/>
              </p:nvSpPr>
              <p:spPr>
                <a:xfrm>
                  <a:off x="1731116" y="2506271"/>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761" name="Google Shape;2761;p115"/>
                <p:cNvSpPr txBox="1"/>
                <p:nvPr/>
              </p:nvSpPr>
              <p:spPr>
                <a:xfrm>
                  <a:off x="3430414" y="2518252"/>
                  <a:ext cx="131912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762" name="Google Shape;2762;p115"/>
                <p:cNvSpPr txBox="1"/>
                <p:nvPr/>
              </p:nvSpPr>
              <p:spPr>
                <a:xfrm>
                  <a:off x="3430413" y="2835379"/>
                  <a:ext cx="132771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763" name="Google Shape;2763;p115"/>
                <p:cNvSpPr txBox="1"/>
                <p:nvPr/>
              </p:nvSpPr>
              <p:spPr>
                <a:xfrm>
                  <a:off x="5108917" y="2169804"/>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64" name="Google Shape;2764;p115"/>
                <p:cNvSpPr txBox="1"/>
                <p:nvPr/>
              </p:nvSpPr>
              <p:spPr>
                <a:xfrm>
                  <a:off x="5108917" y="2835379"/>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765" name="Google Shape;2765;p115"/>
                <p:cNvSpPr txBox="1"/>
                <p:nvPr/>
              </p:nvSpPr>
              <p:spPr>
                <a:xfrm>
                  <a:off x="6897614" y="2169804"/>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66" name="Google Shape;2766;p115"/>
                <p:cNvSpPr txBox="1"/>
                <p:nvPr/>
              </p:nvSpPr>
              <p:spPr>
                <a:xfrm>
                  <a:off x="6897614" y="2518252"/>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767" name="Google Shape;2767;p115"/>
                <p:cNvSpPr txBox="1"/>
                <p:nvPr/>
              </p:nvSpPr>
              <p:spPr>
                <a:xfrm>
                  <a:off x="6897614" y="2835379"/>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768" name="Google Shape;2768;p115"/>
                <p:cNvSpPr txBox="1"/>
                <p:nvPr/>
              </p:nvSpPr>
              <p:spPr>
                <a:xfrm>
                  <a:off x="8353261" y="2160179"/>
                  <a:ext cx="132980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69" name="Google Shape;2769;p115"/>
                <p:cNvSpPr txBox="1"/>
                <p:nvPr/>
              </p:nvSpPr>
              <p:spPr>
                <a:xfrm>
                  <a:off x="8328248" y="2516256"/>
                  <a:ext cx="132007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70" name="Google Shape;2770;p115"/>
                <p:cNvSpPr txBox="1"/>
                <p:nvPr/>
              </p:nvSpPr>
              <p:spPr>
                <a:xfrm>
                  <a:off x="8313277" y="2825326"/>
                  <a:ext cx="13364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grpSp>
        </p:grpSp>
        <p:pic>
          <p:nvPicPr>
            <p:cNvPr id="2771" name="Google Shape;2771;p115"/>
            <p:cNvPicPr preferRelativeResize="0"/>
            <p:nvPr/>
          </p:nvPicPr>
          <p:blipFill rotWithShape="1">
            <a:blip r:embed="rId5">
              <a:alphaModFix/>
            </a:blip>
            <a:srcRect/>
            <a:stretch/>
          </p:blipFill>
          <p:spPr>
            <a:xfrm>
              <a:off x="3329974" y="2854525"/>
              <a:ext cx="200879" cy="225989"/>
            </a:xfrm>
            <a:prstGeom prst="rect">
              <a:avLst/>
            </a:prstGeom>
            <a:noFill/>
            <a:ln>
              <a:noFill/>
            </a:ln>
          </p:spPr>
        </p:pic>
        <p:pic>
          <p:nvPicPr>
            <p:cNvPr id="2772" name="Google Shape;2772;p115"/>
            <p:cNvPicPr preferRelativeResize="0"/>
            <p:nvPr/>
          </p:nvPicPr>
          <p:blipFill rotWithShape="1">
            <a:blip r:embed="rId5">
              <a:alphaModFix/>
            </a:blip>
            <a:srcRect/>
            <a:stretch/>
          </p:blipFill>
          <p:spPr>
            <a:xfrm>
              <a:off x="1718102" y="2217868"/>
              <a:ext cx="220967" cy="248588"/>
            </a:xfrm>
            <a:prstGeom prst="rect">
              <a:avLst/>
            </a:prstGeom>
            <a:noFill/>
            <a:ln>
              <a:noFill/>
            </a:ln>
          </p:spPr>
        </p:pic>
        <p:pic>
          <p:nvPicPr>
            <p:cNvPr id="2773" name="Google Shape;2773;p115"/>
            <p:cNvPicPr preferRelativeResize="0"/>
            <p:nvPr/>
          </p:nvPicPr>
          <p:blipFill rotWithShape="1">
            <a:blip r:embed="rId5">
              <a:alphaModFix/>
            </a:blip>
            <a:srcRect/>
            <a:stretch/>
          </p:blipFill>
          <p:spPr>
            <a:xfrm>
              <a:off x="4961534" y="2853581"/>
              <a:ext cx="200879" cy="225989"/>
            </a:xfrm>
            <a:prstGeom prst="rect">
              <a:avLst/>
            </a:prstGeom>
            <a:noFill/>
            <a:ln>
              <a:noFill/>
            </a:ln>
          </p:spPr>
        </p:pic>
        <p:pic>
          <p:nvPicPr>
            <p:cNvPr id="2774" name="Google Shape;2774;p115"/>
            <p:cNvPicPr preferRelativeResize="0"/>
            <p:nvPr/>
          </p:nvPicPr>
          <p:blipFill rotWithShape="1">
            <a:blip r:embed="rId5">
              <a:alphaModFix/>
            </a:blip>
            <a:srcRect/>
            <a:stretch/>
          </p:blipFill>
          <p:spPr>
            <a:xfrm>
              <a:off x="6737166" y="2866230"/>
              <a:ext cx="200879" cy="225989"/>
            </a:xfrm>
            <a:prstGeom prst="rect">
              <a:avLst/>
            </a:prstGeom>
            <a:noFill/>
            <a:ln>
              <a:noFill/>
            </a:ln>
          </p:spPr>
        </p:pic>
      </p:grpSp>
      <p:grpSp>
        <p:nvGrpSpPr>
          <p:cNvPr id="2775" name="Google Shape;2775;p115"/>
          <p:cNvGrpSpPr/>
          <p:nvPr/>
        </p:nvGrpSpPr>
        <p:grpSpPr>
          <a:xfrm>
            <a:off x="276908" y="4361484"/>
            <a:ext cx="11782240" cy="1041407"/>
            <a:chOff x="276908" y="4361484"/>
            <a:chExt cx="11782240" cy="1041407"/>
          </a:xfrm>
        </p:grpSpPr>
        <p:grpSp>
          <p:nvGrpSpPr>
            <p:cNvPr id="2776" name="Google Shape;2776;p115"/>
            <p:cNvGrpSpPr/>
            <p:nvPr/>
          </p:nvGrpSpPr>
          <p:grpSpPr>
            <a:xfrm>
              <a:off x="276908" y="4361484"/>
              <a:ext cx="11782240" cy="1041407"/>
              <a:chOff x="276908" y="4361484"/>
              <a:chExt cx="11782240" cy="1041407"/>
            </a:xfrm>
          </p:grpSpPr>
          <p:grpSp>
            <p:nvGrpSpPr>
              <p:cNvPr id="2777" name="Google Shape;2777;p115"/>
              <p:cNvGrpSpPr/>
              <p:nvPr/>
            </p:nvGrpSpPr>
            <p:grpSpPr>
              <a:xfrm>
                <a:off x="276908" y="4448472"/>
                <a:ext cx="1035224" cy="720074"/>
                <a:chOff x="1059216" y="1628800"/>
                <a:chExt cx="1035224" cy="720074"/>
              </a:xfrm>
            </p:grpSpPr>
            <p:sp>
              <p:nvSpPr>
                <p:cNvPr id="2778" name="Google Shape;2778;p115"/>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779" name="Google Shape;2779;p115"/>
                <p:cNvSpPr txBox="1"/>
                <p:nvPr/>
              </p:nvSpPr>
              <p:spPr>
                <a:xfrm>
                  <a:off x="1086328" y="1742292"/>
                  <a:ext cx="100811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Change to local</a:t>
                  </a:r>
                  <a:endParaRPr sz="1800">
                    <a:solidFill>
                      <a:schemeClr val="dk1"/>
                    </a:solidFill>
                    <a:latin typeface="Calibri"/>
                    <a:ea typeface="Calibri"/>
                    <a:cs typeface="Calibri"/>
                    <a:sym typeface="Calibri"/>
                  </a:endParaRPr>
                </a:p>
              </p:txBody>
            </p:sp>
          </p:grpSp>
          <p:pic>
            <p:nvPicPr>
              <p:cNvPr id="2780" name="Google Shape;2780;p115"/>
              <p:cNvPicPr preferRelativeResize="0"/>
              <p:nvPr/>
            </p:nvPicPr>
            <p:blipFill rotWithShape="1">
              <a:blip r:embed="rId5">
                <a:alphaModFix/>
              </a:blip>
              <a:srcRect/>
              <a:stretch/>
            </p:blipFill>
            <p:spPr>
              <a:xfrm>
                <a:off x="10148951" y="4758466"/>
                <a:ext cx="220967" cy="248588"/>
              </a:xfrm>
              <a:prstGeom prst="rect">
                <a:avLst/>
              </a:prstGeom>
              <a:noFill/>
              <a:ln>
                <a:noFill/>
              </a:ln>
            </p:spPr>
          </p:pic>
          <p:sp>
            <p:nvSpPr>
              <p:cNvPr id="2781" name="Google Shape;2781;p115"/>
              <p:cNvSpPr txBox="1"/>
              <p:nvPr/>
            </p:nvSpPr>
            <p:spPr>
              <a:xfrm>
                <a:off x="10327828" y="4410287"/>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782" name="Google Shape;2782;p115"/>
              <p:cNvSpPr txBox="1"/>
              <p:nvPr/>
            </p:nvSpPr>
            <p:spPr>
              <a:xfrm>
                <a:off x="10327828" y="4736641"/>
                <a:ext cx="164262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 pane</a:t>
                </a:r>
                <a:endParaRPr sz="1800">
                  <a:solidFill>
                    <a:schemeClr val="dk1"/>
                  </a:solidFill>
                  <a:latin typeface="Calibri"/>
                  <a:ea typeface="Calibri"/>
                  <a:cs typeface="Calibri"/>
                  <a:sym typeface="Calibri"/>
                </a:endParaRPr>
              </a:p>
            </p:txBody>
          </p:sp>
          <p:sp>
            <p:nvSpPr>
              <p:cNvPr id="2783" name="Google Shape;2783;p115"/>
              <p:cNvSpPr txBox="1"/>
              <p:nvPr/>
            </p:nvSpPr>
            <p:spPr>
              <a:xfrm>
                <a:off x="10373558" y="5094902"/>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784" name="Google Shape;2784;p115"/>
              <p:cNvGrpSpPr/>
              <p:nvPr/>
            </p:nvGrpSpPr>
            <p:grpSpPr>
              <a:xfrm>
                <a:off x="10114870" y="5080139"/>
                <a:ext cx="288094" cy="322752"/>
                <a:chOff x="349718" y="1340768"/>
                <a:chExt cx="320034" cy="360040"/>
              </a:xfrm>
            </p:grpSpPr>
            <p:sp>
              <p:nvSpPr>
                <p:cNvPr id="2785" name="Google Shape;2785;p115"/>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786" name="Google Shape;2786;p115"/>
                <p:cNvPicPr preferRelativeResize="0"/>
                <p:nvPr/>
              </p:nvPicPr>
              <p:blipFill rotWithShape="1">
                <a:blip r:embed="rId6">
                  <a:alphaModFix/>
                </a:blip>
                <a:srcRect/>
                <a:stretch/>
              </p:blipFill>
              <p:spPr>
                <a:xfrm>
                  <a:off x="349718" y="1340768"/>
                  <a:ext cx="320034" cy="360039"/>
                </a:xfrm>
                <a:prstGeom prst="rect">
                  <a:avLst/>
                </a:prstGeom>
                <a:solidFill>
                  <a:schemeClr val="lt1"/>
                </a:solidFill>
                <a:ln>
                  <a:noFill/>
                </a:ln>
              </p:spPr>
            </p:pic>
          </p:grpSp>
          <p:sp>
            <p:nvSpPr>
              <p:cNvPr id="2787" name="Google Shape;2787;p115"/>
              <p:cNvSpPr txBox="1"/>
              <p:nvPr/>
            </p:nvSpPr>
            <p:spPr>
              <a:xfrm>
                <a:off x="1731116" y="4391974"/>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788" name="Google Shape;2788;p115"/>
              <p:cNvSpPr/>
              <p:nvPr/>
            </p:nvSpPr>
            <p:spPr>
              <a:xfrm>
                <a:off x="10169074" y="4466039"/>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789" name="Google Shape;2789;p115"/>
              <p:cNvSpPr txBox="1"/>
              <p:nvPr/>
            </p:nvSpPr>
            <p:spPr>
              <a:xfrm>
                <a:off x="1731116" y="5068539"/>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90" name="Google Shape;2790;p115"/>
              <p:cNvSpPr txBox="1"/>
              <p:nvPr/>
            </p:nvSpPr>
            <p:spPr>
              <a:xfrm>
                <a:off x="1731116" y="4720781"/>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791" name="Google Shape;2791;p115"/>
              <p:cNvSpPr txBox="1"/>
              <p:nvPr/>
            </p:nvSpPr>
            <p:spPr>
              <a:xfrm>
                <a:off x="3430414" y="4370065"/>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92" name="Google Shape;2792;p115"/>
              <p:cNvSpPr txBox="1"/>
              <p:nvPr/>
            </p:nvSpPr>
            <p:spPr>
              <a:xfrm>
                <a:off x="3430414" y="4728871"/>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93" name="Google Shape;2793;p115"/>
              <p:cNvSpPr txBox="1"/>
              <p:nvPr/>
            </p:nvSpPr>
            <p:spPr>
              <a:xfrm>
                <a:off x="3430414" y="5056587"/>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94" name="Google Shape;2794;p115"/>
              <p:cNvSpPr txBox="1"/>
              <p:nvPr/>
            </p:nvSpPr>
            <p:spPr>
              <a:xfrm>
                <a:off x="5108917" y="4370064"/>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95" name="Google Shape;2795;p115"/>
              <p:cNvSpPr txBox="1"/>
              <p:nvPr/>
            </p:nvSpPr>
            <p:spPr>
              <a:xfrm>
                <a:off x="5137812" y="5059104"/>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96" name="Google Shape;2796;p115"/>
              <p:cNvSpPr txBox="1"/>
              <p:nvPr/>
            </p:nvSpPr>
            <p:spPr>
              <a:xfrm>
                <a:off x="5137812" y="4712941"/>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97" name="Google Shape;2797;p115"/>
              <p:cNvSpPr txBox="1"/>
              <p:nvPr/>
            </p:nvSpPr>
            <p:spPr>
              <a:xfrm>
                <a:off x="6897614" y="4370064"/>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98" name="Google Shape;2798;p115"/>
              <p:cNvSpPr txBox="1"/>
              <p:nvPr/>
            </p:nvSpPr>
            <p:spPr>
              <a:xfrm>
                <a:off x="6926510" y="5059104"/>
                <a:ext cx="126854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799" name="Google Shape;2799;p115"/>
              <p:cNvSpPr txBox="1"/>
              <p:nvPr/>
            </p:nvSpPr>
            <p:spPr>
              <a:xfrm>
                <a:off x="8361008" y="4370064"/>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00" name="Google Shape;2800;p115"/>
              <p:cNvSpPr txBox="1"/>
              <p:nvPr/>
            </p:nvSpPr>
            <p:spPr>
              <a:xfrm>
                <a:off x="8351638" y="4717943"/>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01" name="Google Shape;2801;p115"/>
              <p:cNvSpPr txBox="1"/>
              <p:nvPr/>
            </p:nvSpPr>
            <p:spPr>
              <a:xfrm>
                <a:off x="8361008" y="5056586"/>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02" name="Google Shape;2802;p115"/>
              <p:cNvSpPr txBox="1"/>
              <p:nvPr/>
            </p:nvSpPr>
            <p:spPr>
              <a:xfrm>
                <a:off x="6898905" y="4727501"/>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cxnSp>
            <p:nvCxnSpPr>
              <p:cNvPr id="2803" name="Google Shape;2803;p115"/>
              <p:cNvCxnSpPr/>
              <p:nvPr/>
            </p:nvCxnSpPr>
            <p:spPr>
              <a:xfrm>
                <a:off x="1415480" y="4361484"/>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804" name="Google Shape;2804;p115"/>
              <p:cNvCxnSpPr/>
              <p:nvPr/>
            </p:nvCxnSpPr>
            <p:spPr>
              <a:xfrm>
                <a:off x="1415480" y="5372175"/>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805" name="Google Shape;2805;p115"/>
              <p:cNvCxnSpPr/>
              <p:nvPr/>
            </p:nvCxnSpPr>
            <p:spPr>
              <a:xfrm>
                <a:off x="1775520" y="4698381"/>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806" name="Google Shape;2806;p115"/>
              <p:cNvCxnSpPr/>
              <p:nvPr/>
            </p:nvCxnSpPr>
            <p:spPr>
              <a:xfrm>
                <a:off x="1775520" y="5035278"/>
                <a:ext cx="7920000" cy="0"/>
              </a:xfrm>
              <a:prstGeom prst="straightConnector1">
                <a:avLst/>
              </a:prstGeom>
              <a:noFill/>
              <a:ln w="9525" cap="flat" cmpd="sng">
                <a:solidFill>
                  <a:srgbClr val="7F7F7F"/>
                </a:solidFill>
                <a:prstDash val="dash"/>
                <a:miter lim="800000"/>
                <a:headEnd type="none" w="sm" len="sm"/>
                <a:tailEnd type="none" w="sm" len="sm"/>
              </a:ln>
            </p:spPr>
          </p:cxnSp>
        </p:grpSp>
        <p:pic>
          <p:nvPicPr>
            <p:cNvPr id="2807" name="Google Shape;2807;p115"/>
            <p:cNvPicPr preferRelativeResize="0"/>
            <p:nvPr/>
          </p:nvPicPr>
          <p:blipFill rotWithShape="1">
            <a:blip r:embed="rId7">
              <a:alphaModFix/>
            </a:blip>
            <a:srcRect/>
            <a:stretch/>
          </p:blipFill>
          <p:spPr>
            <a:xfrm>
              <a:off x="1714696" y="4433705"/>
              <a:ext cx="228600" cy="254000"/>
            </a:xfrm>
            <a:prstGeom prst="rect">
              <a:avLst/>
            </a:prstGeom>
            <a:noFill/>
            <a:ln>
              <a:noFill/>
            </a:ln>
          </p:spPr>
        </p:pic>
      </p:grpSp>
      <p:grpSp>
        <p:nvGrpSpPr>
          <p:cNvPr id="2808" name="Google Shape;2808;p115"/>
          <p:cNvGrpSpPr/>
          <p:nvPr/>
        </p:nvGrpSpPr>
        <p:grpSpPr>
          <a:xfrm>
            <a:off x="263352" y="3250119"/>
            <a:ext cx="11809312" cy="1041407"/>
            <a:chOff x="263352" y="3250119"/>
            <a:chExt cx="11809312" cy="1041407"/>
          </a:xfrm>
        </p:grpSpPr>
        <p:grpSp>
          <p:nvGrpSpPr>
            <p:cNvPr id="2809" name="Google Shape;2809;p115"/>
            <p:cNvGrpSpPr/>
            <p:nvPr/>
          </p:nvGrpSpPr>
          <p:grpSpPr>
            <a:xfrm>
              <a:off x="263352" y="3250119"/>
              <a:ext cx="11809312" cy="1041407"/>
              <a:chOff x="263352" y="3250119"/>
              <a:chExt cx="11809312" cy="1041407"/>
            </a:xfrm>
          </p:grpSpPr>
          <p:grpSp>
            <p:nvGrpSpPr>
              <p:cNvPr id="2810" name="Google Shape;2810;p115"/>
              <p:cNvGrpSpPr/>
              <p:nvPr/>
            </p:nvGrpSpPr>
            <p:grpSpPr>
              <a:xfrm>
                <a:off x="263352" y="3381528"/>
                <a:ext cx="1035224" cy="738664"/>
                <a:chOff x="1059216" y="1622019"/>
                <a:chExt cx="1035224" cy="738664"/>
              </a:xfrm>
            </p:grpSpPr>
            <p:sp>
              <p:nvSpPr>
                <p:cNvPr id="2811" name="Google Shape;2811;p115"/>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12" name="Google Shape;2812;p115"/>
                <p:cNvSpPr txBox="1"/>
                <p:nvPr/>
              </p:nvSpPr>
              <p:spPr>
                <a:xfrm>
                  <a:off x="1086328" y="1622019"/>
                  <a:ext cx="10081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Stop Share with Center A</a:t>
                  </a:r>
                  <a:endParaRPr sz="1800">
                    <a:solidFill>
                      <a:schemeClr val="dk1"/>
                    </a:solidFill>
                    <a:latin typeface="Calibri"/>
                    <a:ea typeface="Calibri"/>
                    <a:cs typeface="Calibri"/>
                    <a:sym typeface="Calibri"/>
                  </a:endParaRPr>
                </a:p>
              </p:txBody>
            </p:sp>
          </p:grpSp>
          <p:pic>
            <p:nvPicPr>
              <p:cNvPr id="2813" name="Google Shape;2813;p115"/>
              <p:cNvPicPr preferRelativeResize="0"/>
              <p:nvPr/>
            </p:nvPicPr>
            <p:blipFill rotWithShape="1">
              <a:blip r:embed="rId5">
                <a:alphaModFix/>
              </a:blip>
              <a:srcRect/>
              <a:stretch/>
            </p:blipFill>
            <p:spPr>
              <a:xfrm>
                <a:off x="10162467" y="3647101"/>
                <a:ext cx="220967" cy="248588"/>
              </a:xfrm>
              <a:prstGeom prst="rect">
                <a:avLst/>
              </a:prstGeom>
              <a:noFill/>
              <a:ln>
                <a:noFill/>
              </a:ln>
            </p:spPr>
          </p:pic>
          <p:sp>
            <p:nvSpPr>
              <p:cNvPr id="2814" name="Google Shape;2814;p115"/>
              <p:cNvSpPr txBox="1"/>
              <p:nvPr/>
            </p:nvSpPr>
            <p:spPr>
              <a:xfrm>
                <a:off x="10341344" y="3298922"/>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815" name="Google Shape;2815;p115"/>
              <p:cNvSpPr txBox="1"/>
              <p:nvPr/>
            </p:nvSpPr>
            <p:spPr>
              <a:xfrm>
                <a:off x="10341344" y="3625276"/>
                <a:ext cx="17100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sp>
            <p:nvSpPr>
              <p:cNvPr id="2816" name="Google Shape;2816;p115"/>
              <p:cNvSpPr txBox="1"/>
              <p:nvPr/>
            </p:nvSpPr>
            <p:spPr>
              <a:xfrm>
                <a:off x="10387074" y="3983537"/>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817" name="Google Shape;2817;p115"/>
              <p:cNvGrpSpPr/>
              <p:nvPr/>
            </p:nvGrpSpPr>
            <p:grpSpPr>
              <a:xfrm>
                <a:off x="10128386" y="3968774"/>
                <a:ext cx="288094" cy="322752"/>
                <a:chOff x="349718" y="1340768"/>
                <a:chExt cx="320034" cy="360040"/>
              </a:xfrm>
            </p:grpSpPr>
            <p:sp>
              <p:nvSpPr>
                <p:cNvPr id="2818" name="Google Shape;2818;p115"/>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819" name="Google Shape;2819;p115"/>
                <p:cNvPicPr preferRelativeResize="0"/>
                <p:nvPr/>
              </p:nvPicPr>
              <p:blipFill rotWithShape="1">
                <a:blip r:embed="rId6">
                  <a:alphaModFix/>
                </a:blip>
                <a:srcRect/>
                <a:stretch/>
              </p:blipFill>
              <p:spPr>
                <a:xfrm>
                  <a:off x="349718" y="1340768"/>
                  <a:ext cx="320034" cy="360039"/>
                </a:xfrm>
                <a:prstGeom prst="rect">
                  <a:avLst/>
                </a:prstGeom>
                <a:solidFill>
                  <a:schemeClr val="lt1"/>
                </a:solidFill>
                <a:ln>
                  <a:noFill/>
                </a:ln>
              </p:spPr>
            </p:pic>
          </p:grpSp>
          <p:sp>
            <p:nvSpPr>
              <p:cNvPr id="2820" name="Google Shape;2820;p115"/>
              <p:cNvSpPr txBox="1"/>
              <p:nvPr/>
            </p:nvSpPr>
            <p:spPr>
              <a:xfrm>
                <a:off x="1731116" y="3291369"/>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21" name="Google Shape;2821;p115"/>
              <p:cNvSpPr/>
              <p:nvPr/>
            </p:nvSpPr>
            <p:spPr>
              <a:xfrm>
                <a:off x="10182590" y="3354674"/>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22" name="Google Shape;2822;p115"/>
              <p:cNvSpPr txBox="1"/>
              <p:nvPr/>
            </p:nvSpPr>
            <p:spPr>
              <a:xfrm>
                <a:off x="1731116" y="3957174"/>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23" name="Google Shape;2823;p115"/>
              <p:cNvSpPr txBox="1"/>
              <p:nvPr/>
            </p:nvSpPr>
            <p:spPr>
              <a:xfrm>
                <a:off x="1731116" y="3609416"/>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24" name="Google Shape;2824;p115"/>
              <p:cNvSpPr txBox="1"/>
              <p:nvPr/>
            </p:nvSpPr>
            <p:spPr>
              <a:xfrm>
                <a:off x="3430414" y="3258700"/>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825" name="Google Shape;2825;p115"/>
              <p:cNvSpPr txBox="1"/>
              <p:nvPr/>
            </p:nvSpPr>
            <p:spPr>
              <a:xfrm>
                <a:off x="3430414" y="3617506"/>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26" name="Google Shape;2826;p115"/>
              <p:cNvSpPr txBox="1"/>
              <p:nvPr/>
            </p:nvSpPr>
            <p:spPr>
              <a:xfrm>
                <a:off x="3430414" y="3945222"/>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27" name="Google Shape;2827;p115"/>
              <p:cNvSpPr txBox="1"/>
              <p:nvPr/>
            </p:nvSpPr>
            <p:spPr>
              <a:xfrm>
                <a:off x="5108917" y="3258699"/>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28" name="Google Shape;2828;p115"/>
              <p:cNvSpPr txBox="1"/>
              <p:nvPr/>
            </p:nvSpPr>
            <p:spPr>
              <a:xfrm>
                <a:off x="5108917" y="3607425"/>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29" name="Google Shape;2829;p115"/>
              <p:cNvSpPr txBox="1"/>
              <p:nvPr/>
            </p:nvSpPr>
            <p:spPr>
              <a:xfrm>
                <a:off x="5137812" y="3947739"/>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30" name="Google Shape;2830;p115"/>
              <p:cNvSpPr txBox="1"/>
              <p:nvPr/>
            </p:nvSpPr>
            <p:spPr>
              <a:xfrm>
                <a:off x="6897614" y="3258699"/>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31" name="Google Shape;2831;p115"/>
              <p:cNvSpPr txBox="1"/>
              <p:nvPr/>
            </p:nvSpPr>
            <p:spPr>
              <a:xfrm>
                <a:off x="6897614" y="3607425"/>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32" name="Google Shape;2832;p115"/>
              <p:cNvSpPr txBox="1"/>
              <p:nvPr/>
            </p:nvSpPr>
            <p:spPr>
              <a:xfrm>
                <a:off x="6926510" y="3947739"/>
                <a:ext cx="126854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33" name="Google Shape;2833;p115"/>
              <p:cNvSpPr txBox="1"/>
              <p:nvPr/>
            </p:nvSpPr>
            <p:spPr>
              <a:xfrm>
                <a:off x="8361008" y="3258699"/>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34" name="Google Shape;2834;p115"/>
              <p:cNvSpPr txBox="1"/>
              <p:nvPr/>
            </p:nvSpPr>
            <p:spPr>
              <a:xfrm>
                <a:off x="8361008" y="3617505"/>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35" name="Google Shape;2835;p115"/>
              <p:cNvSpPr txBox="1"/>
              <p:nvPr/>
            </p:nvSpPr>
            <p:spPr>
              <a:xfrm>
                <a:off x="8361008" y="3945221"/>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cxnSp>
            <p:nvCxnSpPr>
              <p:cNvPr id="2836" name="Google Shape;2836;p115"/>
              <p:cNvCxnSpPr/>
              <p:nvPr/>
            </p:nvCxnSpPr>
            <p:spPr>
              <a:xfrm>
                <a:off x="1415480" y="4260810"/>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837" name="Google Shape;2837;p115"/>
              <p:cNvCxnSpPr/>
              <p:nvPr/>
            </p:nvCxnSpPr>
            <p:spPr>
              <a:xfrm>
                <a:off x="1415480" y="3250119"/>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838" name="Google Shape;2838;p115"/>
              <p:cNvCxnSpPr/>
              <p:nvPr/>
            </p:nvCxnSpPr>
            <p:spPr>
              <a:xfrm>
                <a:off x="1775520" y="3587016"/>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839" name="Google Shape;2839;p115"/>
              <p:cNvCxnSpPr/>
              <p:nvPr/>
            </p:nvCxnSpPr>
            <p:spPr>
              <a:xfrm>
                <a:off x="1775520" y="3923913"/>
                <a:ext cx="7920000" cy="0"/>
              </a:xfrm>
              <a:prstGeom prst="straightConnector1">
                <a:avLst/>
              </a:prstGeom>
              <a:noFill/>
              <a:ln w="9525" cap="flat" cmpd="sng">
                <a:solidFill>
                  <a:srgbClr val="7F7F7F"/>
                </a:solidFill>
                <a:prstDash val="dash"/>
                <a:miter lim="800000"/>
                <a:headEnd type="none" w="sm" len="sm"/>
                <a:tailEnd type="none" w="sm" len="sm"/>
              </a:ln>
            </p:spPr>
          </p:cxnSp>
        </p:grpSp>
        <p:pic>
          <p:nvPicPr>
            <p:cNvPr id="2840" name="Google Shape;2840;p115"/>
            <p:cNvPicPr preferRelativeResize="0"/>
            <p:nvPr/>
          </p:nvPicPr>
          <p:blipFill rotWithShape="1">
            <a:blip r:embed="rId5">
              <a:alphaModFix/>
            </a:blip>
            <a:srcRect/>
            <a:stretch/>
          </p:blipFill>
          <p:spPr>
            <a:xfrm>
              <a:off x="1718102" y="3317804"/>
              <a:ext cx="220967" cy="248588"/>
            </a:xfrm>
            <a:prstGeom prst="rect">
              <a:avLst/>
            </a:prstGeom>
            <a:noFill/>
            <a:ln>
              <a:noFill/>
            </a:ln>
          </p:spPr>
        </p:pic>
        <p:pic>
          <p:nvPicPr>
            <p:cNvPr id="2841" name="Google Shape;2841;p115"/>
            <p:cNvPicPr preferRelativeResize="0"/>
            <p:nvPr/>
          </p:nvPicPr>
          <p:blipFill rotWithShape="1">
            <a:blip r:embed="rId5">
              <a:alphaModFix/>
            </a:blip>
            <a:srcRect/>
            <a:stretch/>
          </p:blipFill>
          <p:spPr>
            <a:xfrm>
              <a:off x="4961534" y="3982450"/>
              <a:ext cx="200879" cy="225989"/>
            </a:xfrm>
            <a:prstGeom prst="rect">
              <a:avLst/>
            </a:prstGeom>
            <a:noFill/>
            <a:ln>
              <a:noFill/>
            </a:ln>
          </p:spPr>
        </p:pic>
        <p:pic>
          <p:nvPicPr>
            <p:cNvPr id="2842" name="Google Shape;2842;p115"/>
            <p:cNvPicPr preferRelativeResize="0"/>
            <p:nvPr/>
          </p:nvPicPr>
          <p:blipFill rotWithShape="1">
            <a:blip r:embed="rId5">
              <a:alphaModFix/>
            </a:blip>
            <a:srcRect/>
            <a:stretch/>
          </p:blipFill>
          <p:spPr>
            <a:xfrm>
              <a:off x="6737166" y="3995099"/>
              <a:ext cx="200879" cy="225989"/>
            </a:xfrm>
            <a:prstGeom prst="rect">
              <a:avLst/>
            </a:prstGeom>
            <a:noFill/>
            <a:ln>
              <a:noFill/>
            </a:ln>
          </p:spPr>
        </p:pic>
      </p:grpSp>
      <p:grpSp>
        <p:nvGrpSpPr>
          <p:cNvPr id="2843" name="Google Shape;2843;p115"/>
          <p:cNvGrpSpPr/>
          <p:nvPr/>
        </p:nvGrpSpPr>
        <p:grpSpPr>
          <a:xfrm>
            <a:off x="263352" y="5469760"/>
            <a:ext cx="11753341" cy="1041407"/>
            <a:chOff x="263352" y="5469760"/>
            <a:chExt cx="11753341" cy="1041407"/>
          </a:xfrm>
        </p:grpSpPr>
        <p:grpSp>
          <p:nvGrpSpPr>
            <p:cNvPr id="2844" name="Google Shape;2844;p115"/>
            <p:cNvGrpSpPr/>
            <p:nvPr/>
          </p:nvGrpSpPr>
          <p:grpSpPr>
            <a:xfrm>
              <a:off x="263352" y="5469760"/>
              <a:ext cx="11753341" cy="1041407"/>
              <a:chOff x="263352" y="5469760"/>
              <a:chExt cx="11753341" cy="1041407"/>
            </a:xfrm>
          </p:grpSpPr>
          <p:sp>
            <p:nvSpPr>
              <p:cNvPr id="2845" name="Google Shape;2845;p115"/>
              <p:cNvSpPr txBox="1"/>
              <p:nvPr/>
            </p:nvSpPr>
            <p:spPr>
              <a:xfrm>
                <a:off x="10246668" y="6203178"/>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846" name="Google Shape;2846;p115"/>
              <p:cNvGrpSpPr/>
              <p:nvPr/>
            </p:nvGrpSpPr>
            <p:grpSpPr>
              <a:xfrm>
                <a:off x="263352" y="5576358"/>
                <a:ext cx="1035224" cy="720074"/>
                <a:chOff x="1059216" y="1628800"/>
                <a:chExt cx="1035224" cy="720074"/>
              </a:xfrm>
            </p:grpSpPr>
            <p:sp>
              <p:nvSpPr>
                <p:cNvPr id="2847" name="Google Shape;2847;p115"/>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48" name="Google Shape;2848;p115"/>
                <p:cNvSpPr txBox="1"/>
                <p:nvPr/>
              </p:nvSpPr>
              <p:spPr>
                <a:xfrm>
                  <a:off x="1086328" y="1700808"/>
                  <a:ext cx="1008112"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Change to internat.</a:t>
                  </a:r>
                  <a:endParaRPr sz="1800">
                    <a:solidFill>
                      <a:schemeClr val="dk1"/>
                    </a:solidFill>
                    <a:latin typeface="Calibri"/>
                    <a:ea typeface="Calibri"/>
                    <a:cs typeface="Calibri"/>
                    <a:sym typeface="Calibri"/>
                  </a:endParaRPr>
                </a:p>
              </p:txBody>
            </p:sp>
          </p:grpSp>
          <p:pic>
            <p:nvPicPr>
              <p:cNvPr id="2849" name="Google Shape;2849;p115"/>
              <p:cNvPicPr preferRelativeResize="0"/>
              <p:nvPr/>
            </p:nvPicPr>
            <p:blipFill rotWithShape="1">
              <a:blip r:embed="rId5">
                <a:alphaModFix/>
              </a:blip>
              <a:srcRect/>
              <a:stretch/>
            </p:blipFill>
            <p:spPr>
              <a:xfrm>
                <a:off x="10094069" y="5866742"/>
                <a:ext cx="220967" cy="248588"/>
              </a:xfrm>
              <a:prstGeom prst="rect">
                <a:avLst/>
              </a:prstGeom>
              <a:noFill/>
              <a:ln>
                <a:noFill/>
              </a:ln>
            </p:spPr>
          </p:pic>
          <p:sp>
            <p:nvSpPr>
              <p:cNvPr id="2850" name="Google Shape;2850;p115"/>
              <p:cNvSpPr txBox="1"/>
              <p:nvPr/>
            </p:nvSpPr>
            <p:spPr>
              <a:xfrm>
                <a:off x="10272946" y="5518563"/>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851" name="Google Shape;2851;p115"/>
              <p:cNvSpPr txBox="1"/>
              <p:nvPr/>
            </p:nvSpPr>
            <p:spPr>
              <a:xfrm>
                <a:off x="10272946" y="5844917"/>
                <a:ext cx="17437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grpSp>
            <p:nvGrpSpPr>
              <p:cNvPr id="2852" name="Google Shape;2852;p115"/>
              <p:cNvGrpSpPr/>
              <p:nvPr/>
            </p:nvGrpSpPr>
            <p:grpSpPr>
              <a:xfrm>
                <a:off x="10059988" y="6188415"/>
                <a:ext cx="288094" cy="322752"/>
                <a:chOff x="349718" y="1340768"/>
                <a:chExt cx="320034" cy="360040"/>
              </a:xfrm>
            </p:grpSpPr>
            <p:sp>
              <p:nvSpPr>
                <p:cNvPr id="2853" name="Google Shape;2853;p115"/>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854" name="Google Shape;2854;p115"/>
                <p:cNvPicPr preferRelativeResize="0"/>
                <p:nvPr/>
              </p:nvPicPr>
              <p:blipFill rotWithShape="1">
                <a:blip r:embed="rId6">
                  <a:alphaModFix/>
                </a:blip>
                <a:srcRect/>
                <a:stretch/>
              </p:blipFill>
              <p:spPr>
                <a:xfrm>
                  <a:off x="349718" y="1340768"/>
                  <a:ext cx="320034" cy="360039"/>
                </a:xfrm>
                <a:prstGeom prst="rect">
                  <a:avLst/>
                </a:prstGeom>
                <a:solidFill>
                  <a:schemeClr val="lt1"/>
                </a:solidFill>
                <a:ln>
                  <a:noFill/>
                </a:ln>
              </p:spPr>
            </p:pic>
          </p:grpSp>
          <p:sp>
            <p:nvSpPr>
              <p:cNvPr id="2855" name="Google Shape;2855;p115"/>
              <p:cNvSpPr txBox="1"/>
              <p:nvPr/>
            </p:nvSpPr>
            <p:spPr>
              <a:xfrm>
                <a:off x="1731116" y="5500250"/>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56" name="Google Shape;2856;p115"/>
              <p:cNvSpPr/>
              <p:nvPr/>
            </p:nvSpPr>
            <p:spPr>
              <a:xfrm>
                <a:off x="10114192" y="5574315"/>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857" name="Google Shape;2857;p115"/>
              <p:cNvSpPr txBox="1"/>
              <p:nvPr/>
            </p:nvSpPr>
            <p:spPr>
              <a:xfrm>
                <a:off x="1731116" y="6176815"/>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58" name="Google Shape;2858;p115"/>
              <p:cNvSpPr txBox="1"/>
              <p:nvPr/>
            </p:nvSpPr>
            <p:spPr>
              <a:xfrm>
                <a:off x="1731116" y="5829057"/>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59" name="Google Shape;2859;p115"/>
              <p:cNvSpPr txBox="1"/>
              <p:nvPr/>
            </p:nvSpPr>
            <p:spPr>
              <a:xfrm>
                <a:off x="3430414" y="5478341"/>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60" name="Google Shape;2860;p115"/>
              <p:cNvSpPr txBox="1"/>
              <p:nvPr/>
            </p:nvSpPr>
            <p:spPr>
              <a:xfrm>
                <a:off x="5108917" y="5478340"/>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pic>
            <p:nvPicPr>
              <p:cNvPr id="2861" name="Google Shape;2861;p115"/>
              <p:cNvPicPr preferRelativeResize="0"/>
              <p:nvPr/>
            </p:nvPicPr>
            <p:blipFill rotWithShape="1">
              <a:blip r:embed="rId5">
                <a:alphaModFix/>
              </a:blip>
              <a:srcRect/>
              <a:stretch/>
            </p:blipFill>
            <p:spPr>
              <a:xfrm>
                <a:off x="1703512" y="5529844"/>
                <a:ext cx="220967" cy="248588"/>
              </a:xfrm>
              <a:prstGeom prst="rect">
                <a:avLst/>
              </a:prstGeom>
              <a:noFill/>
              <a:ln>
                <a:noFill/>
              </a:ln>
            </p:spPr>
          </p:pic>
          <p:sp>
            <p:nvSpPr>
              <p:cNvPr id="2862" name="Google Shape;2862;p115"/>
              <p:cNvSpPr txBox="1"/>
              <p:nvPr/>
            </p:nvSpPr>
            <p:spPr>
              <a:xfrm>
                <a:off x="6897614" y="5478340"/>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63" name="Google Shape;2863;p115"/>
              <p:cNvSpPr txBox="1"/>
              <p:nvPr/>
            </p:nvSpPr>
            <p:spPr>
              <a:xfrm>
                <a:off x="8446415" y="5480576"/>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64" name="Google Shape;2864;p115"/>
              <p:cNvSpPr txBox="1"/>
              <p:nvPr/>
            </p:nvSpPr>
            <p:spPr>
              <a:xfrm>
                <a:off x="8446415" y="5818608"/>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65" name="Google Shape;2865;p115"/>
              <p:cNvSpPr txBox="1"/>
              <p:nvPr/>
            </p:nvSpPr>
            <p:spPr>
              <a:xfrm>
                <a:off x="6888088" y="5827197"/>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cxnSp>
            <p:nvCxnSpPr>
              <p:cNvPr id="2866" name="Google Shape;2866;p115"/>
              <p:cNvCxnSpPr/>
              <p:nvPr/>
            </p:nvCxnSpPr>
            <p:spPr>
              <a:xfrm>
                <a:off x="1415480" y="5469760"/>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867" name="Google Shape;2867;p115"/>
              <p:cNvCxnSpPr/>
              <p:nvPr/>
            </p:nvCxnSpPr>
            <p:spPr>
              <a:xfrm>
                <a:off x="1415480" y="6480451"/>
                <a:ext cx="8496000" cy="0"/>
              </a:xfrm>
              <a:prstGeom prst="straightConnector1">
                <a:avLst/>
              </a:prstGeom>
              <a:noFill/>
              <a:ln w="19050" cap="flat" cmpd="sng">
                <a:solidFill>
                  <a:srgbClr val="525252"/>
                </a:solidFill>
                <a:prstDash val="solid"/>
                <a:miter lim="800000"/>
                <a:headEnd type="none" w="sm" len="sm"/>
                <a:tailEnd type="none" w="sm" len="sm"/>
              </a:ln>
            </p:spPr>
          </p:cxnSp>
          <p:sp>
            <p:nvSpPr>
              <p:cNvPr id="2868" name="Google Shape;2868;p115"/>
              <p:cNvSpPr txBox="1"/>
              <p:nvPr/>
            </p:nvSpPr>
            <p:spPr>
              <a:xfrm>
                <a:off x="3418951" y="5827198"/>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69" name="Google Shape;2869;p115"/>
              <p:cNvSpPr txBox="1"/>
              <p:nvPr/>
            </p:nvSpPr>
            <p:spPr>
              <a:xfrm>
                <a:off x="5097454" y="5827197"/>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70" name="Google Shape;2870;p115"/>
              <p:cNvSpPr txBox="1"/>
              <p:nvPr/>
            </p:nvSpPr>
            <p:spPr>
              <a:xfrm>
                <a:off x="6865174" y="6162724"/>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871" name="Google Shape;2871;p115"/>
              <p:cNvSpPr txBox="1"/>
              <p:nvPr/>
            </p:nvSpPr>
            <p:spPr>
              <a:xfrm>
                <a:off x="3396037" y="6162725"/>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872" name="Google Shape;2872;p115"/>
              <p:cNvSpPr txBox="1"/>
              <p:nvPr/>
            </p:nvSpPr>
            <p:spPr>
              <a:xfrm>
                <a:off x="5074540" y="6162724"/>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cxnSp>
            <p:nvCxnSpPr>
              <p:cNvPr id="2873" name="Google Shape;2873;p115"/>
              <p:cNvCxnSpPr/>
              <p:nvPr/>
            </p:nvCxnSpPr>
            <p:spPr>
              <a:xfrm>
                <a:off x="1775520" y="5806657"/>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874" name="Google Shape;2874;p115"/>
              <p:cNvCxnSpPr/>
              <p:nvPr/>
            </p:nvCxnSpPr>
            <p:spPr>
              <a:xfrm>
                <a:off x="1775520" y="6143554"/>
                <a:ext cx="7920000" cy="0"/>
              </a:xfrm>
              <a:prstGeom prst="straightConnector1">
                <a:avLst/>
              </a:prstGeom>
              <a:noFill/>
              <a:ln w="9525" cap="flat" cmpd="sng">
                <a:solidFill>
                  <a:srgbClr val="7F7F7F"/>
                </a:solidFill>
                <a:prstDash val="dash"/>
                <a:miter lim="800000"/>
                <a:headEnd type="none" w="sm" len="sm"/>
                <a:tailEnd type="none" w="sm" len="sm"/>
              </a:ln>
            </p:spPr>
          </p:cxnSp>
          <p:sp>
            <p:nvSpPr>
              <p:cNvPr id="2875" name="Google Shape;2875;p115"/>
              <p:cNvSpPr txBox="1"/>
              <p:nvPr/>
            </p:nvSpPr>
            <p:spPr>
              <a:xfrm>
                <a:off x="8472264" y="6156212"/>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grpSp>
        <p:pic>
          <p:nvPicPr>
            <p:cNvPr id="2876" name="Google Shape;2876;p115"/>
            <p:cNvPicPr preferRelativeResize="0"/>
            <p:nvPr/>
          </p:nvPicPr>
          <p:blipFill rotWithShape="1">
            <a:blip r:embed="rId5">
              <a:alphaModFix/>
            </a:blip>
            <a:srcRect/>
            <a:stretch/>
          </p:blipFill>
          <p:spPr>
            <a:xfrm>
              <a:off x="4951178" y="6155339"/>
              <a:ext cx="200879" cy="225989"/>
            </a:xfrm>
            <a:prstGeom prst="rect">
              <a:avLst/>
            </a:prstGeom>
            <a:noFill/>
            <a:ln>
              <a:noFill/>
            </a:ln>
          </p:spPr>
        </p:pic>
        <p:pic>
          <p:nvPicPr>
            <p:cNvPr id="2877" name="Google Shape;2877;p115"/>
            <p:cNvPicPr preferRelativeResize="0"/>
            <p:nvPr/>
          </p:nvPicPr>
          <p:blipFill rotWithShape="1">
            <a:blip r:embed="rId5">
              <a:alphaModFix/>
            </a:blip>
            <a:srcRect/>
            <a:stretch/>
          </p:blipFill>
          <p:spPr>
            <a:xfrm>
              <a:off x="6726810" y="6165304"/>
              <a:ext cx="200879" cy="225989"/>
            </a:xfrm>
            <a:prstGeom prst="rect">
              <a:avLst/>
            </a:prstGeom>
            <a:noFill/>
            <a:ln>
              <a:noFill/>
            </a:ln>
          </p:spPr>
        </p:pic>
      </p:grpSp>
      <p:sp>
        <p:nvSpPr>
          <p:cNvPr id="2878" name="Google Shape;2878;p115"/>
          <p:cNvSpPr txBox="1"/>
          <p:nvPr/>
        </p:nvSpPr>
        <p:spPr>
          <a:xfrm>
            <a:off x="4354445" y="4702062"/>
            <a:ext cx="4379273" cy="92333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endParaRPr sz="1800" i="1">
              <a:solidFill>
                <a:srgbClr val="C00000"/>
              </a:solidFill>
              <a:latin typeface="Calibri"/>
              <a:ea typeface="Calibri"/>
              <a:cs typeface="Calibri"/>
              <a:sym typeface="Calibri"/>
            </a:endParaRPr>
          </a:p>
          <a:p>
            <a:pPr marL="0" marR="0" lvl="0" indent="0" algn="l" rtl="0">
              <a:spcBef>
                <a:spcPts val="0"/>
              </a:spcBef>
              <a:spcAft>
                <a:spcPts val="0"/>
              </a:spcAft>
              <a:buClr>
                <a:srgbClr val="C00000"/>
              </a:buClr>
              <a:buSzPts val="1800"/>
              <a:buFont typeface="Calibri"/>
              <a:buNone/>
            </a:pPr>
            <a:r>
              <a:rPr lang="en-GB" sz="1800" i="1">
                <a:solidFill>
                  <a:srgbClr val="C00000"/>
                </a:solidFill>
                <a:latin typeface="Calibri"/>
                <a:ea typeface="Calibri"/>
                <a:cs typeface="Calibri"/>
                <a:sym typeface="Calibri"/>
              </a:rPr>
              <a:t>The sharing permission are kept in memory</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i="1">
              <a:solidFill>
                <a:srgbClr val="C00000"/>
              </a:solidFill>
              <a:latin typeface="Calibri"/>
              <a:ea typeface="Calibri"/>
              <a:cs typeface="Calibri"/>
              <a:sym typeface="Calibri"/>
            </a:endParaRPr>
          </a:p>
        </p:txBody>
      </p:sp>
      <p:cxnSp>
        <p:nvCxnSpPr>
          <p:cNvPr id="2879" name="Google Shape;2879;p115"/>
          <p:cNvCxnSpPr/>
          <p:nvPr/>
        </p:nvCxnSpPr>
        <p:spPr>
          <a:xfrm>
            <a:off x="1775520" y="2831186"/>
            <a:ext cx="7920000" cy="0"/>
          </a:xfrm>
          <a:prstGeom prst="straightConnector1">
            <a:avLst/>
          </a:prstGeom>
          <a:noFill/>
          <a:ln w="9525" cap="flat" cmpd="sng">
            <a:solidFill>
              <a:srgbClr val="7F7F7F"/>
            </a:solidFill>
            <a:prstDash val="dash"/>
            <a:miter lim="800000"/>
            <a:headEnd type="none" w="sm" len="sm"/>
            <a:tailEnd type="none" w="sm" len="sm"/>
          </a:ln>
        </p:spPr>
      </p:cxnSp>
      <p:sp>
        <p:nvSpPr>
          <p:cNvPr id="2880" name="Google Shape;2880;p115"/>
          <p:cNvSpPr/>
          <p:nvPr/>
        </p:nvSpPr>
        <p:spPr>
          <a:xfrm rot="-7932002">
            <a:off x="-6876" y="3853904"/>
            <a:ext cx="2254434" cy="1961670"/>
          </a:xfrm>
          <a:prstGeom prst="arc">
            <a:avLst>
              <a:gd name="adj1" fmla="val 16200000"/>
              <a:gd name="adj2" fmla="val 0"/>
            </a:avLst>
          </a:prstGeom>
          <a:noFill/>
          <a:ln w="9525" cap="flat" cmpd="sng">
            <a:solidFill>
              <a:srgbClr val="C00000"/>
            </a:solidFill>
            <a:prstDash val="solid"/>
            <a:miter lim="800000"/>
            <a:headEnd type="oval" w="med" len="med"/>
            <a:tailEnd type="stealth" w="med" len="med"/>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77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43"/>
                                        </p:tgtEl>
                                        <p:attrNameLst>
                                          <p:attrName>style.visibility</p:attrName>
                                        </p:attrNameLst>
                                      </p:cBhvr>
                                      <p:to>
                                        <p:strVal val="visible"/>
                                      </p:to>
                                    </p:set>
                                  </p:childTnLst>
                                </p:cTn>
                              </p:par>
                              <p:par>
                                <p:cTn id="19" presetID="1" presetClass="entr" presetSubtype="0" fill="hold" nodeType="withEffect">
                                  <p:stCondLst>
                                    <p:cond delay="1000"/>
                                  </p:stCondLst>
                                  <p:childTnLst>
                                    <p:set>
                                      <p:cBhvr>
                                        <p:cTn id="20" dur="1" fill="hold">
                                          <p:stCondLst>
                                            <p:cond delay="0"/>
                                          </p:stCondLst>
                                        </p:cTn>
                                        <p:tgtEl>
                                          <p:spTgt spid="2878"/>
                                        </p:tgtEl>
                                        <p:attrNameLst>
                                          <p:attrName>style.visibility</p:attrName>
                                        </p:attrNameLst>
                                      </p:cBhvr>
                                      <p:to>
                                        <p:strVal val="visible"/>
                                      </p:to>
                                    </p:set>
                                  </p:childTnLst>
                                </p:cTn>
                              </p:par>
                            </p:childTnLst>
                          </p:cTn>
                        </p:par>
                        <p:par>
                          <p:cTn id="21" fill="hold">
                            <p:stCondLst>
                              <p:cond delay="1"/>
                            </p:stCondLst>
                            <p:childTnLst>
                              <p:par>
                                <p:cTn id="22" presetID="1" presetClass="entr" presetSubtype="0" fill="hold" nodeType="afterEffect">
                                  <p:stCondLst>
                                    <p:cond delay="0"/>
                                  </p:stCondLst>
                                  <p:childTnLst>
                                    <p:set>
                                      <p:cBhvr>
                                        <p:cTn id="23" dur="1" fill="hold">
                                          <p:stCondLst>
                                            <p:cond delay="0"/>
                                          </p:stCondLst>
                                        </p:cTn>
                                        <p:tgtEl>
                                          <p:spTgt spid="28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885"/>
        <p:cNvGrpSpPr/>
        <p:nvPr/>
      </p:nvGrpSpPr>
      <p:grpSpPr>
        <a:xfrm>
          <a:off x="0" y="0"/>
          <a:ext cx="0" cy="0"/>
          <a:chOff x="0" y="0"/>
          <a:chExt cx="0" cy="0"/>
        </a:xfrm>
      </p:grpSpPr>
      <p:sp>
        <p:nvSpPr>
          <p:cNvPr id="2886" name="Google Shape;2886;p116"/>
          <p:cNvSpPr/>
          <p:nvPr/>
        </p:nvSpPr>
        <p:spPr>
          <a:xfrm>
            <a:off x="8204574" y="1487526"/>
            <a:ext cx="1702461" cy="619242"/>
          </a:xfrm>
          <a:prstGeom prst="rect">
            <a:avLst/>
          </a:prstGeom>
          <a:solidFill>
            <a:srgbClr val="F2F2F2"/>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87" name="Google Shape;2887;p116"/>
          <p:cNvSpPr/>
          <p:nvPr/>
        </p:nvSpPr>
        <p:spPr>
          <a:xfrm>
            <a:off x="1559496" y="1489204"/>
            <a:ext cx="6560472" cy="619242"/>
          </a:xfrm>
          <a:prstGeom prst="rect">
            <a:avLst/>
          </a:prstGeom>
          <a:solidFill>
            <a:srgbClr val="F2F2F2"/>
          </a:solidFill>
          <a:ln w="12700" cap="flat" cmpd="sng">
            <a:solidFill>
              <a:srgbClr val="5959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88" name="Google Shape;2888;p116"/>
          <p:cNvSpPr txBox="1"/>
          <p:nvPr/>
        </p:nvSpPr>
        <p:spPr>
          <a:xfrm>
            <a:off x="10387074" y="2890810"/>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889" name="Google Shape;2889;p116"/>
          <p:cNvGrpSpPr/>
          <p:nvPr/>
        </p:nvGrpSpPr>
        <p:grpSpPr>
          <a:xfrm>
            <a:off x="345140" y="2210236"/>
            <a:ext cx="871649" cy="875112"/>
            <a:chOff x="1127448" y="609672"/>
            <a:chExt cx="871649" cy="875112"/>
          </a:xfrm>
        </p:grpSpPr>
        <p:sp>
          <p:nvSpPr>
            <p:cNvPr id="2890" name="Google Shape;2890;p116"/>
            <p:cNvSpPr/>
            <p:nvPr/>
          </p:nvSpPr>
          <p:spPr>
            <a:xfrm>
              <a:off x="1127448" y="653417"/>
              <a:ext cx="871649" cy="831367"/>
            </a:xfrm>
            <a:prstGeom prst="flowChartDocument">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891" name="Google Shape;2891;p116"/>
            <p:cNvSpPr txBox="1"/>
            <p:nvPr/>
          </p:nvSpPr>
          <p:spPr>
            <a:xfrm>
              <a:off x="1178404" y="609672"/>
              <a:ext cx="803360"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Layer</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Example</a:t>
              </a:r>
              <a:endParaRPr sz="1800">
                <a:solidFill>
                  <a:schemeClr val="dk1"/>
                </a:solidFill>
                <a:latin typeface="Calibri"/>
                <a:ea typeface="Calibri"/>
                <a:cs typeface="Calibri"/>
                <a:sym typeface="Calibri"/>
              </a:endParaRPr>
            </a:p>
          </p:txBody>
        </p:sp>
      </p:grpSp>
      <p:cxnSp>
        <p:nvCxnSpPr>
          <p:cNvPr id="2892" name="Google Shape;2892;p116"/>
          <p:cNvCxnSpPr>
            <a:stCxn id="2890" idx="2"/>
          </p:cNvCxnSpPr>
          <p:nvPr/>
        </p:nvCxnSpPr>
        <p:spPr>
          <a:xfrm>
            <a:off x="780965" y="3030385"/>
            <a:ext cx="0" cy="3631800"/>
          </a:xfrm>
          <a:prstGeom prst="straightConnector1">
            <a:avLst/>
          </a:prstGeom>
          <a:noFill/>
          <a:ln w="9525" cap="flat" cmpd="sng">
            <a:solidFill>
              <a:schemeClr val="accent1"/>
            </a:solidFill>
            <a:prstDash val="solid"/>
            <a:miter lim="800000"/>
            <a:headEnd type="none" w="sm" len="sm"/>
            <a:tailEnd type="triangle" w="med" len="med"/>
          </a:ln>
        </p:spPr>
      </p:cxnSp>
      <p:sp>
        <p:nvSpPr>
          <p:cNvPr id="2893" name="Google Shape;2893;p116"/>
          <p:cNvSpPr txBox="1"/>
          <p:nvPr/>
        </p:nvSpPr>
        <p:spPr>
          <a:xfrm>
            <a:off x="1677791" y="1562164"/>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 same center</a:t>
            </a:r>
            <a:endParaRPr sz="1800">
              <a:solidFill>
                <a:schemeClr val="dk1"/>
              </a:solidFill>
              <a:latin typeface="Calibri"/>
              <a:ea typeface="Calibri"/>
              <a:cs typeface="Calibri"/>
              <a:sym typeface="Calibri"/>
            </a:endParaRPr>
          </a:p>
        </p:txBody>
      </p:sp>
      <p:sp>
        <p:nvSpPr>
          <p:cNvPr id="2894" name="Google Shape;2894;p116"/>
          <p:cNvSpPr txBox="1"/>
          <p:nvPr/>
        </p:nvSpPr>
        <p:spPr>
          <a:xfrm>
            <a:off x="3346699" y="1562164"/>
            <a:ext cx="1465587"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A</a:t>
            </a:r>
            <a:endParaRPr sz="1400">
              <a:solidFill>
                <a:schemeClr val="dk1"/>
              </a:solidFill>
              <a:latin typeface="Calibri"/>
              <a:ea typeface="Calibri"/>
              <a:cs typeface="Calibri"/>
              <a:sym typeface="Calibri"/>
            </a:endParaRPr>
          </a:p>
        </p:txBody>
      </p:sp>
      <p:pic>
        <p:nvPicPr>
          <p:cNvPr id="2895" name="Google Shape;2895;p116"/>
          <p:cNvPicPr preferRelativeResize="0"/>
          <p:nvPr/>
        </p:nvPicPr>
        <p:blipFill rotWithShape="1">
          <a:blip r:embed="rId3">
            <a:alphaModFix/>
          </a:blip>
          <a:srcRect/>
          <a:stretch/>
        </p:blipFill>
        <p:spPr>
          <a:xfrm>
            <a:off x="10162467" y="2554374"/>
            <a:ext cx="220967" cy="248588"/>
          </a:xfrm>
          <a:prstGeom prst="rect">
            <a:avLst/>
          </a:prstGeom>
          <a:noFill/>
          <a:ln>
            <a:noFill/>
          </a:ln>
        </p:spPr>
      </p:pic>
      <p:sp>
        <p:nvSpPr>
          <p:cNvPr id="2896" name="Google Shape;2896;p116"/>
          <p:cNvSpPr txBox="1"/>
          <p:nvPr/>
        </p:nvSpPr>
        <p:spPr>
          <a:xfrm>
            <a:off x="10341344" y="2206195"/>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897" name="Google Shape;2897;p116"/>
          <p:cNvSpPr txBox="1"/>
          <p:nvPr/>
        </p:nvSpPr>
        <p:spPr>
          <a:xfrm>
            <a:off x="10341344" y="2532549"/>
            <a:ext cx="17100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grpSp>
        <p:nvGrpSpPr>
          <p:cNvPr id="2898" name="Google Shape;2898;p116"/>
          <p:cNvGrpSpPr/>
          <p:nvPr/>
        </p:nvGrpSpPr>
        <p:grpSpPr>
          <a:xfrm>
            <a:off x="10128386" y="2876047"/>
            <a:ext cx="288094" cy="322752"/>
            <a:chOff x="349718" y="1340768"/>
            <a:chExt cx="320034" cy="360040"/>
          </a:xfrm>
        </p:grpSpPr>
        <p:sp>
          <p:nvSpPr>
            <p:cNvPr id="2899" name="Google Shape;2899;p116"/>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900" name="Google Shape;2900;p116"/>
            <p:cNvPicPr preferRelativeResize="0"/>
            <p:nvPr/>
          </p:nvPicPr>
          <p:blipFill rotWithShape="1">
            <a:blip r:embed="rId4">
              <a:alphaModFix/>
            </a:blip>
            <a:srcRect/>
            <a:stretch/>
          </p:blipFill>
          <p:spPr>
            <a:xfrm>
              <a:off x="349718" y="1340768"/>
              <a:ext cx="320034" cy="360039"/>
            </a:xfrm>
            <a:prstGeom prst="rect">
              <a:avLst/>
            </a:prstGeom>
            <a:solidFill>
              <a:schemeClr val="lt1"/>
            </a:solidFill>
            <a:ln>
              <a:noFill/>
            </a:ln>
          </p:spPr>
        </p:pic>
      </p:grpSp>
      <p:sp>
        <p:nvSpPr>
          <p:cNvPr id="2901" name="Google Shape;2901;p116"/>
          <p:cNvSpPr/>
          <p:nvPr/>
        </p:nvSpPr>
        <p:spPr>
          <a:xfrm>
            <a:off x="10182590" y="2261947"/>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902" name="Google Shape;2902;p116"/>
          <p:cNvSpPr txBox="1"/>
          <p:nvPr/>
        </p:nvSpPr>
        <p:spPr>
          <a:xfrm>
            <a:off x="5019618" y="1562164"/>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B</a:t>
            </a:r>
            <a:endParaRPr sz="1400">
              <a:solidFill>
                <a:schemeClr val="dk1"/>
              </a:solidFill>
              <a:latin typeface="Calibri"/>
              <a:ea typeface="Calibri"/>
              <a:cs typeface="Calibri"/>
              <a:sym typeface="Calibri"/>
            </a:endParaRPr>
          </a:p>
        </p:txBody>
      </p:sp>
      <p:sp>
        <p:nvSpPr>
          <p:cNvPr id="2903" name="Google Shape;2903;p116"/>
          <p:cNvSpPr txBox="1"/>
          <p:nvPr/>
        </p:nvSpPr>
        <p:spPr>
          <a:xfrm>
            <a:off x="6688526" y="1562164"/>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C</a:t>
            </a:r>
            <a:endParaRPr sz="1400">
              <a:solidFill>
                <a:schemeClr val="dk1"/>
              </a:solidFill>
              <a:latin typeface="Calibri"/>
              <a:ea typeface="Calibri"/>
              <a:cs typeface="Calibri"/>
              <a:sym typeface="Calibri"/>
            </a:endParaRPr>
          </a:p>
        </p:txBody>
      </p:sp>
      <p:sp>
        <p:nvSpPr>
          <p:cNvPr id="2904" name="Google Shape;2904;p116"/>
          <p:cNvSpPr txBox="1"/>
          <p:nvPr/>
        </p:nvSpPr>
        <p:spPr>
          <a:xfrm>
            <a:off x="8357433" y="1561673"/>
            <a:ext cx="1461576"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User of the</a:t>
            </a:r>
            <a:endParaRPr sz="18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(Other) centre D</a:t>
            </a:r>
            <a:endParaRPr sz="1400">
              <a:solidFill>
                <a:schemeClr val="dk1"/>
              </a:solidFill>
              <a:latin typeface="Calibri"/>
              <a:ea typeface="Calibri"/>
              <a:cs typeface="Calibri"/>
              <a:sym typeface="Calibri"/>
            </a:endParaRPr>
          </a:p>
        </p:txBody>
      </p:sp>
      <p:grpSp>
        <p:nvGrpSpPr>
          <p:cNvPr id="2905" name="Google Shape;2905;p116"/>
          <p:cNvGrpSpPr/>
          <p:nvPr/>
        </p:nvGrpSpPr>
        <p:grpSpPr>
          <a:xfrm>
            <a:off x="1731116" y="2160179"/>
            <a:ext cx="7951950" cy="1001184"/>
            <a:chOff x="1731116" y="2160179"/>
            <a:chExt cx="7951950" cy="1001184"/>
          </a:xfrm>
        </p:grpSpPr>
        <p:sp>
          <p:nvSpPr>
            <p:cNvPr id="2906" name="Google Shape;2906;p116"/>
            <p:cNvSpPr txBox="1"/>
            <p:nvPr/>
          </p:nvSpPr>
          <p:spPr>
            <a:xfrm>
              <a:off x="5108917" y="2518252"/>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grpSp>
          <p:nvGrpSpPr>
            <p:cNvPr id="2907" name="Google Shape;2907;p116"/>
            <p:cNvGrpSpPr/>
            <p:nvPr/>
          </p:nvGrpSpPr>
          <p:grpSpPr>
            <a:xfrm>
              <a:off x="1731116" y="2160179"/>
              <a:ext cx="7951950" cy="1001184"/>
              <a:chOff x="1731116" y="2160179"/>
              <a:chExt cx="7951950" cy="1001184"/>
            </a:xfrm>
          </p:grpSpPr>
          <p:sp>
            <p:nvSpPr>
              <p:cNvPr id="2908" name="Google Shape;2908;p116"/>
              <p:cNvSpPr txBox="1"/>
              <p:nvPr/>
            </p:nvSpPr>
            <p:spPr>
              <a:xfrm>
                <a:off x="3430414" y="2181355"/>
                <a:ext cx="1347752"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09" name="Google Shape;2909;p116"/>
              <p:cNvSpPr txBox="1"/>
              <p:nvPr/>
            </p:nvSpPr>
            <p:spPr>
              <a:xfrm>
                <a:off x="1731116" y="2198322"/>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10" name="Google Shape;2910;p116"/>
              <p:cNvSpPr txBox="1"/>
              <p:nvPr/>
            </p:nvSpPr>
            <p:spPr>
              <a:xfrm>
                <a:off x="1731116" y="2853586"/>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11" name="Google Shape;2911;p116"/>
              <p:cNvSpPr txBox="1"/>
              <p:nvPr/>
            </p:nvSpPr>
            <p:spPr>
              <a:xfrm>
                <a:off x="1731116" y="2506271"/>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12" name="Google Shape;2912;p116"/>
              <p:cNvSpPr txBox="1"/>
              <p:nvPr/>
            </p:nvSpPr>
            <p:spPr>
              <a:xfrm>
                <a:off x="3430414" y="2518252"/>
                <a:ext cx="131912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13" name="Google Shape;2913;p116"/>
              <p:cNvSpPr txBox="1"/>
              <p:nvPr/>
            </p:nvSpPr>
            <p:spPr>
              <a:xfrm>
                <a:off x="3430413" y="2835379"/>
                <a:ext cx="132771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14" name="Google Shape;2914;p116"/>
              <p:cNvSpPr txBox="1"/>
              <p:nvPr/>
            </p:nvSpPr>
            <p:spPr>
              <a:xfrm>
                <a:off x="5108917" y="2169804"/>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15" name="Google Shape;2915;p116"/>
              <p:cNvSpPr txBox="1"/>
              <p:nvPr/>
            </p:nvSpPr>
            <p:spPr>
              <a:xfrm>
                <a:off x="5108917" y="2835379"/>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16" name="Google Shape;2916;p116"/>
              <p:cNvSpPr txBox="1"/>
              <p:nvPr/>
            </p:nvSpPr>
            <p:spPr>
              <a:xfrm>
                <a:off x="6897614" y="2169804"/>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17" name="Google Shape;2917;p116"/>
              <p:cNvSpPr txBox="1"/>
              <p:nvPr/>
            </p:nvSpPr>
            <p:spPr>
              <a:xfrm>
                <a:off x="6897614" y="2518252"/>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18" name="Google Shape;2918;p116"/>
              <p:cNvSpPr txBox="1"/>
              <p:nvPr/>
            </p:nvSpPr>
            <p:spPr>
              <a:xfrm>
                <a:off x="6897614" y="2835379"/>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19" name="Google Shape;2919;p116"/>
              <p:cNvSpPr txBox="1"/>
              <p:nvPr/>
            </p:nvSpPr>
            <p:spPr>
              <a:xfrm>
                <a:off x="8353261" y="2160179"/>
                <a:ext cx="1329805"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20" name="Google Shape;2920;p116"/>
              <p:cNvSpPr txBox="1"/>
              <p:nvPr/>
            </p:nvSpPr>
            <p:spPr>
              <a:xfrm>
                <a:off x="8328248" y="2516256"/>
                <a:ext cx="1320074"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21" name="Google Shape;2921;p116"/>
              <p:cNvSpPr txBox="1"/>
              <p:nvPr/>
            </p:nvSpPr>
            <p:spPr>
              <a:xfrm>
                <a:off x="8313277" y="2825326"/>
                <a:ext cx="13364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grpSp>
      </p:grpSp>
      <p:sp>
        <p:nvSpPr>
          <p:cNvPr id="2922" name="Google Shape;2922;p116"/>
          <p:cNvSpPr txBox="1"/>
          <p:nvPr/>
        </p:nvSpPr>
        <p:spPr>
          <a:xfrm>
            <a:off x="1514970" y="1067402"/>
            <a:ext cx="458103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i="1">
                <a:solidFill>
                  <a:schemeClr val="dk1"/>
                </a:solidFill>
                <a:latin typeface="Calibri"/>
                <a:ea typeface="Calibri"/>
                <a:cs typeface="Calibri"/>
                <a:sym typeface="Calibri"/>
              </a:rPr>
              <a:t>Shared with and in the same situation</a:t>
            </a:r>
            <a:endParaRPr sz="1800">
              <a:solidFill>
                <a:schemeClr val="dk1"/>
              </a:solidFill>
              <a:latin typeface="Calibri"/>
              <a:ea typeface="Calibri"/>
              <a:cs typeface="Calibri"/>
              <a:sym typeface="Calibri"/>
            </a:endParaRPr>
          </a:p>
        </p:txBody>
      </p:sp>
      <p:sp>
        <p:nvSpPr>
          <p:cNvPr id="2923" name="Google Shape;2923;p116"/>
          <p:cNvSpPr/>
          <p:nvPr/>
        </p:nvSpPr>
        <p:spPr>
          <a:xfrm>
            <a:off x="8119969" y="2169805"/>
            <a:ext cx="74018" cy="4241092"/>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accent1"/>
              </a:solidFill>
              <a:latin typeface="Calibri"/>
              <a:ea typeface="Calibri"/>
              <a:cs typeface="Calibri"/>
              <a:sym typeface="Calibri"/>
            </a:endParaRPr>
          </a:p>
        </p:txBody>
      </p:sp>
      <p:sp>
        <p:nvSpPr>
          <p:cNvPr id="2924" name="Google Shape;2924;p116"/>
          <p:cNvSpPr/>
          <p:nvPr/>
        </p:nvSpPr>
        <p:spPr>
          <a:xfrm>
            <a:off x="6384033" y="2175736"/>
            <a:ext cx="70318" cy="4401286"/>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25" name="Google Shape;2925;p116"/>
          <p:cNvSpPr/>
          <p:nvPr/>
        </p:nvSpPr>
        <p:spPr>
          <a:xfrm>
            <a:off x="4799857" y="2135350"/>
            <a:ext cx="56103" cy="4419124"/>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accent1"/>
              </a:solidFill>
              <a:latin typeface="Calibri"/>
              <a:ea typeface="Calibri"/>
              <a:cs typeface="Calibri"/>
              <a:sym typeface="Calibri"/>
            </a:endParaRPr>
          </a:p>
        </p:txBody>
      </p:sp>
      <p:sp>
        <p:nvSpPr>
          <p:cNvPr id="2926" name="Google Shape;2926;p116"/>
          <p:cNvSpPr/>
          <p:nvPr/>
        </p:nvSpPr>
        <p:spPr>
          <a:xfrm>
            <a:off x="3125345" y="2141684"/>
            <a:ext cx="69541" cy="450140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2927" name="Google Shape;2927;p116"/>
          <p:cNvCxnSpPr/>
          <p:nvPr/>
        </p:nvCxnSpPr>
        <p:spPr>
          <a:xfrm rot="10800000" flipH="1">
            <a:off x="1514970" y="1369663"/>
            <a:ext cx="4797054" cy="21119"/>
          </a:xfrm>
          <a:prstGeom prst="straightConnector1">
            <a:avLst/>
          </a:prstGeom>
          <a:noFill/>
          <a:ln w="19050" cap="flat" cmpd="sng">
            <a:solidFill>
              <a:srgbClr val="4472C4"/>
            </a:solidFill>
            <a:prstDash val="solid"/>
            <a:miter lim="800000"/>
            <a:headEnd type="triangle" w="med" len="med"/>
            <a:tailEnd type="triangle" w="med" len="med"/>
          </a:ln>
        </p:spPr>
      </p:cxnSp>
      <p:cxnSp>
        <p:nvCxnSpPr>
          <p:cNvPr id="2928" name="Google Shape;2928;p116"/>
          <p:cNvCxnSpPr/>
          <p:nvPr/>
        </p:nvCxnSpPr>
        <p:spPr>
          <a:xfrm>
            <a:off x="1415480" y="3168083"/>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929" name="Google Shape;2929;p116"/>
          <p:cNvCxnSpPr/>
          <p:nvPr/>
        </p:nvCxnSpPr>
        <p:spPr>
          <a:xfrm rot="10800000" flipH="1">
            <a:off x="8243025" y="1369663"/>
            <a:ext cx="1790683" cy="1481"/>
          </a:xfrm>
          <a:prstGeom prst="straightConnector1">
            <a:avLst/>
          </a:prstGeom>
          <a:noFill/>
          <a:ln w="19050" cap="flat" cmpd="sng">
            <a:solidFill>
              <a:schemeClr val="accent1"/>
            </a:solidFill>
            <a:prstDash val="solid"/>
            <a:miter lim="800000"/>
            <a:headEnd type="triangle" w="med" len="med"/>
            <a:tailEnd type="triangle" w="med" len="med"/>
          </a:ln>
        </p:spPr>
      </p:cxnSp>
      <p:sp>
        <p:nvSpPr>
          <p:cNvPr id="2930" name="Google Shape;2930;p116"/>
          <p:cNvSpPr txBox="1"/>
          <p:nvPr/>
        </p:nvSpPr>
        <p:spPr>
          <a:xfrm>
            <a:off x="838200" y="365125"/>
            <a:ext cx="5257800"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Sharing layers, adding to situation and Yaoundé Layers </a:t>
            </a:r>
            <a:endParaRPr sz="1620" b="1">
              <a:solidFill>
                <a:schemeClr val="dk1"/>
              </a:solidFill>
              <a:latin typeface="Calibri"/>
              <a:ea typeface="Calibri"/>
              <a:cs typeface="Calibri"/>
              <a:sym typeface="Calibri"/>
            </a:endParaRPr>
          </a:p>
        </p:txBody>
      </p:sp>
      <p:cxnSp>
        <p:nvCxnSpPr>
          <p:cNvPr id="2931" name="Google Shape;2931;p116"/>
          <p:cNvCxnSpPr/>
          <p:nvPr/>
        </p:nvCxnSpPr>
        <p:spPr>
          <a:xfrm>
            <a:off x="1775520" y="2494289"/>
            <a:ext cx="7920000" cy="0"/>
          </a:xfrm>
          <a:prstGeom prst="straightConnector1">
            <a:avLst/>
          </a:prstGeom>
          <a:noFill/>
          <a:ln w="9525" cap="flat" cmpd="sng">
            <a:solidFill>
              <a:srgbClr val="7F7F7F"/>
            </a:solidFill>
            <a:prstDash val="dash"/>
            <a:miter lim="800000"/>
            <a:headEnd type="none" w="sm" len="sm"/>
            <a:tailEnd type="none" w="sm" len="sm"/>
          </a:ln>
        </p:spPr>
      </p:cxnSp>
      <p:grpSp>
        <p:nvGrpSpPr>
          <p:cNvPr id="2932" name="Google Shape;2932;p116"/>
          <p:cNvGrpSpPr/>
          <p:nvPr/>
        </p:nvGrpSpPr>
        <p:grpSpPr>
          <a:xfrm>
            <a:off x="263352" y="3250119"/>
            <a:ext cx="11809312" cy="1041407"/>
            <a:chOff x="263352" y="3250119"/>
            <a:chExt cx="11809312" cy="1041407"/>
          </a:xfrm>
        </p:grpSpPr>
        <p:grpSp>
          <p:nvGrpSpPr>
            <p:cNvPr id="2933" name="Google Shape;2933;p116"/>
            <p:cNvGrpSpPr/>
            <p:nvPr/>
          </p:nvGrpSpPr>
          <p:grpSpPr>
            <a:xfrm>
              <a:off x="263352" y="3381528"/>
              <a:ext cx="1035224" cy="738664"/>
              <a:chOff x="1059216" y="1622019"/>
              <a:chExt cx="1035224" cy="738664"/>
            </a:xfrm>
          </p:grpSpPr>
          <p:sp>
            <p:nvSpPr>
              <p:cNvPr id="2934" name="Google Shape;2934;p116"/>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35" name="Google Shape;2935;p116"/>
              <p:cNvSpPr txBox="1"/>
              <p:nvPr/>
            </p:nvSpPr>
            <p:spPr>
              <a:xfrm>
                <a:off x="1086328" y="1622019"/>
                <a:ext cx="10081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Stop Share with Center A</a:t>
                </a:r>
                <a:endParaRPr sz="1800">
                  <a:solidFill>
                    <a:schemeClr val="dk1"/>
                  </a:solidFill>
                  <a:latin typeface="Calibri"/>
                  <a:ea typeface="Calibri"/>
                  <a:cs typeface="Calibri"/>
                  <a:sym typeface="Calibri"/>
                </a:endParaRPr>
              </a:p>
            </p:txBody>
          </p:sp>
        </p:grpSp>
        <p:pic>
          <p:nvPicPr>
            <p:cNvPr id="2936" name="Google Shape;2936;p116"/>
            <p:cNvPicPr preferRelativeResize="0"/>
            <p:nvPr/>
          </p:nvPicPr>
          <p:blipFill rotWithShape="1">
            <a:blip r:embed="rId5">
              <a:alphaModFix/>
            </a:blip>
            <a:srcRect/>
            <a:stretch/>
          </p:blipFill>
          <p:spPr>
            <a:xfrm>
              <a:off x="10162467" y="3647101"/>
              <a:ext cx="220967" cy="248588"/>
            </a:xfrm>
            <a:prstGeom prst="rect">
              <a:avLst/>
            </a:prstGeom>
            <a:noFill/>
            <a:ln>
              <a:noFill/>
            </a:ln>
          </p:spPr>
        </p:pic>
        <p:sp>
          <p:nvSpPr>
            <p:cNvPr id="2937" name="Google Shape;2937;p116"/>
            <p:cNvSpPr txBox="1"/>
            <p:nvPr/>
          </p:nvSpPr>
          <p:spPr>
            <a:xfrm>
              <a:off x="10341344" y="3298922"/>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938" name="Google Shape;2938;p116"/>
            <p:cNvSpPr txBox="1"/>
            <p:nvPr/>
          </p:nvSpPr>
          <p:spPr>
            <a:xfrm>
              <a:off x="10341344" y="3625276"/>
              <a:ext cx="171008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sp>
          <p:nvSpPr>
            <p:cNvPr id="2939" name="Google Shape;2939;p116"/>
            <p:cNvSpPr txBox="1"/>
            <p:nvPr/>
          </p:nvSpPr>
          <p:spPr>
            <a:xfrm>
              <a:off x="10387074" y="3983537"/>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940" name="Google Shape;2940;p116"/>
            <p:cNvGrpSpPr/>
            <p:nvPr/>
          </p:nvGrpSpPr>
          <p:grpSpPr>
            <a:xfrm>
              <a:off x="10128386" y="3968774"/>
              <a:ext cx="288094" cy="322752"/>
              <a:chOff x="349718" y="1340768"/>
              <a:chExt cx="320034" cy="360040"/>
            </a:xfrm>
          </p:grpSpPr>
          <p:sp>
            <p:nvSpPr>
              <p:cNvPr id="2941" name="Google Shape;2941;p116"/>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942" name="Google Shape;2942;p116"/>
              <p:cNvPicPr preferRelativeResize="0"/>
              <p:nvPr/>
            </p:nvPicPr>
            <p:blipFill rotWithShape="1">
              <a:blip r:embed="rId6">
                <a:alphaModFix/>
              </a:blip>
              <a:srcRect/>
              <a:stretch/>
            </p:blipFill>
            <p:spPr>
              <a:xfrm>
                <a:off x="349718" y="1340768"/>
                <a:ext cx="320034" cy="360039"/>
              </a:xfrm>
              <a:prstGeom prst="rect">
                <a:avLst/>
              </a:prstGeom>
              <a:solidFill>
                <a:schemeClr val="lt1"/>
              </a:solidFill>
              <a:ln>
                <a:noFill/>
              </a:ln>
            </p:spPr>
          </p:pic>
        </p:grpSp>
        <p:sp>
          <p:nvSpPr>
            <p:cNvPr id="2943" name="Google Shape;2943;p116"/>
            <p:cNvSpPr txBox="1"/>
            <p:nvPr/>
          </p:nvSpPr>
          <p:spPr>
            <a:xfrm>
              <a:off x="1731116" y="3291369"/>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44" name="Google Shape;2944;p116"/>
            <p:cNvSpPr/>
            <p:nvPr/>
          </p:nvSpPr>
          <p:spPr>
            <a:xfrm>
              <a:off x="10182590" y="3354674"/>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945" name="Google Shape;2945;p116"/>
            <p:cNvSpPr txBox="1"/>
            <p:nvPr/>
          </p:nvSpPr>
          <p:spPr>
            <a:xfrm>
              <a:off x="1731116" y="3957174"/>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46" name="Google Shape;2946;p116"/>
            <p:cNvSpPr txBox="1"/>
            <p:nvPr/>
          </p:nvSpPr>
          <p:spPr>
            <a:xfrm>
              <a:off x="1731116" y="3609416"/>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47" name="Google Shape;2947;p116"/>
            <p:cNvSpPr txBox="1"/>
            <p:nvPr/>
          </p:nvSpPr>
          <p:spPr>
            <a:xfrm>
              <a:off x="3430414" y="3258700"/>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2948" name="Google Shape;2948;p116"/>
            <p:cNvSpPr txBox="1"/>
            <p:nvPr/>
          </p:nvSpPr>
          <p:spPr>
            <a:xfrm>
              <a:off x="3430414" y="3617506"/>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49" name="Google Shape;2949;p116"/>
            <p:cNvSpPr txBox="1"/>
            <p:nvPr/>
          </p:nvSpPr>
          <p:spPr>
            <a:xfrm>
              <a:off x="3430414" y="3945222"/>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50" name="Google Shape;2950;p116"/>
            <p:cNvSpPr txBox="1"/>
            <p:nvPr/>
          </p:nvSpPr>
          <p:spPr>
            <a:xfrm>
              <a:off x="5108917" y="3258699"/>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51" name="Google Shape;2951;p116"/>
            <p:cNvSpPr txBox="1"/>
            <p:nvPr/>
          </p:nvSpPr>
          <p:spPr>
            <a:xfrm>
              <a:off x="5108917" y="3607425"/>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52" name="Google Shape;2952;p116"/>
            <p:cNvSpPr txBox="1"/>
            <p:nvPr/>
          </p:nvSpPr>
          <p:spPr>
            <a:xfrm>
              <a:off x="5137812" y="3947739"/>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53" name="Google Shape;2953;p116"/>
            <p:cNvSpPr txBox="1"/>
            <p:nvPr/>
          </p:nvSpPr>
          <p:spPr>
            <a:xfrm>
              <a:off x="6897614" y="3258699"/>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54" name="Google Shape;2954;p116"/>
            <p:cNvSpPr txBox="1"/>
            <p:nvPr/>
          </p:nvSpPr>
          <p:spPr>
            <a:xfrm>
              <a:off x="6897614" y="3607425"/>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55" name="Google Shape;2955;p116"/>
            <p:cNvSpPr txBox="1"/>
            <p:nvPr/>
          </p:nvSpPr>
          <p:spPr>
            <a:xfrm>
              <a:off x="6926510" y="3947739"/>
              <a:ext cx="126854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56" name="Google Shape;2956;p116"/>
            <p:cNvSpPr txBox="1"/>
            <p:nvPr/>
          </p:nvSpPr>
          <p:spPr>
            <a:xfrm>
              <a:off x="8361008" y="3258699"/>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57" name="Google Shape;2957;p116"/>
            <p:cNvSpPr txBox="1"/>
            <p:nvPr/>
          </p:nvSpPr>
          <p:spPr>
            <a:xfrm>
              <a:off x="8361008" y="3617505"/>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58" name="Google Shape;2958;p116"/>
            <p:cNvSpPr txBox="1"/>
            <p:nvPr/>
          </p:nvSpPr>
          <p:spPr>
            <a:xfrm>
              <a:off x="8361008" y="3945221"/>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cxnSp>
          <p:nvCxnSpPr>
            <p:cNvPr id="2959" name="Google Shape;2959;p116"/>
            <p:cNvCxnSpPr/>
            <p:nvPr/>
          </p:nvCxnSpPr>
          <p:spPr>
            <a:xfrm>
              <a:off x="1415480" y="4260810"/>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960" name="Google Shape;2960;p116"/>
            <p:cNvCxnSpPr/>
            <p:nvPr/>
          </p:nvCxnSpPr>
          <p:spPr>
            <a:xfrm>
              <a:off x="1415480" y="3250119"/>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961" name="Google Shape;2961;p116"/>
            <p:cNvCxnSpPr/>
            <p:nvPr/>
          </p:nvCxnSpPr>
          <p:spPr>
            <a:xfrm>
              <a:off x="1775520" y="3587016"/>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962" name="Google Shape;2962;p116"/>
            <p:cNvCxnSpPr/>
            <p:nvPr/>
          </p:nvCxnSpPr>
          <p:spPr>
            <a:xfrm>
              <a:off x="1775520" y="3923913"/>
              <a:ext cx="7920000" cy="0"/>
            </a:xfrm>
            <a:prstGeom prst="straightConnector1">
              <a:avLst/>
            </a:prstGeom>
            <a:noFill/>
            <a:ln w="9525" cap="flat" cmpd="sng">
              <a:solidFill>
                <a:srgbClr val="7F7F7F"/>
              </a:solidFill>
              <a:prstDash val="dash"/>
              <a:miter lim="800000"/>
              <a:headEnd type="none" w="sm" len="sm"/>
              <a:tailEnd type="none" w="sm" len="sm"/>
            </a:ln>
          </p:spPr>
        </p:cxnSp>
      </p:grpSp>
      <p:grpSp>
        <p:nvGrpSpPr>
          <p:cNvPr id="2963" name="Google Shape;2963;p116"/>
          <p:cNvGrpSpPr/>
          <p:nvPr/>
        </p:nvGrpSpPr>
        <p:grpSpPr>
          <a:xfrm>
            <a:off x="276908" y="4361484"/>
            <a:ext cx="11782240" cy="1041407"/>
            <a:chOff x="276908" y="4361484"/>
            <a:chExt cx="11782240" cy="1041407"/>
          </a:xfrm>
        </p:grpSpPr>
        <p:grpSp>
          <p:nvGrpSpPr>
            <p:cNvPr id="2964" name="Google Shape;2964;p116"/>
            <p:cNvGrpSpPr/>
            <p:nvPr/>
          </p:nvGrpSpPr>
          <p:grpSpPr>
            <a:xfrm>
              <a:off x="276908" y="4437112"/>
              <a:ext cx="1035224" cy="738664"/>
              <a:chOff x="1059216" y="1617440"/>
              <a:chExt cx="1035224" cy="738664"/>
            </a:xfrm>
          </p:grpSpPr>
          <p:sp>
            <p:nvSpPr>
              <p:cNvPr id="2965" name="Google Shape;2965;p116"/>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66" name="Google Shape;2966;p116"/>
              <p:cNvSpPr txBox="1"/>
              <p:nvPr/>
            </p:nvSpPr>
            <p:spPr>
              <a:xfrm>
                <a:off x="1086328" y="1617440"/>
                <a:ext cx="10081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Removing from Situation</a:t>
                </a:r>
                <a:endParaRPr sz="1800">
                  <a:solidFill>
                    <a:schemeClr val="dk1"/>
                  </a:solidFill>
                  <a:latin typeface="Calibri"/>
                  <a:ea typeface="Calibri"/>
                  <a:cs typeface="Calibri"/>
                  <a:sym typeface="Calibri"/>
                </a:endParaRPr>
              </a:p>
            </p:txBody>
          </p:sp>
        </p:grpSp>
        <p:pic>
          <p:nvPicPr>
            <p:cNvPr id="2967" name="Google Shape;2967;p116"/>
            <p:cNvPicPr preferRelativeResize="0"/>
            <p:nvPr/>
          </p:nvPicPr>
          <p:blipFill rotWithShape="1">
            <a:blip r:embed="rId5">
              <a:alphaModFix/>
            </a:blip>
            <a:srcRect/>
            <a:stretch/>
          </p:blipFill>
          <p:spPr>
            <a:xfrm>
              <a:off x="10148951" y="4758466"/>
              <a:ext cx="220967" cy="248588"/>
            </a:xfrm>
            <a:prstGeom prst="rect">
              <a:avLst/>
            </a:prstGeom>
            <a:noFill/>
            <a:ln>
              <a:noFill/>
            </a:ln>
          </p:spPr>
        </p:pic>
        <p:sp>
          <p:nvSpPr>
            <p:cNvPr id="2968" name="Google Shape;2968;p116"/>
            <p:cNvSpPr txBox="1"/>
            <p:nvPr/>
          </p:nvSpPr>
          <p:spPr>
            <a:xfrm>
              <a:off x="10327828" y="4410287"/>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2969" name="Google Shape;2969;p116"/>
            <p:cNvSpPr txBox="1"/>
            <p:nvPr/>
          </p:nvSpPr>
          <p:spPr>
            <a:xfrm>
              <a:off x="10327828" y="4736641"/>
              <a:ext cx="164262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 pane</a:t>
              </a:r>
              <a:endParaRPr sz="1800">
                <a:solidFill>
                  <a:schemeClr val="dk1"/>
                </a:solidFill>
                <a:latin typeface="Calibri"/>
                <a:ea typeface="Calibri"/>
                <a:cs typeface="Calibri"/>
                <a:sym typeface="Calibri"/>
              </a:endParaRPr>
            </a:p>
          </p:txBody>
        </p:sp>
        <p:sp>
          <p:nvSpPr>
            <p:cNvPr id="2970" name="Google Shape;2970;p116"/>
            <p:cNvSpPr txBox="1"/>
            <p:nvPr/>
          </p:nvSpPr>
          <p:spPr>
            <a:xfrm>
              <a:off x="10373558" y="5094902"/>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971" name="Google Shape;2971;p116"/>
            <p:cNvGrpSpPr/>
            <p:nvPr/>
          </p:nvGrpSpPr>
          <p:grpSpPr>
            <a:xfrm>
              <a:off x="10114870" y="5080139"/>
              <a:ext cx="288094" cy="322752"/>
              <a:chOff x="349718" y="1340768"/>
              <a:chExt cx="320034" cy="360040"/>
            </a:xfrm>
          </p:grpSpPr>
          <p:sp>
            <p:nvSpPr>
              <p:cNvPr id="2972" name="Google Shape;2972;p116"/>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973" name="Google Shape;2973;p116"/>
              <p:cNvPicPr preferRelativeResize="0"/>
              <p:nvPr/>
            </p:nvPicPr>
            <p:blipFill rotWithShape="1">
              <a:blip r:embed="rId6">
                <a:alphaModFix/>
              </a:blip>
              <a:srcRect/>
              <a:stretch/>
            </p:blipFill>
            <p:spPr>
              <a:xfrm>
                <a:off x="349718" y="1340768"/>
                <a:ext cx="320034" cy="360039"/>
              </a:xfrm>
              <a:prstGeom prst="rect">
                <a:avLst/>
              </a:prstGeom>
              <a:solidFill>
                <a:schemeClr val="lt1"/>
              </a:solidFill>
              <a:ln>
                <a:noFill/>
              </a:ln>
            </p:spPr>
          </p:pic>
        </p:grpSp>
        <p:sp>
          <p:nvSpPr>
            <p:cNvPr id="2974" name="Google Shape;2974;p116"/>
            <p:cNvSpPr txBox="1"/>
            <p:nvPr/>
          </p:nvSpPr>
          <p:spPr>
            <a:xfrm>
              <a:off x="1731116" y="4391974"/>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75" name="Google Shape;2975;p116"/>
            <p:cNvSpPr/>
            <p:nvPr/>
          </p:nvSpPr>
          <p:spPr>
            <a:xfrm>
              <a:off x="10169074" y="4466039"/>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2976" name="Google Shape;2976;p116"/>
            <p:cNvSpPr txBox="1"/>
            <p:nvPr/>
          </p:nvSpPr>
          <p:spPr>
            <a:xfrm>
              <a:off x="1731116" y="5068539"/>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77" name="Google Shape;2977;p116"/>
            <p:cNvSpPr txBox="1"/>
            <p:nvPr/>
          </p:nvSpPr>
          <p:spPr>
            <a:xfrm>
              <a:off x="1731116" y="4720781"/>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78" name="Google Shape;2978;p116"/>
            <p:cNvSpPr txBox="1"/>
            <p:nvPr/>
          </p:nvSpPr>
          <p:spPr>
            <a:xfrm>
              <a:off x="3430414" y="4370065"/>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79" name="Google Shape;2979;p116"/>
            <p:cNvSpPr txBox="1"/>
            <p:nvPr/>
          </p:nvSpPr>
          <p:spPr>
            <a:xfrm>
              <a:off x="3430414" y="4728871"/>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80" name="Google Shape;2980;p116"/>
            <p:cNvSpPr txBox="1"/>
            <p:nvPr/>
          </p:nvSpPr>
          <p:spPr>
            <a:xfrm>
              <a:off x="3430414" y="5056587"/>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81" name="Google Shape;2981;p116"/>
            <p:cNvSpPr txBox="1"/>
            <p:nvPr/>
          </p:nvSpPr>
          <p:spPr>
            <a:xfrm>
              <a:off x="5108917" y="4370064"/>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82" name="Google Shape;2982;p116"/>
            <p:cNvSpPr txBox="1"/>
            <p:nvPr/>
          </p:nvSpPr>
          <p:spPr>
            <a:xfrm>
              <a:off x="5137812" y="5059104"/>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83" name="Google Shape;2983;p116"/>
            <p:cNvSpPr txBox="1"/>
            <p:nvPr/>
          </p:nvSpPr>
          <p:spPr>
            <a:xfrm>
              <a:off x="5137812" y="4712941"/>
              <a:ext cx="1298061"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84" name="Google Shape;2984;p116"/>
            <p:cNvSpPr txBox="1"/>
            <p:nvPr/>
          </p:nvSpPr>
          <p:spPr>
            <a:xfrm>
              <a:off x="6897614" y="4370064"/>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85" name="Google Shape;2985;p116"/>
            <p:cNvSpPr txBox="1"/>
            <p:nvPr/>
          </p:nvSpPr>
          <p:spPr>
            <a:xfrm>
              <a:off x="6926510" y="5059104"/>
              <a:ext cx="1268540"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86" name="Google Shape;2986;p116"/>
            <p:cNvSpPr txBox="1"/>
            <p:nvPr/>
          </p:nvSpPr>
          <p:spPr>
            <a:xfrm>
              <a:off x="8361008" y="4370064"/>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87" name="Google Shape;2987;p116"/>
            <p:cNvSpPr txBox="1"/>
            <p:nvPr/>
          </p:nvSpPr>
          <p:spPr>
            <a:xfrm>
              <a:off x="8351638" y="4717943"/>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2988" name="Google Shape;2988;p116"/>
            <p:cNvSpPr txBox="1"/>
            <p:nvPr/>
          </p:nvSpPr>
          <p:spPr>
            <a:xfrm>
              <a:off x="8361008" y="5056586"/>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2989" name="Google Shape;2989;p116"/>
            <p:cNvSpPr txBox="1"/>
            <p:nvPr/>
          </p:nvSpPr>
          <p:spPr>
            <a:xfrm>
              <a:off x="6898905" y="4727501"/>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cxnSp>
          <p:nvCxnSpPr>
            <p:cNvPr id="2990" name="Google Shape;2990;p116"/>
            <p:cNvCxnSpPr/>
            <p:nvPr/>
          </p:nvCxnSpPr>
          <p:spPr>
            <a:xfrm>
              <a:off x="1415480" y="4361484"/>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991" name="Google Shape;2991;p116"/>
            <p:cNvCxnSpPr/>
            <p:nvPr/>
          </p:nvCxnSpPr>
          <p:spPr>
            <a:xfrm>
              <a:off x="1415480" y="5372175"/>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2992" name="Google Shape;2992;p116"/>
            <p:cNvCxnSpPr/>
            <p:nvPr/>
          </p:nvCxnSpPr>
          <p:spPr>
            <a:xfrm>
              <a:off x="1775520" y="4698381"/>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2993" name="Google Shape;2993;p116"/>
            <p:cNvCxnSpPr/>
            <p:nvPr/>
          </p:nvCxnSpPr>
          <p:spPr>
            <a:xfrm>
              <a:off x="1775520" y="5035278"/>
              <a:ext cx="7920000" cy="0"/>
            </a:xfrm>
            <a:prstGeom prst="straightConnector1">
              <a:avLst/>
            </a:prstGeom>
            <a:noFill/>
            <a:ln w="9525" cap="flat" cmpd="sng">
              <a:solidFill>
                <a:srgbClr val="7F7F7F"/>
              </a:solidFill>
              <a:prstDash val="dash"/>
              <a:miter lim="800000"/>
              <a:headEnd type="none" w="sm" len="sm"/>
              <a:tailEnd type="none" w="sm" len="sm"/>
            </a:ln>
          </p:spPr>
        </p:cxnSp>
      </p:grpSp>
      <p:grpSp>
        <p:nvGrpSpPr>
          <p:cNvPr id="2994" name="Google Shape;2994;p116"/>
          <p:cNvGrpSpPr/>
          <p:nvPr/>
        </p:nvGrpSpPr>
        <p:grpSpPr>
          <a:xfrm>
            <a:off x="263352" y="5469760"/>
            <a:ext cx="11753341" cy="1041407"/>
            <a:chOff x="263352" y="5469760"/>
            <a:chExt cx="11753341" cy="1041407"/>
          </a:xfrm>
        </p:grpSpPr>
        <p:sp>
          <p:nvSpPr>
            <p:cNvPr id="2995" name="Google Shape;2995;p116"/>
            <p:cNvSpPr txBox="1"/>
            <p:nvPr/>
          </p:nvSpPr>
          <p:spPr>
            <a:xfrm>
              <a:off x="10246668" y="6203178"/>
              <a:ext cx="168559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Yaoundé layers pane</a:t>
              </a:r>
              <a:endParaRPr sz="1800">
                <a:solidFill>
                  <a:schemeClr val="dk1"/>
                </a:solidFill>
                <a:latin typeface="Calibri"/>
                <a:ea typeface="Calibri"/>
                <a:cs typeface="Calibri"/>
                <a:sym typeface="Calibri"/>
              </a:endParaRPr>
            </a:p>
          </p:txBody>
        </p:sp>
        <p:grpSp>
          <p:nvGrpSpPr>
            <p:cNvPr id="2996" name="Google Shape;2996;p116"/>
            <p:cNvGrpSpPr/>
            <p:nvPr/>
          </p:nvGrpSpPr>
          <p:grpSpPr>
            <a:xfrm>
              <a:off x="263352" y="5576358"/>
              <a:ext cx="1035224" cy="751546"/>
              <a:chOff x="1059216" y="1628800"/>
              <a:chExt cx="1035224" cy="751546"/>
            </a:xfrm>
          </p:grpSpPr>
          <p:sp>
            <p:nvSpPr>
              <p:cNvPr id="2997" name="Google Shape;2997;p116"/>
              <p:cNvSpPr/>
              <p:nvPr/>
            </p:nvSpPr>
            <p:spPr>
              <a:xfrm>
                <a:off x="1059216" y="1628800"/>
                <a:ext cx="1008112" cy="720074"/>
              </a:xfrm>
              <a:prstGeom prst="roundRect">
                <a:avLst>
                  <a:gd name="adj" fmla="val 16667"/>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998" name="Google Shape;2998;p116"/>
              <p:cNvSpPr txBox="1"/>
              <p:nvPr/>
            </p:nvSpPr>
            <p:spPr>
              <a:xfrm>
                <a:off x="1086328" y="1641682"/>
                <a:ext cx="1008112" cy="73866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Stop Share with Center B, D</a:t>
                </a:r>
                <a:endParaRPr sz="1800">
                  <a:solidFill>
                    <a:schemeClr val="dk1"/>
                  </a:solidFill>
                  <a:latin typeface="Calibri"/>
                  <a:ea typeface="Calibri"/>
                  <a:cs typeface="Calibri"/>
                  <a:sym typeface="Calibri"/>
                </a:endParaRPr>
              </a:p>
            </p:txBody>
          </p:sp>
        </p:grpSp>
        <p:pic>
          <p:nvPicPr>
            <p:cNvPr id="2999" name="Google Shape;2999;p116"/>
            <p:cNvPicPr preferRelativeResize="0"/>
            <p:nvPr/>
          </p:nvPicPr>
          <p:blipFill rotWithShape="1">
            <a:blip r:embed="rId5">
              <a:alphaModFix/>
            </a:blip>
            <a:srcRect/>
            <a:stretch/>
          </p:blipFill>
          <p:spPr>
            <a:xfrm>
              <a:off x="10094069" y="5866742"/>
              <a:ext cx="220967" cy="248588"/>
            </a:xfrm>
            <a:prstGeom prst="rect">
              <a:avLst/>
            </a:prstGeom>
            <a:noFill/>
            <a:ln>
              <a:noFill/>
            </a:ln>
          </p:spPr>
        </p:pic>
        <p:sp>
          <p:nvSpPr>
            <p:cNvPr id="3000" name="Google Shape;3000;p116"/>
            <p:cNvSpPr txBox="1"/>
            <p:nvPr/>
          </p:nvSpPr>
          <p:spPr>
            <a:xfrm>
              <a:off x="10272946" y="5518563"/>
              <a:ext cx="124354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Category pane</a:t>
              </a:r>
              <a:endParaRPr sz="1800">
                <a:solidFill>
                  <a:schemeClr val="dk1"/>
                </a:solidFill>
                <a:latin typeface="Calibri"/>
                <a:ea typeface="Calibri"/>
                <a:cs typeface="Calibri"/>
                <a:sym typeface="Calibri"/>
              </a:endParaRPr>
            </a:p>
          </p:txBody>
        </p:sp>
        <p:sp>
          <p:nvSpPr>
            <p:cNvPr id="3001" name="Google Shape;3001;p116"/>
            <p:cNvSpPr txBox="1"/>
            <p:nvPr/>
          </p:nvSpPr>
          <p:spPr>
            <a:xfrm>
              <a:off x="10272946" y="5844917"/>
              <a:ext cx="174374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Situation Layers pane</a:t>
              </a:r>
              <a:endParaRPr sz="1800">
                <a:solidFill>
                  <a:schemeClr val="dk1"/>
                </a:solidFill>
                <a:latin typeface="Calibri"/>
                <a:ea typeface="Calibri"/>
                <a:cs typeface="Calibri"/>
                <a:sym typeface="Calibri"/>
              </a:endParaRPr>
            </a:p>
          </p:txBody>
        </p:sp>
        <p:grpSp>
          <p:nvGrpSpPr>
            <p:cNvPr id="3002" name="Google Shape;3002;p116"/>
            <p:cNvGrpSpPr/>
            <p:nvPr/>
          </p:nvGrpSpPr>
          <p:grpSpPr>
            <a:xfrm>
              <a:off x="10059988" y="6188415"/>
              <a:ext cx="288094" cy="322752"/>
              <a:chOff x="349718" y="1340768"/>
              <a:chExt cx="320034" cy="360040"/>
            </a:xfrm>
          </p:grpSpPr>
          <p:sp>
            <p:nvSpPr>
              <p:cNvPr id="3003" name="Google Shape;3003;p116"/>
              <p:cNvSpPr/>
              <p:nvPr/>
            </p:nvSpPr>
            <p:spPr>
              <a:xfrm>
                <a:off x="376230" y="1450161"/>
                <a:ext cx="247163" cy="250647"/>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004" name="Google Shape;3004;p116"/>
              <p:cNvPicPr preferRelativeResize="0"/>
              <p:nvPr/>
            </p:nvPicPr>
            <p:blipFill rotWithShape="1">
              <a:blip r:embed="rId6">
                <a:alphaModFix/>
              </a:blip>
              <a:srcRect/>
              <a:stretch/>
            </p:blipFill>
            <p:spPr>
              <a:xfrm>
                <a:off x="349718" y="1340768"/>
                <a:ext cx="320034" cy="360039"/>
              </a:xfrm>
              <a:prstGeom prst="rect">
                <a:avLst/>
              </a:prstGeom>
              <a:solidFill>
                <a:schemeClr val="lt1"/>
              </a:solidFill>
              <a:ln>
                <a:noFill/>
              </a:ln>
            </p:spPr>
          </p:pic>
        </p:grpSp>
        <p:sp>
          <p:nvSpPr>
            <p:cNvPr id="3005" name="Google Shape;3005;p116"/>
            <p:cNvSpPr txBox="1"/>
            <p:nvPr/>
          </p:nvSpPr>
          <p:spPr>
            <a:xfrm>
              <a:off x="1731116" y="5500250"/>
              <a:ext cx="1528969"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Layer Example</a:t>
              </a:r>
              <a:endParaRPr sz="1400" i="1">
                <a:solidFill>
                  <a:schemeClr val="accent1"/>
                </a:solidFill>
                <a:latin typeface="Calibri"/>
                <a:ea typeface="Calibri"/>
                <a:cs typeface="Calibri"/>
                <a:sym typeface="Calibri"/>
              </a:endParaRPr>
            </a:p>
          </p:txBody>
        </p:sp>
        <p:sp>
          <p:nvSpPr>
            <p:cNvPr id="3006" name="Google Shape;3006;p116"/>
            <p:cNvSpPr/>
            <p:nvPr/>
          </p:nvSpPr>
          <p:spPr>
            <a:xfrm>
              <a:off x="10114192" y="5574315"/>
              <a:ext cx="216024" cy="197517"/>
            </a:xfrm>
            <a:prstGeom prst="frame">
              <a:avLst>
                <a:gd name="adj1" fmla="val 12500"/>
              </a:avLst>
            </a:prstGeom>
            <a:solidFill>
              <a:srgbClr val="7F7F7F"/>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07" name="Google Shape;3007;p116"/>
            <p:cNvSpPr txBox="1"/>
            <p:nvPr/>
          </p:nvSpPr>
          <p:spPr>
            <a:xfrm>
              <a:off x="1731116" y="6176815"/>
              <a:ext cx="1528969"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3008" name="Google Shape;3008;p116"/>
            <p:cNvSpPr txBox="1"/>
            <p:nvPr/>
          </p:nvSpPr>
          <p:spPr>
            <a:xfrm>
              <a:off x="3430414" y="5478341"/>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3009" name="Google Shape;3009;p116"/>
            <p:cNvSpPr txBox="1"/>
            <p:nvPr/>
          </p:nvSpPr>
          <p:spPr>
            <a:xfrm>
              <a:off x="5108917" y="5478340"/>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3010" name="Google Shape;3010;p116"/>
            <p:cNvSpPr txBox="1"/>
            <p:nvPr/>
          </p:nvSpPr>
          <p:spPr>
            <a:xfrm>
              <a:off x="6897614" y="5478340"/>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3011" name="Google Shape;3011;p116"/>
            <p:cNvSpPr txBox="1"/>
            <p:nvPr/>
          </p:nvSpPr>
          <p:spPr>
            <a:xfrm>
              <a:off x="8446415" y="5480576"/>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3012" name="Google Shape;3012;p116"/>
            <p:cNvSpPr txBox="1"/>
            <p:nvPr/>
          </p:nvSpPr>
          <p:spPr>
            <a:xfrm>
              <a:off x="8446415" y="5818608"/>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3013" name="Google Shape;3013;p116"/>
            <p:cNvSpPr txBox="1"/>
            <p:nvPr/>
          </p:nvSpPr>
          <p:spPr>
            <a:xfrm>
              <a:off x="6888088" y="5827197"/>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cxnSp>
          <p:nvCxnSpPr>
            <p:cNvPr id="3014" name="Google Shape;3014;p116"/>
            <p:cNvCxnSpPr/>
            <p:nvPr/>
          </p:nvCxnSpPr>
          <p:spPr>
            <a:xfrm>
              <a:off x="1415480" y="5469760"/>
              <a:ext cx="8496000" cy="0"/>
            </a:xfrm>
            <a:prstGeom prst="straightConnector1">
              <a:avLst/>
            </a:prstGeom>
            <a:noFill/>
            <a:ln w="19050" cap="flat" cmpd="sng">
              <a:solidFill>
                <a:srgbClr val="525252"/>
              </a:solidFill>
              <a:prstDash val="solid"/>
              <a:miter lim="800000"/>
              <a:headEnd type="none" w="sm" len="sm"/>
              <a:tailEnd type="none" w="sm" len="sm"/>
            </a:ln>
          </p:spPr>
        </p:cxnSp>
        <p:cxnSp>
          <p:nvCxnSpPr>
            <p:cNvPr id="3015" name="Google Shape;3015;p116"/>
            <p:cNvCxnSpPr/>
            <p:nvPr/>
          </p:nvCxnSpPr>
          <p:spPr>
            <a:xfrm>
              <a:off x="1415480" y="6480451"/>
              <a:ext cx="8496000" cy="0"/>
            </a:xfrm>
            <a:prstGeom prst="straightConnector1">
              <a:avLst/>
            </a:prstGeom>
            <a:noFill/>
            <a:ln w="19050" cap="flat" cmpd="sng">
              <a:solidFill>
                <a:srgbClr val="525252"/>
              </a:solidFill>
              <a:prstDash val="solid"/>
              <a:miter lim="800000"/>
              <a:headEnd type="none" w="sm" len="sm"/>
              <a:tailEnd type="none" w="sm" len="sm"/>
            </a:ln>
          </p:spPr>
        </p:cxnSp>
        <p:sp>
          <p:nvSpPr>
            <p:cNvPr id="3016" name="Google Shape;3016;p116"/>
            <p:cNvSpPr txBox="1"/>
            <p:nvPr/>
          </p:nvSpPr>
          <p:spPr>
            <a:xfrm>
              <a:off x="3418951" y="5827198"/>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3017" name="Google Shape;3017;p116"/>
            <p:cNvSpPr txBox="1"/>
            <p:nvPr/>
          </p:nvSpPr>
          <p:spPr>
            <a:xfrm>
              <a:off x="5097454" y="5827197"/>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3018" name="Google Shape;3018;p116"/>
            <p:cNvSpPr txBox="1"/>
            <p:nvPr/>
          </p:nvSpPr>
          <p:spPr>
            <a:xfrm>
              <a:off x="6865174" y="6162724"/>
              <a:ext cx="1316487"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3019" name="Google Shape;3019;p116"/>
            <p:cNvSpPr txBox="1"/>
            <p:nvPr/>
          </p:nvSpPr>
          <p:spPr>
            <a:xfrm>
              <a:off x="3396037" y="6162725"/>
              <a:ext cx="13622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sp>
          <p:nvSpPr>
            <p:cNvPr id="3020" name="Google Shape;3020;p116"/>
            <p:cNvSpPr txBox="1"/>
            <p:nvPr/>
          </p:nvSpPr>
          <p:spPr>
            <a:xfrm>
              <a:off x="5074540" y="6162724"/>
              <a:ext cx="1347123"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cxnSp>
          <p:nvCxnSpPr>
            <p:cNvPr id="3021" name="Google Shape;3021;p116"/>
            <p:cNvCxnSpPr/>
            <p:nvPr/>
          </p:nvCxnSpPr>
          <p:spPr>
            <a:xfrm>
              <a:off x="1775520" y="5806657"/>
              <a:ext cx="7920000" cy="0"/>
            </a:xfrm>
            <a:prstGeom prst="straightConnector1">
              <a:avLst/>
            </a:prstGeom>
            <a:noFill/>
            <a:ln w="9525" cap="flat" cmpd="sng">
              <a:solidFill>
                <a:srgbClr val="7F7F7F"/>
              </a:solidFill>
              <a:prstDash val="dash"/>
              <a:miter lim="800000"/>
              <a:headEnd type="none" w="sm" len="sm"/>
              <a:tailEnd type="none" w="sm" len="sm"/>
            </a:ln>
          </p:spPr>
        </p:cxnSp>
        <p:cxnSp>
          <p:nvCxnSpPr>
            <p:cNvPr id="3022" name="Google Shape;3022;p116"/>
            <p:cNvCxnSpPr/>
            <p:nvPr/>
          </p:nvCxnSpPr>
          <p:spPr>
            <a:xfrm>
              <a:off x="1775520" y="6143554"/>
              <a:ext cx="7920000" cy="0"/>
            </a:xfrm>
            <a:prstGeom prst="straightConnector1">
              <a:avLst/>
            </a:prstGeom>
            <a:noFill/>
            <a:ln w="9525" cap="flat" cmpd="sng">
              <a:solidFill>
                <a:srgbClr val="7F7F7F"/>
              </a:solidFill>
              <a:prstDash val="dash"/>
              <a:miter lim="800000"/>
              <a:headEnd type="none" w="sm" len="sm"/>
              <a:tailEnd type="none" w="sm" len="sm"/>
            </a:ln>
          </p:spPr>
        </p:cxnSp>
        <p:sp>
          <p:nvSpPr>
            <p:cNvPr id="3023" name="Google Shape;3023;p116"/>
            <p:cNvSpPr txBox="1"/>
            <p:nvPr/>
          </p:nvSpPr>
          <p:spPr>
            <a:xfrm>
              <a:off x="8457301" y="6156212"/>
              <a:ext cx="1322498" cy="30777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400"/>
                <a:buFont typeface="Calibri"/>
                <a:buNone/>
              </a:pPr>
              <a:r>
                <a:rPr lang="en-GB" sz="1400" i="1">
                  <a:solidFill>
                    <a:schemeClr val="accent1"/>
                  </a:solidFill>
                  <a:latin typeface="Calibri"/>
                  <a:ea typeface="Calibri"/>
                  <a:cs typeface="Calibri"/>
                  <a:sym typeface="Calibri"/>
                </a:rPr>
                <a:t>---------------------</a:t>
              </a:r>
              <a:endParaRPr sz="1400" i="1">
                <a:solidFill>
                  <a:schemeClr val="accent1"/>
                </a:solidFill>
                <a:latin typeface="Calibri"/>
                <a:ea typeface="Calibri"/>
                <a:cs typeface="Calibri"/>
                <a:sym typeface="Calibri"/>
              </a:endParaRPr>
            </a:p>
          </p:txBody>
        </p:sp>
      </p:grpSp>
      <p:cxnSp>
        <p:nvCxnSpPr>
          <p:cNvPr id="3024" name="Google Shape;3024;p116"/>
          <p:cNvCxnSpPr/>
          <p:nvPr/>
        </p:nvCxnSpPr>
        <p:spPr>
          <a:xfrm>
            <a:off x="1775520" y="2831186"/>
            <a:ext cx="7920000" cy="0"/>
          </a:xfrm>
          <a:prstGeom prst="straightConnector1">
            <a:avLst/>
          </a:prstGeom>
          <a:noFill/>
          <a:ln w="9525" cap="flat" cmpd="sng">
            <a:solidFill>
              <a:srgbClr val="7F7F7F"/>
            </a:solidFill>
            <a:prstDash val="dash"/>
            <a:miter lim="800000"/>
            <a:headEnd type="none" w="sm" len="sm"/>
            <a:tailEnd type="none" w="sm" len="sm"/>
          </a:ln>
        </p:spPr>
      </p:cxnSp>
      <p:pic>
        <p:nvPicPr>
          <p:cNvPr id="3025" name="Google Shape;3025;p116"/>
          <p:cNvPicPr preferRelativeResize="0"/>
          <p:nvPr/>
        </p:nvPicPr>
        <p:blipFill rotWithShape="1">
          <a:blip r:embed="rId5">
            <a:alphaModFix/>
          </a:blip>
          <a:srcRect/>
          <a:stretch/>
        </p:blipFill>
        <p:spPr>
          <a:xfrm>
            <a:off x="3329974" y="2854525"/>
            <a:ext cx="200879" cy="225989"/>
          </a:xfrm>
          <a:prstGeom prst="rect">
            <a:avLst/>
          </a:prstGeom>
          <a:noFill/>
          <a:ln>
            <a:noFill/>
          </a:ln>
        </p:spPr>
      </p:pic>
      <p:pic>
        <p:nvPicPr>
          <p:cNvPr id="3026" name="Google Shape;3026;p116"/>
          <p:cNvPicPr preferRelativeResize="0"/>
          <p:nvPr/>
        </p:nvPicPr>
        <p:blipFill rotWithShape="1">
          <a:blip r:embed="rId5">
            <a:alphaModFix/>
          </a:blip>
          <a:srcRect/>
          <a:stretch/>
        </p:blipFill>
        <p:spPr>
          <a:xfrm>
            <a:off x="1718102" y="2217868"/>
            <a:ext cx="220967" cy="248588"/>
          </a:xfrm>
          <a:prstGeom prst="rect">
            <a:avLst/>
          </a:prstGeom>
          <a:noFill/>
          <a:ln>
            <a:noFill/>
          </a:ln>
        </p:spPr>
      </p:pic>
      <p:pic>
        <p:nvPicPr>
          <p:cNvPr id="3027" name="Google Shape;3027;p116"/>
          <p:cNvPicPr preferRelativeResize="0"/>
          <p:nvPr/>
        </p:nvPicPr>
        <p:blipFill rotWithShape="1">
          <a:blip r:embed="rId5">
            <a:alphaModFix/>
          </a:blip>
          <a:srcRect/>
          <a:stretch/>
        </p:blipFill>
        <p:spPr>
          <a:xfrm>
            <a:off x="4961534" y="2853581"/>
            <a:ext cx="200879" cy="225989"/>
          </a:xfrm>
          <a:prstGeom prst="rect">
            <a:avLst/>
          </a:prstGeom>
          <a:noFill/>
          <a:ln>
            <a:noFill/>
          </a:ln>
        </p:spPr>
      </p:pic>
      <p:pic>
        <p:nvPicPr>
          <p:cNvPr id="3028" name="Google Shape;3028;p116"/>
          <p:cNvPicPr preferRelativeResize="0"/>
          <p:nvPr/>
        </p:nvPicPr>
        <p:blipFill rotWithShape="1">
          <a:blip r:embed="rId5">
            <a:alphaModFix/>
          </a:blip>
          <a:srcRect/>
          <a:stretch/>
        </p:blipFill>
        <p:spPr>
          <a:xfrm>
            <a:off x="1718102" y="3317804"/>
            <a:ext cx="220967" cy="248588"/>
          </a:xfrm>
          <a:prstGeom prst="rect">
            <a:avLst/>
          </a:prstGeom>
          <a:noFill/>
          <a:ln>
            <a:noFill/>
          </a:ln>
        </p:spPr>
      </p:pic>
      <p:pic>
        <p:nvPicPr>
          <p:cNvPr id="3029" name="Google Shape;3029;p116"/>
          <p:cNvPicPr preferRelativeResize="0"/>
          <p:nvPr/>
        </p:nvPicPr>
        <p:blipFill rotWithShape="1">
          <a:blip r:embed="rId5">
            <a:alphaModFix/>
          </a:blip>
          <a:srcRect/>
          <a:stretch/>
        </p:blipFill>
        <p:spPr>
          <a:xfrm>
            <a:off x="4961534" y="3982450"/>
            <a:ext cx="200879" cy="225989"/>
          </a:xfrm>
          <a:prstGeom prst="rect">
            <a:avLst/>
          </a:prstGeom>
          <a:noFill/>
          <a:ln>
            <a:noFill/>
          </a:ln>
        </p:spPr>
      </p:pic>
      <p:cxnSp>
        <p:nvCxnSpPr>
          <p:cNvPr id="3030" name="Google Shape;3030;p116"/>
          <p:cNvCxnSpPr/>
          <p:nvPr/>
        </p:nvCxnSpPr>
        <p:spPr>
          <a:xfrm>
            <a:off x="1415479" y="2157392"/>
            <a:ext cx="8496000" cy="0"/>
          </a:xfrm>
          <a:prstGeom prst="straightConnector1">
            <a:avLst/>
          </a:prstGeom>
          <a:noFill/>
          <a:ln w="19050" cap="flat" cmpd="sng">
            <a:solidFill>
              <a:srgbClr val="525252"/>
            </a:solidFill>
            <a:prstDash val="solid"/>
            <a:miter lim="800000"/>
            <a:headEnd type="none" w="sm" len="sm"/>
            <a:tailEnd type="none" w="sm" len="sm"/>
          </a:ln>
        </p:spPr>
      </p:cxnSp>
      <p:sp>
        <p:nvSpPr>
          <p:cNvPr id="3031" name="Google Shape;3031;p116"/>
          <p:cNvSpPr txBox="1"/>
          <p:nvPr/>
        </p:nvSpPr>
        <p:spPr>
          <a:xfrm>
            <a:off x="8150102" y="763423"/>
            <a:ext cx="208802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i="1">
                <a:solidFill>
                  <a:schemeClr val="dk1"/>
                </a:solidFill>
                <a:latin typeface="Calibri"/>
                <a:ea typeface="Calibri"/>
                <a:cs typeface="Calibri"/>
                <a:sym typeface="Calibri"/>
              </a:rPr>
              <a:t>Shared with in Yaoundé Layers only</a:t>
            </a:r>
            <a:endParaRPr sz="1800">
              <a:solidFill>
                <a:schemeClr val="dk1"/>
              </a:solidFill>
              <a:latin typeface="Calibri"/>
              <a:ea typeface="Calibri"/>
              <a:cs typeface="Calibri"/>
              <a:sym typeface="Calibri"/>
            </a:endParaRPr>
          </a:p>
        </p:txBody>
      </p:sp>
      <p:sp>
        <p:nvSpPr>
          <p:cNvPr id="3032" name="Google Shape;3032;p116"/>
          <p:cNvSpPr txBox="1"/>
          <p:nvPr/>
        </p:nvSpPr>
        <p:spPr>
          <a:xfrm>
            <a:off x="6596665" y="445516"/>
            <a:ext cx="1576668"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r>
              <a:rPr lang="en-GB" sz="1800" i="1">
                <a:solidFill>
                  <a:schemeClr val="dk1"/>
                </a:solidFill>
                <a:latin typeface="Calibri"/>
                <a:ea typeface="Calibri"/>
                <a:cs typeface="Calibri"/>
                <a:sym typeface="Calibri"/>
              </a:rPr>
              <a:t>Not Shared but in the same situation</a:t>
            </a:r>
            <a:endParaRPr sz="1800">
              <a:solidFill>
                <a:schemeClr val="dk1"/>
              </a:solidFill>
              <a:latin typeface="Calibri"/>
              <a:ea typeface="Calibri"/>
              <a:cs typeface="Calibri"/>
              <a:sym typeface="Calibri"/>
            </a:endParaRPr>
          </a:p>
        </p:txBody>
      </p:sp>
      <p:cxnSp>
        <p:nvCxnSpPr>
          <p:cNvPr id="3033" name="Google Shape;3033;p116"/>
          <p:cNvCxnSpPr/>
          <p:nvPr/>
        </p:nvCxnSpPr>
        <p:spPr>
          <a:xfrm>
            <a:off x="6666357" y="1358218"/>
            <a:ext cx="1437284" cy="1"/>
          </a:xfrm>
          <a:prstGeom prst="straightConnector1">
            <a:avLst/>
          </a:prstGeom>
          <a:noFill/>
          <a:ln w="19050" cap="flat" cmpd="sng">
            <a:solidFill>
              <a:srgbClr val="4472C4"/>
            </a:solidFill>
            <a:prstDash val="solid"/>
            <a:miter lim="800000"/>
            <a:headEnd type="triangl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3037"/>
        <p:cNvGrpSpPr/>
        <p:nvPr/>
      </p:nvGrpSpPr>
      <p:grpSpPr>
        <a:xfrm>
          <a:off x="0" y="0"/>
          <a:ext cx="0" cy="0"/>
          <a:chOff x="0" y="0"/>
          <a:chExt cx="0" cy="0"/>
        </a:xfrm>
      </p:grpSpPr>
      <p:sp>
        <p:nvSpPr>
          <p:cNvPr id="3038" name="Google Shape;3038;p11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Layers</a:t>
            </a:r>
            <a:br>
              <a:rPr lang="en-GB" sz="3600" b="1"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Working Tools</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3043"/>
        <p:cNvGrpSpPr/>
        <p:nvPr/>
      </p:nvGrpSpPr>
      <p:grpSpPr>
        <a:xfrm>
          <a:off x="0" y="0"/>
          <a:ext cx="0" cy="0"/>
          <a:chOff x="0" y="0"/>
          <a:chExt cx="0" cy="0"/>
        </a:xfrm>
      </p:grpSpPr>
      <p:pic>
        <p:nvPicPr>
          <p:cNvPr id="3044" name="Google Shape;3044;p118"/>
          <p:cNvPicPr preferRelativeResize="0"/>
          <p:nvPr/>
        </p:nvPicPr>
        <p:blipFill rotWithShape="1">
          <a:blip r:embed="rId3">
            <a:alphaModFix/>
          </a:blip>
          <a:srcRect/>
          <a:stretch/>
        </p:blipFill>
        <p:spPr>
          <a:xfrm>
            <a:off x="551239" y="2624500"/>
            <a:ext cx="406400" cy="457200"/>
          </a:xfrm>
          <a:prstGeom prst="rect">
            <a:avLst/>
          </a:prstGeom>
          <a:noFill/>
          <a:ln>
            <a:noFill/>
          </a:ln>
        </p:spPr>
      </p:pic>
      <p:pic>
        <p:nvPicPr>
          <p:cNvPr id="3045" name="Google Shape;3045;p118"/>
          <p:cNvPicPr preferRelativeResize="0"/>
          <p:nvPr/>
        </p:nvPicPr>
        <p:blipFill rotWithShape="1">
          <a:blip r:embed="rId4">
            <a:alphaModFix/>
          </a:blip>
          <a:srcRect/>
          <a:stretch/>
        </p:blipFill>
        <p:spPr>
          <a:xfrm>
            <a:off x="566480" y="4722295"/>
            <a:ext cx="406400" cy="457200"/>
          </a:xfrm>
          <a:prstGeom prst="rect">
            <a:avLst/>
          </a:prstGeom>
          <a:noFill/>
          <a:ln>
            <a:noFill/>
          </a:ln>
        </p:spPr>
      </p:pic>
      <p:pic>
        <p:nvPicPr>
          <p:cNvPr id="3046" name="Google Shape;3046;p118"/>
          <p:cNvPicPr preferRelativeResize="0"/>
          <p:nvPr/>
        </p:nvPicPr>
        <p:blipFill rotWithShape="1">
          <a:blip r:embed="rId5">
            <a:alphaModFix/>
          </a:blip>
          <a:srcRect/>
          <a:stretch/>
        </p:blipFill>
        <p:spPr>
          <a:xfrm>
            <a:off x="551239" y="3124499"/>
            <a:ext cx="406400" cy="457200"/>
          </a:xfrm>
          <a:prstGeom prst="rect">
            <a:avLst/>
          </a:prstGeom>
          <a:noFill/>
          <a:ln>
            <a:noFill/>
          </a:ln>
        </p:spPr>
      </p:pic>
      <p:pic>
        <p:nvPicPr>
          <p:cNvPr id="3047" name="Google Shape;3047;p118"/>
          <p:cNvPicPr preferRelativeResize="0"/>
          <p:nvPr/>
        </p:nvPicPr>
        <p:blipFill rotWithShape="1">
          <a:blip r:embed="rId6">
            <a:alphaModFix/>
          </a:blip>
          <a:srcRect/>
          <a:stretch/>
        </p:blipFill>
        <p:spPr>
          <a:xfrm>
            <a:off x="551384" y="5258996"/>
            <a:ext cx="406400" cy="457200"/>
          </a:xfrm>
          <a:prstGeom prst="rect">
            <a:avLst/>
          </a:prstGeom>
          <a:noFill/>
          <a:ln>
            <a:noFill/>
          </a:ln>
        </p:spPr>
      </p:pic>
      <p:pic>
        <p:nvPicPr>
          <p:cNvPr id="3048" name="Google Shape;3048;p118"/>
          <p:cNvPicPr preferRelativeResize="0"/>
          <p:nvPr/>
        </p:nvPicPr>
        <p:blipFill rotWithShape="1">
          <a:blip r:embed="rId7">
            <a:alphaModFix/>
          </a:blip>
          <a:srcRect/>
          <a:stretch/>
        </p:blipFill>
        <p:spPr>
          <a:xfrm>
            <a:off x="566480" y="4173397"/>
            <a:ext cx="406400" cy="457200"/>
          </a:xfrm>
          <a:prstGeom prst="rect">
            <a:avLst/>
          </a:prstGeom>
          <a:noFill/>
          <a:ln>
            <a:noFill/>
          </a:ln>
        </p:spPr>
      </p:pic>
      <p:pic>
        <p:nvPicPr>
          <p:cNvPr id="3049" name="Google Shape;3049;p118"/>
          <p:cNvPicPr preferRelativeResize="0"/>
          <p:nvPr/>
        </p:nvPicPr>
        <p:blipFill rotWithShape="1">
          <a:blip r:embed="rId8">
            <a:alphaModFix/>
          </a:blip>
          <a:srcRect/>
          <a:stretch/>
        </p:blipFill>
        <p:spPr>
          <a:xfrm>
            <a:off x="566480" y="3624499"/>
            <a:ext cx="406400" cy="457200"/>
          </a:xfrm>
          <a:prstGeom prst="rect">
            <a:avLst/>
          </a:prstGeom>
          <a:noFill/>
          <a:ln>
            <a:noFill/>
          </a:ln>
        </p:spPr>
      </p:pic>
      <p:pic>
        <p:nvPicPr>
          <p:cNvPr id="3050" name="Google Shape;3050;p118"/>
          <p:cNvPicPr preferRelativeResize="0"/>
          <p:nvPr/>
        </p:nvPicPr>
        <p:blipFill rotWithShape="1">
          <a:blip r:embed="rId9">
            <a:alphaModFix/>
          </a:blip>
          <a:srcRect/>
          <a:stretch/>
        </p:blipFill>
        <p:spPr>
          <a:xfrm>
            <a:off x="1402560" y="3853099"/>
            <a:ext cx="570892" cy="592849"/>
          </a:xfrm>
          <a:prstGeom prst="rect">
            <a:avLst/>
          </a:prstGeom>
          <a:noFill/>
          <a:ln>
            <a:noFill/>
          </a:ln>
        </p:spPr>
      </p:pic>
      <p:sp>
        <p:nvSpPr>
          <p:cNvPr id="3051" name="Google Shape;3051;p118"/>
          <p:cNvSpPr/>
          <p:nvPr/>
        </p:nvSpPr>
        <p:spPr>
          <a:xfrm rot="5400000">
            <a:off x="-480559" y="3946725"/>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52" name="Google Shape;3052;p118"/>
          <p:cNvSpPr/>
          <p:nvPr/>
        </p:nvSpPr>
        <p:spPr>
          <a:xfrm rot="-5400000">
            <a:off x="520015" y="3926676"/>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053" name="Google Shape;3053;p118"/>
          <p:cNvCxnSpPr/>
          <p:nvPr/>
        </p:nvCxnSpPr>
        <p:spPr>
          <a:xfrm>
            <a:off x="4871864" y="2636912"/>
            <a:ext cx="576064" cy="0"/>
          </a:xfrm>
          <a:prstGeom prst="straightConnector1">
            <a:avLst/>
          </a:prstGeom>
          <a:noFill/>
          <a:ln w="9525" cap="flat" cmpd="sng">
            <a:solidFill>
              <a:schemeClr val="accent1"/>
            </a:solidFill>
            <a:prstDash val="solid"/>
            <a:miter lim="800000"/>
            <a:headEnd type="none" w="sm" len="sm"/>
            <a:tailEnd type="triangle" w="med" len="med"/>
          </a:ln>
        </p:spPr>
      </p:cxnSp>
      <p:sp>
        <p:nvSpPr>
          <p:cNvPr id="3054" name="Google Shape;3054;p118"/>
          <p:cNvSpPr/>
          <p:nvPr/>
        </p:nvSpPr>
        <p:spPr>
          <a:xfrm>
            <a:off x="695100" y="1370998"/>
            <a:ext cx="10801500"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b="1">
                <a:solidFill>
                  <a:schemeClr val="dk1"/>
                </a:solidFill>
                <a:latin typeface="Calibri"/>
                <a:ea typeface="Calibri"/>
                <a:cs typeface="Calibri"/>
                <a:sym typeface="Calibri"/>
              </a:rPr>
              <a:t>Edit</a:t>
            </a:r>
            <a:r>
              <a:rPr lang="en-GB" sz="2000" b="1">
                <a:solidFill>
                  <a:schemeClr val="dk1"/>
                </a:solidFill>
                <a:latin typeface="Calibri"/>
                <a:ea typeface="Calibri"/>
                <a:cs typeface="Calibri"/>
                <a:sym typeface="Calibri"/>
              </a:rPr>
              <a:t> </a:t>
            </a:r>
            <a:r>
              <a:rPr lang="en-GB" sz="1600" b="1">
                <a:solidFill>
                  <a:schemeClr val="dk1"/>
                </a:solidFill>
                <a:latin typeface="Calibri"/>
                <a:ea typeface="Calibri"/>
                <a:cs typeface="Calibri"/>
                <a:sym typeface="Calibri"/>
              </a:rPr>
              <a:t>- </a:t>
            </a:r>
            <a:r>
              <a:rPr lang="en-GB" sz="1600">
                <a:solidFill>
                  <a:schemeClr val="dk1"/>
                </a:solidFill>
                <a:latin typeface="Calibri"/>
                <a:ea typeface="Calibri"/>
                <a:cs typeface="Calibri"/>
                <a:sym typeface="Calibri"/>
              </a:rPr>
              <a:t>The user can edit a layer, i.e. make changes to its parameters</a:t>
            </a: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055" name="Google Shape;3055;p118"/>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Working Tools – Global overview</a:t>
            </a:r>
            <a:endParaRPr sz="1620" b="1">
              <a:solidFill>
                <a:schemeClr val="dk1"/>
              </a:solidFill>
              <a:latin typeface="Calibri"/>
              <a:ea typeface="Calibri"/>
              <a:cs typeface="Calibri"/>
              <a:sym typeface="Calibri"/>
            </a:endParaRPr>
          </a:p>
        </p:txBody>
      </p:sp>
      <p:pic>
        <p:nvPicPr>
          <p:cNvPr id="3056" name="Google Shape;3056;p118" descr="A picture containing application&#10;&#10;Description automatically generated"/>
          <p:cNvPicPr preferRelativeResize="0"/>
          <p:nvPr/>
        </p:nvPicPr>
        <p:blipFill rotWithShape="1">
          <a:blip r:embed="rId10">
            <a:alphaModFix/>
          </a:blip>
          <a:srcRect/>
          <a:stretch/>
        </p:blipFill>
        <p:spPr>
          <a:xfrm>
            <a:off x="5997083" y="2459062"/>
            <a:ext cx="2597844" cy="3428670"/>
          </a:xfrm>
          <a:prstGeom prst="rect">
            <a:avLst/>
          </a:prstGeom>
          <a:noFill/>
          <a:ln>
            <a:noFill/>
          </a:ln>
        </p:spPr>
      </p:pic>
      <p:pic>
        <p:nvPicPr>
          <p:cNvPr id="3057" name="Google Shape;3057;p118"/>
          <p:cNvPicPr preferRelativeResize="0"/>
          <p:nvPr/>
        </p:nvPicPr>
        <p:blipFill rotWithShape="1">
          <a:blip r:embed="rId11">
            <a:alphaModFix/>
          </a:blip>
          <a:srcRect/>
          <a:stretch/>
        </p:blipFill>
        <p:spPr>
          <a:xfrm>
            <a:off x="2855640" y="2340629"/>
            <a:ext cx="1739900" cy="3530600"/>
          </a:xfrm>
          <a:prstGeom prst="rect">
            <a:avLst/>
          </a:prstGeom>
          <a:noFill/>
          <a:ln>
            <a:noFill/>
          </a:ln>
        </p:spPr>
      </p:pic>
      <p:sp>
        <p:nvSpPr>
          <p:cNvPr id="3058" name="Google Shape;3058;p118"/>
          <p:cNvSpPr/>
          <p:nvPr/>
        </p:nvSpPr>
        <p:spPr>
          <a:xfrm>
            <a:off x="2711624" y="2204864"/>
            <a:ext cx="2016224" cy="614546"/>
          </a:xfrm>
          <a:prstGeom prst="rect">
            <a:avLst/>
          </a:prstGeom>
          <a:solidFill>
            <a:srgbClr val="FF0000">
              <a:alpha val="16470"/>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3063"/>
        <p:cNvGrpSpPr/>
        <p:nvPr/>
      </p:nvGrpSpPr>
      <p:grpSpPr>
        <a:xfrm>
          <a:off x="0" y="0"/>
          <a:ext cx="0" cy="0"/>
          <a:chOff x="0" y="0"/>
          <a:chExt cx="0" cy="0"/>
        </a:xfrm>
      </p:grpSpPr>
      <p:pic>
        <p:nvPicPr>
          <p:cNvPr id="3064" name="Google Shape;3064;p119"/>
          <p:cNvPicPr preferRelativeResize="0"/>
          <p:nvPr/>
        </p:nvPicPr>
        <p:blipFill rotWithShape="1">
          <a:blip r:embed="rId3">
            <a:alphaModFix/>
          </a:blip>
          <a:srcRect/>
          <a:stretch/>
        </p:blipFill>
        <p:spPr>
          <a:xfrm>
            <a:off x="551239" y="2624500"/>
            <a:ext cx="406400" cy="457200"/>
          </a:xfrm>
          <a:prstGeom prst="rect">
            <a:avLst/>
          </a:prstGeom>
          <a:noFill/>
          <a:ln>
            <a:noFill/>
          </a:ln>
        </p:spPr>
      </p:pic>
      <p:pic>
        <p:nvPicPr>
          <p:cNvPr id="3065" name="Google Shape;3065;p119"/>
          <p:cNvPicPr preferRelativeResize="0"/>
          <p:nvPr/>
        </p:nvPicPr>
        <p:blipFill rotWithShape="1">
          <a:blip r:embed="rId4">
            <a:alphaModFix/>
          </a:blip>
          <a:srcRect/>
          <a:stretch/>
        </p:blipFill>
        <p:spPr>
          <a:xfrm>
            <a:off x="566480" y="4722295"/>
            <a:ext cx="406400" cy="457200"/>
          </a:xfrm>
          <a:prstGeom prst="rect">
            <a:avLst/>
          </a:prstGeom>
          <a:noFill/>
          <a:ln>
            <a:noFill/>
          </a:ln>
        </p:spPr>
      </p:pic>
      <p:pic>
        <p:nvPicPr>
          <p:cNvPr id="3066" name="Google Shape;3066;p119"/>
          <p:cNvPicPr preferRelativeResize="0"/>
          <p:nvPr/>
        </p:nvPicPr>
        <p:blipFill rotWithShape="1">
          <a:blip r:embed="rId5">
            <a:alphaModFix/>
          </a:blip>
          <a:srcRect/>
          <a:stretch/>
        </p:blipFill>
        <p:spPr>
          <a:xfrm>
            <a:off x="551239" y="3124499"/>
            <a:ext cx="406400" cy="457200"/>
          </a:xfrm>
          <a:prstGeom prst="rect">
            <a:avLst/>
          </a:prstGeom>
          <a:noFill/>
          <a:ln>
            <a:noFill/>
          </a:ln>
        </p:spPr>
      </p:pic>
      <p:pic>
        <p:nvPicPr>
          <p:cNvPr id="3067" name="Google Shape;3067;p119"/>
          <p:cNvPicPr preferRelativeResize="0"/>
          <p:nvPr/>
        </p:nvPicPr>
        <p:blipFill rotWithShape="1">
          <a:blip r:embed="rId6">
            <a:alphaModFix/>
          </a:blip>
          <a:srcRect/>
          <a:stretch/>
        </p:blipFill>
        <p:spPr>
          <a:xfrm>
            <a:off x="551384" y="5258996"/>
            <a:ext cx="406400" cy="457200"/>
          </a:xfrm>
          <a:prstGeom prst="rect">
            <a:avLst/>
          </a:prstGeom>
          <a:noFill/>
          <a:ln>
            <a:noFill/>
          </a:ln>
        </p:spPr>
      </p:pic>
      <p:pic>
        <p:nvPicPr>
          <p:cNvPr id="3068" name="Google Shape;3068;p119"/>
          <p:cNvPicPr preferRelativeResize="0"/>
          <p:nvPr/>
        </p:nvPicPr>
        <p:blipFill rotWithShape="1">
          <a:blip r:embed="rId7">
            <a:alphaModFix/>
          </a:blip>
          <a:srcRect/>
          <a:stretch/>
        </p:blipFill>
        <p:spPr>
          <a:xfrm>
            <a:off x="566480" y="4173397"/>
            <a:ext cx="406400" cy="457200"/>
          </a:xfrm>
          <a:prstGeom prst="rect">
            <a:avLst/>
          </a:prstGeom>
          <a:noFill/>
          <a:ln>
            <a:noFill/>
          </a:ln>
        </p:spPr>
      </p:pic>
      <p:pic>
        <p:nvPicPr>
          <p:cNvPr id="3069" name="Google Shape;3069;p119"/>
          <p:cNvPicPr preferRelativeResize="0"/>
          <p:nvPr/>
        </p:nvPicPr>
        <p:blipFill rotWithShape="1">
          <a:blip r:embed="rId8">
            <a:alphaModFix/>
          </a:blip>
          <a:srcRect/>
          <a:stretch/>
        </p:blipFill>
        <p:spPr>
          <a:xfrm>
            <a:off x="566480" y="3624499"/>
            <a:ext cx="406400" cy="457200"/>
          </a:xfrm>
          <a:prstGeom prst="rect">
            <a:avLst/>
          </a:prstGeom>
          <a:noFill/>
          <a:ln>
            <a:noFill/>
          </a:ln>
        </p:spPr>
      </p:pic>
      <p:pic>
        <p:nvPicPr>
          <p:cNvPr id="3070" name="Google Shape;3070;p119"/>
          <p:cNvPicPr preferRelativeResize="0"/>
          <p:nvPr/>
        </p:nvPicPr>
        <p:blipFill rotWithShape="1">
          <a:blip r:embed="rId9">
            <a:alphaModFix/>
          </a:blip>
          <a:srcRect/>
          <a:stretch/>
        </p:blipFill>
        <p:spPr>
          <a:xfrm>
            <a:off x="1402560" y="3853099"/>
            <a:ext cx="570892" cy="592849"/>
          </a:xfrm>
          <a:prstGeom prst="rect">
            <a:avLst/>
          </a:prstGeom>
          <a:noFill/>
          <a:ln>
            <a:noFill/>
          </a:ln>
        </p:spPr>
      </p:pic>
      <p:sp>
        <p:nvSpPr>
          <p:cNvPr id="3071" name="Google Shape;3071;p119"/>
          <p:cNvSpPr/>
          <p:nvPr/>
        </p:nvSpPr>
        <p:spPr>
          <a:xfrm rot="5400000">
            <a:off x="-480559" y="3946725"/>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72" name="Google Shape;3072;p119"/>
          <p:cNvSpPr/>
          <p:nvPr/>
        </p:nvSpPr>
        <p:spPr>
          <a:xfrm rot="-5400000">
            <a:off x="520015" y="3926676"/>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073" name="Google Shape;3073;p119"/>
          <p:cNvCxnSpPr/>
          <p:nvPr/>
        </p:nvCxnSpPr>
        <p:spPr>
          <a:xfrm>
            <a:off x="4871864" y="3081700"/>
            <a:ext cx="576064" cy="0"/>
          </a:xfrm>
          <a:prstGeom prst="straightConnector1">
            <a:avLst/>
          </a:prstGeom>
          <a:noFill/>
          <a:ln w="9525" cap="flat" cmpd="sng">
            <a:solidFill>
              <a:schemeClr val="accent1"/>
            </a:solidFill>
            <a:prstDash val="solid"/>
            <a:miter lim="800000"/>
            <a:headEnd type="none" w="sm" len="sm"/>
            <a:tailEnd type="triangle" w="med" len="med"/>
          </a:ln>
        </p:spPr>
      </p:cxnSp>
      <p:pic>
        <p:nvPicPr>
          <p:cNvPr id="3074" name="Google Shape;3074;p119" descr="Graphical user interface, application&#10;&#10;Description automatically generated"/>
          <p:cNvPicPr preferRelativeResize="0"/>
          <p:nvPr/>
        </p:nvPicPr>
        <p:blipFill rotWithShape="1">
          <a:blip r:embed="rId10">
            <a:alphaModFix/>
          </a:blip>
          <a:srcRect/>
          <a:stretch/>
        </p:blipFill>
        <p:spPr>
          <a:xfrm>
            <a:off x="5663952" y="2519356"/>
            <a:ext cx="2648192" cy="2750046"/>
          </a:xfrm>
          <a:prstGeom prst="rect">
            <a:avLst/>
          </a:prstGeom>
          <a:noFill/>
          <a:ln>
            <a:noFill/>
          </a:ln>
        </p:spPr>
      </p:pic>
      <p:sp>
        <p:nvSpPr>
          <p:cNvPr id="3075" name="Google Shape;3075;p119"/>
          <p:cNvSpPr/>
          <p:nvPr/>
        </p:nvSpPr>
        <p:spPr>
          <a:xfrm>
            <a:off x="695100" y="1370998"/>
            <a:ext cx="108015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b="1">
                <a:solidFill>
                  <a:schemeClr val="dk1"/>
                </a:solidFill>
                <a:latin typeface="Calibri"/>
                <a:ea typeface="Calibri"/>
                <a:cs typeface="Calibri"/>
                <a:sym typeface="Calibri"/>
              </a:rPr>
              <a:t>Duplicate</a:t>
            </a:r>
            <a:r>
              <a:rPr lang="en-GB" sz="2000" b="1">
                <a:solidFill>
                  <a:schemeClr val="dk1"/>
                </a:solidFill>
                <a:latin typeface="Calibri"/>
                <a:ea typeface="Calibri"/>
                <a:cs typeface="Calibri"/>
                <a:sym typeface="Calibri"/>
              </a:rPr>
              <a:t> </a:t>
            </a:r>
            <a:r>
              <a:rPr lang="en-GB" sz="1600" b="1">
                <a:solidFill>
                  <a:schemeClr val="dk1"/>
                </a:solidFill>
                <a:latin typeface="Calibri"/>
                <a:ea typeface="Calibri"/>
                <a:cs typeface="Calibri"/>
                <a:sym typeface="Calibri"/>
              </a:rPr>
              <a:t>- </a:t>
            </a:r>
            <a:r>
              <a:rPr lang="en-GB" sz="1600">
                <a:solidFill>
                  <a:schemeClr val="dk1"/>
                </a:solidFill>
                <a:latin typeface="Calibri"/>
                <a:ea typeface="Calibri"/>
                <a:cs typeface="Calibri"/>
                <a:sym typeface="Calibri"/>
              </a:rPr>
              <a:t>The user can decide to duplicate a layer, if he does not want to make any modification directly on the current layer</a:t>
            </a:r>
            <a:endParaRPr sz="1600">
              <a:solidFill>
                <a:schemeClr val="dk1"/>
              </a:solidFill>
              <a:latin typeface="Calibri"/>
              <a:ea typeface="Calibri"/>
              <a:cs typeface="Calibri"/>
              <a:sym typeface="Calibri"/>
            </a:endParaRPr>
          </a:p>
        </p:txBody>
      </p:sp>
      <p:sp>
        <p:nvSpPr>
          <p:cNvPr id="3076" name="Google Shape;3076;p119"/>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Working Tools</a:t>
            </a:r>
            <a:endParaRPr sz="1620" b="1">
              <a:solidFill>
                <a:schemeClr val="dk1"/>
              </a:solidFill>
              <a:latin typeface="Calibri"/>
              <a:ea typeface="Calibri"/>
              <a:cs typeface="Calibri"/>
              <a:sym typeface="Calibri"/>
            </a:endParaRPr>
          </a:p>
        </p:txBody>
      </p:sp>
      <p:sp>
        <p:nvSpPr>
          <p:cNvPr id="3077" name="Google Shape;3077;p119"/>
          <p:cNvSpPr txBox="1"/>
          <p:nvPr/>
        </p:nvSpPr>
        <p:spPr>
          <a:xfrm>
            <a:off x="8040216" y="3799617"/>
            <a:ext cx="309634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GB" sz="1800" i="1">
                <a:solidFill>
                  <a:srgbClr val="C00000"/>
                </a:solidFill>
                <a:latin typeface="Calibri"/>
                <a:ea typeface="Calibri"/>
                <a:cs typeface="Calibri"/>
                <a:sym typeface="Calibri"/>
              </a:rPr>
              <a:t>By default, it inherits the criteria of the mother-layer</a:t>
            </a:r>
            <a:endParaRPr sz="1800">
              <a:solidFill>
                <a:schemeClr val="dk1"/>
              </a:solidFill>
              <a:latin typeface="Calibri"/>
              <a:ea typeface="Calibri"/>
              <a:cs typeface="Calibri"/>
              <a:sym typeface="Calibri"/>
            </a:endParaRPr>
          </a:p>
        </p:txBody>
      </p:sp>
      <p:pic>
        <p:nvPicPr>
          <p:cNvPr id="3078" name="Google Shape;3078;p119"/>
          <p:cNvPicPr preferRelativeResize="0"/>
          <p:nvPr/>
        </p:nvPicPr>
        <p:blipFill rotWithShape="1">
          <a:blip r:embed="rId11">
            <a:alphaModFix/>
          </a:blip>
          <a:srcRect/>
          <a:stretch/>
        </p:blipFill>
        <p:spPr>
          <a:xfrm>
            <a:off x="2855640" y="2340629"/>
            <a:ext cx="1739900" cy="3530600"/>
          </a:xfrm>
          <a:prstGeom prst="rect">
            <a:avLst/>
          </a:prstGeom>
          <a:noFill/>
          <a:ln>
            <a:noFill/>
          </a:ln>
        </p:spPr>
      </p:pic>
      <p:sp>
        <p:nvSpPr>
          <p:cNvPr id="3079" name="Google Shape;3079;p119"/>
          <p:cNvSpPr/>
          <p:nvPr/>
        </p:nvSpPr>
        <p:spPr>
          <a:xfrm>
            <a:off x="2717478" y="2670438"/>
            <a:ext cx="2016224" cy="614546"/>
          </a:xfrm>
          <a:prstGeom prst="rect">
            <a:avLst/>
          </a:prstGeom>
          <a:solidFill>
            <a:srgbClr val="FF0000">
              <a:alpha val="16470"/>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3083"/>
        <p:cNvGrpSpPr/>
        <p:nvPr/>
      </p:nvGrpSpPr>
      <p:grpSpPr>
        <a:xfrm>
          <a:off x="0" y="0"/>
          <a:ext cx="0" cy="0"/>
          <a:chOff x="0" y="0"/>
          <a:chExt cx="0" cy="0"/>
        </a:xfrm>
      </p:grpSpPr>
      <p:pic>
        <p:nvPicPr>
          <p:cNvPr id="3084" name="Google Shape;3084;p120"/>
          <p:cNvPicPr preferRelativeResize="0"/>
          <p:nvPr/>
        </p:nvPicPr>
        <p:blipFill rotWithShape="1">
          <a:blip r:embed="rId3">
            <a:alphaModFix/>
          </a:blip>
          <a:srcRect/>
          <a:stretch/>
        </p:blipFill>
        <p:spPr>
          <a:xfrm>
            <a:off x="551239" y="2624500"/>
            <a:ext cx="406400" cy="457200"/>
          </a:xfrm>
          <a:prstGeom prst="rect">
            <a:avLst/>
          </a:prstGeom>
          <a:noFill/>
          <a:ln>
            <a:noFill/>
          </a:ln>
        </p:spPr>
      </p:pic>
      <p:pic>
        <p:nvPicPr>
          <p:cNvPr id="3085" name="Google Shape;3085;p120"/>
          <p:cNvPicPr preferRelativeResize="0"/>
          <p:nvPr/>
        </p:nvPicPr>
        <p:blipFill rotWithShape="1">
          <a:blip r:embed="rId4">
            <a:alphaModFix/>
          </a:blip>
          <a:srcRect/>
          <a:stretch/>
        </p:blipFill>
        <p:spPr>
          <a:xfrm>
            <a:off x="566480" y="4722295"/>
            <a:ext cx="406400" cy="457200"/>
          </a:xfrm>
          <a:prstGeom prst="rect">
            <a:avLst/>
          </a:prstGeom>
          <a:noFill/>
          <a:ln>
            <a:noFill/>
          </a:ln>
        </p:spPr>
      </p:pic>
      <p:pic>
        <p:nvPicPr>
          <p:cNvPr id="3086" name="Google Shape;3086;p120"/>
          <p:cNvPicPr preferRelativeResize="0"/>
          <p:nvPr/>
        </p:nvPicPr>
        <p:blipFill rotWithShape="1">
          <a:blip r:embed="rId5">
            <a:alphaModFix/>
          </a:blip>
          <a:srcRect/>
          <a:stretch/>
        </p:blipFill>
        <p:spPr>
          <a:xfrm>
            <a:off x="551239" y="3124499"/>
            <a:ext cx="406400" cy="457200"/>
          </a:xfrm>
          <a:prstGeom prst="rect">
            <a:avLst/>
          </a:prstGeom>
          <a:noFill/>
          <a:ln>
            <a:noFill/>
          </a:ln>
        </p:spPr>
      </p:pic>
      <p:pic>
        <p:nvPicPr>
          <p:cNvPr id="3087" name="Google Shape;3087;p120"/>
          <p:cNvPicPr preferRelativeResize="0"/>
          <p:nvPr/>
        </p:nvPicPr>
        <p:blipFill rotWithShape="1">
          <a:blip r:embed="rId6">
            <a:alphaModFix/>
          </a:blip>
          <a:srcRect/>
          <a:stretch/>
        </p:blipFill>
        <p:spPr>
          <a:xfrm>
            <a:off x="551384" y="5258996"/>
            <a:ext cx="406400" cy="457200"/>
          </a:xfrm>
          <a:prstGeom prst="rect">
            <a:avLst/>
          </a:prstGeom>
          <a:noFill/>
          <a:ln>
            <a:noFill/>
          </a:ln>
        </p:spPr>
      </p:pic>
      <p:pic>
        <p:nvPicPr>
          <p:cNvPr id="3088" name="Google Shape;3088;p120"/>
          <p:cNvPicPr preferRelativeResize="0"/>
          <p:nvPr/>
        </p:nvPicPr>
        <p:blipFill rotWithShape="1">
          <a:blip r:embed="rId7">
            <a:alphaModFix/>
          </a:blip>
          <a:srcRect/>
          <a:stretch/>
        </p:blipFill>
        <p:spPr>
          <a:xfrm>
            <a:off x="566480" y="4173397"/>
            <a:ext cx="406400" cy="457200"/>
          </a:xfrm>
          <a:prstGeom prst="rect">
            <a:avLst/>
          </a:prstGeom>
          <a:noFill/>
          <a:ln>
            <a:noFill/>
          </a:ln>
        </p:spPr>
      </p:pic>
      <p:pic>
        <p:nvPicPr>
          <p:cNvPr id="3089" name="Google Shape;3089;p120"/>
          <p:cNvPicPr preferRelativeResize="0"/>
          <p:nvPr/>
        </p:nvPicPr>
        <p:blipFill rotWithShape="1">
          <a:blip r:embed="rId8">
            <a:alphaModFix/>
          </a:blip>
          <a:srcRect/>
          <a:stretch/>
        </p:blipFill>
        <p:spPr>
          <a:xfrm>
            <a:off x="566480" y="3624499"/>
            <a:ext cx="406400" cy="457200"/>
          </a:xfrm>
          <a:prstGeom prst="rect">
            <a:avLst/>
          </a:prstGeom>
          <a:noFill/>
          <a:ln>
            <a:noFill/>
          </a:ln>
        </p:spPr>
      </p:pic>
      <p:pic>
        <p:nvPicPr>
          <p:cNvPr id="3090" name="Google Shape;3090;p120"/>
          <p:cNvPicPr preferRelativeResize="0"/>
          <p:nvPr/>
        </p:nvPicPr>
        <p:blipFill rotWithShape="1">
          <a:blip r:embed="rId9">
            <a:alphaModFix/>
          </a:blip>
          <a:srcRect/>
          <a:stretch/>
        </p:blipFill>
        <p:spPr>
          <a:xfrm>
            <a:off x="1402560" y="3853099"/>
            <a:ext cx="570892" cy="592849"/>
          </a:xfrm>
          <a:prstGeom prst="rect">
            <a:avLst/>
          </a:prstGeom>
          <a:noFill/>
          <a:ln>
            <a:noFill/>
          </a:ln>
        </p:spPr>
      </p:pic>
      <p:sp>
        <p:nvSpPr>
          <p:cNvPr id="3091" name="Google Shape;3091;p120"/>
          <p:cNvSpPr/>
          <p:nvPr/>
        </p:nvSpPr>
        <p:spPr>
          <a:xfrm rot="5400000">
            <a:off x="-480559" y="3946725"/>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092" name="Google Shape;3092;p120"/>
          <p:cNvSpPr/>
          <p:nvPr/>
        </p:nvSpPr>
        <p:spPr>
          <a:xfrm rot="-5400000">
            <a:off x="520015" y="3926676"/>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093" name="Google Shape;3093;p120"/>
          <p:cNvCxnSpPr/>
          <p:nvPr/>
        </p:nvCxnSpPr>
        <p:spPr>
          <a:xfrm>
            <a:off x="4890266" y="3429000"/>
            <a:ext cx="576064" cy="0"/>
          </a:xfrm>
          <a:prstGeom prst="straightConnector1">
            <a:avLst/>
          </a:prstGeom>
          <a:noFill/>
          <a:ln w="9525" cap="flat" cmpd="sng">
            <a:solidFill>
              <a:schemeClr val="accent1"/>
            </a:solidFill>
            <a:prstDash val="solid"/>
            <a:miter lim="800000"/>
            <a:headEnd type="none" w="sm" len="sm"/>
            <a:tailEnd type="triangle" w="med" len="med"/>
          </a:ln>
        </p:spPr>
      </p:cxnSp>
      <p:sp>
        <p:nvSpPr>
          <p:cNvPr id="3094" name="Google Shape;3094;p120"/>
          <p:cNvSpPr/>
          <p:nvPr/>
        </p:nvSpPr>
        <p:spPr>
          <a:xfrm>
            <a:off x="695100" y="1370998"/>
            <a:ext cx="108015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b="1">
                <a:solidFill>
                  <a:schemeClr val="dk1"/>
                </a:solidFill>
                <a:latin typeface="Calibri"/>
                <a:ea typeface="Calibri"/>
                <a:cs typeface="Calibri"/>
                <a:sym typeface="Calibri"/>
              </a:rPr>
              <a:t>Share</a:t>
            </a:r>
            <a:r>
              <a:rPr lang="en-GB" sz="2000" b="1">
                <a:solidFill>
                  <a:schemeClr val="dk1"/>
                </a:solidFill>
                <a:latin typeface="Calibri"/>
                <a:ea typeface="Calibri"/>
                <a:cs typeface="Calibri"/>
                <a:sym typeface="Calibri"/>
              </a:rPr>
              <a:t> </a:t>
            </a:r>
            <a:r>
              <a:rPr lang="en-GB" sz="1600" b="1">
                <a:solidFill>
                  <a:schemeClr val="dk1"/>
                </a:solidFill>
                <a:latin typeface="Calibri"/>
                <a:ea typeface="Calibri"/>
                <a:cs typeface="Calibri"/>
                <a:sym typeface="Calibri"/>
              </a:rPr>
              <a:t>- </a:t>
            </a:r>
            <a:r>
              <a:rPr lang="en-GB" sz="1600">
                <a:solidFill>
                  <a:schemeClr val="dk1"/>
                </a:solidFill>
                <a:latin typeface="Calibri"/>
                <a:ea typeface="Calibri"/>
                <a:cs typeface="Calibri"/>
                <a:sym typeface="Calibri"/>
              </a:rPr>
              <a:t>The user can decide to duplicate a layer, if he does not want to make any modification directly on the current layer</a:t>
            </a:r>
            <a:endParaRPr sz="1600">
              <a:solidFill>
                <a:schemeClr val="dk1"/>
              </a:solidFill>
              <a:latin typeface="Calibri"/>
              <a:ea typeface="Calibri"/>
              <a:cs typeface="Calibri"/>
              <a:sym typeface="Calibri"/>
            </a:endParaRPr>
          </a:p>
        </p:txBody>
      </p:sp>
      <p:sp>
        <p:nvSpPr>
          <p:cNvPr id="3095" name="Google Shape;3095;p120"/>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Working Tools</a:t>
            </a:r>
            <a:endParaRPr sz="1620" b="1">
              <a:solidFill>
                <a:schemeClr val="dk1"/>
              </a:solidFill>
              <a:latin typeface="Calibri"/>
              <a:ea typeface="Calibri"/>
              <a:cs typeface="Calibri"/>
              <a:sym typeface="Calibri"/>
            </a:endParaRPr>
          </a:p>
        </p:txBody>
      </p:sp>
      <p:pic>
        <p:nvPicPr>
          <p:cNvPr id="3096" name="Google Shape;3096;p120"/>
          <p:cNvPicPr preferRelativeResize="0"/>
          <p:nvPr/>
        </p:nvPicPr>
        <p:blipFill rotWithShape="1">
          <a:blip r:embed="rId10">
            <a:alphaModFix/>
          </a:blip>
          <a:srcRect/>
          <a:stretch/>
        </p:blipFill>
        <p:spPr>
          <a:xfrm>
            <a:off x="2855640" y="2340629"/>
            <a:ext cx="1739900" cy="3530600"/>
          </a:xfrm>
          <a:prstGeom prst="rect">
            <a:avLst/>
          </a:prstGeom>
          <a:noFill/>
          <a:ln>
            <a:noFill/>
          </a:ln>
        </p:spPr>
      </p:pic>
      <p:pic>
        <p:nvPicPr>
          <p:cNvPr id="3097" name="Google Shape;3097;p120" descr="Graphical user interface, text, application&#10;&#10;Description automatically generated"/>
          <p:cNvPicPr preferRelativeResize="0"/>
          <p:nvPr/>
        </p:nvPicPr>
        <p:blipFill rotWithShape="1">
          <a:blip r:embed="rId11">
            <a:alphaModFix/>
          </a:blip>
          <a:srcRect b="33808"/>
          <a:stretch/>
        </p:blipFill>
        <p:spPr>
          <a:xfrm>
            <a:off x="5496980" y="1927734"/>
            <a:ext cx="2561638" cy="4093537"/>
          </a:xfrm>
          <a:prstGeom prst="rect">
            <a:avLst/>
          </a:prstGeom>
          <a:noFill/>
          <a:ln>
            <a:noFill/>
          </a:ln>
        </p:spPr>
      </p:pic>
      <p:grpSp>
        <p:nvGrpSpPr>
          <p:cNvPr id="3098" name="Google Shape;3098;p120"/>
          <p:cNvGrpSpPr/>
          <p:nvPr/>
        </p:nvGrpSpPr>
        <p:grpSpPr>
          <a:xfrm>
            <a:off x="8550370" y="3028261"/>
            <a:ext cx="2758439" cy="307777"/>
            <a:chOff x="8820000" y="2325456"/>
            <a:chExt cx="2758439" cy="307777"/>
          </a:xfrm>
        </p:grpSpPr>
        <p:pic>
          <p:nvPicPr>
            <p:cNvPr id="3099" name="Google Shape;3099;p120"/>
            <p:cNvPicPr preferRelativeResize="0"/>
            <p:nvPr/>
          </p:nvPicPr>
          <p:blipFill rotWithShape="1">
            <a:blip r:embed="rId12">
              <a:alphaModFix/>
            </a:blip>
            <a:srcRect/>
            <a:stretch/>
          </p:blipFill>
          <p:spPr>
            <a:xfrm>
              <a:off x="8820000" y="2336398"/>
              <a:ext cx="266700" cy="254000"/>
            </a:xfrm>
            <a:prstGeom prst="rect">
              <a:avLst/>
            </a:prstGeom>
            <a:noFill/>
            <a:ln>
              <a:noFill/>
            </a:ln>
          </p:spPr>
        </p:pic>
        <p:sp>
          <p:nvSpPr>
            <p:cNvPr id="3100" name="Google Shape;3100;p120"/>
            <p:cNvSpPr txBox="1"/>
            <p:nvPr/>
          </p:nvSpPr>
          <p:spPr>
            <a:xfrm>
              <a:off x="9634223" y="2325456"/>
              <a:ext cx="19442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i="1">
                  <a:solidFill>
                    <a:schemeClr val="dk1"/>
                  </a:solidFill>
                  <a:latin typeface="Calibri"/>
                  <a:ea typeface="Calibri"/>
                  <a:cs typeface="Calibri"/>
                  <a:sym typeface="Calibri"/>
                </a:rPr>
                <a:t>Not shared with</a:t>
              </a:r>
              <a:endParaRPr sz="1800">
                <a:solidFill>
                  <a:schemeClr val="dk1"/>
                </a:solidFill>
                <a:latin typeface="Calibri"/>
                <a:ea typeface="Calibri"/>
                <a:cs typeface="Calibri"/>
                <a:sym typeface="Calibri"/>
              </a:endParaRPr>
            </a:p>
          </p:txBody>
        </p:sp>
      </p:grpSp>
      <p:grpSp>
        <p:nvGrpSpPr>
          <p:cNvPr id="3101" name="Google Shape;3101;p120"/>
          <p:cNvGrpSpPr/>
          <p:nvPr/>
        </p:nvGrpSpPr>
        <p:grpSpPr>
          <a:xfrm>
            <a:off x="8561690" y="3323471"/>
            <a:ext cx="2747118" cy="307777"/>
            <a:chOff x="8831320" y="2620666"/>
            <a:chExt cx="2747118" cy="307777"/>
          </a:xfrm>
        </p:grpSpPr>
        <p:pic>
          <p:nvPicPr>
            <p:cNvPr id="3102" name="Google Shape;3102;p120"/>
            <p:cNvPicPr preferRelativeResize="0"/>
            <p:nvPr/>
          </p:nvPicPr>
          <p:blipFill rotWithShape="1">
            <a:blip r:embed="rId13">
              <a:alphaModFix/>
            </a:blip>
            <a:srcRect/>
            <a:stretch/>
          </p:blipFill>
          <p:spPr>
            <a:xfrm>
              <a:off x="8831320" y="2640326"/>
              <a:ext cx="266700" cy="254000"/>
            </a:xfrm>
            <a:prstGeom prst="rect">
              <a:avLst/>
            </a:prstGeom>
            <a:noFill/>
            <a:ln>
              <a:noFill/>
            </a:ln>
          </p:spPr>
        </p:pic>
        <p:pic>
          <p:nvPicPr>
            <p:cNvPr id="3103" name="Google Shape;3103;p120"/>
            <p:cNvPicPr preferRelativeResize="0"/>
            <p:nvPr/>
          </p:nvPicPr>
          <p:blipFill rotWithShape="1">
            <a:blip r:embed="rId14">
              <a:alphaModFix/>
            </a:blip>
            <a:srcRect l="14259" t="22798"/>
            <a:stretch/>
          </p:blipFill>
          <p:spPr>
            <a:xfrm>
              <a:off x="9155121" y="2719783"/>
              <a:ext cx="359341" cy="196093"/>
            </a:xfrm>
            <a:prstGeom prst="rect">
              <a:avLst/>
            </a:prstGeom>
            <a:noFill/>
            <a:ln>
              <a:noFill/>
            </a:ln>
          </p:spPr>
        </p:pic>
        <p:sp>
          <p:nvSpPr>
            <p:cNvPr id="3104" name="Google Shape;3104;p120"/>
            <p:cNvSpPr txBox="1"/>
            <p:nvPr/>
          </p:nvSpPr>
          <p:spPr>
            <a:xfrm>
              <a:off x="9634223" y="2620666"/>
              <a:ext cx="19442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i="1">
                  <a:solidFill>
                    <a:schemeClr val="dk1"/>
                  </a:solidFill>
                  <a:latin typeface="Calibri"/>
                  <a:ea typeface="Calibri"/>
                  <a:cs typeface="Calibri"/>
                  <a:sym typeface="Calibri"/>
                </a:rPr>
                <a:t>Shared, view only</a:t>
              </a:r>
              <a:endParaRPr sz="1800">
                <a:solidFill>
                  <a:schemeClr val="dk1"/>
                </a:solidFill>
                <a:latin typeface="Calibri"/>
                <a:ea typeface="Calibri"/>
                <a:cs typeface="Calibri"/>
                <a:sym typeface="Calibri"/>
              </a:endParaRPr>
            </a:p>
          </p:txBody>
        </p:sp>
      </p:grpSp>
      <p:grpSp>
        <p:nvGrpSpPr>
          <p:cNvPr id="3105" name="Google Shape;3105;p120"/>
          <p:cNvGrpSpPr/>
          <p:nvPr/>
        </p:nvGrpSpPr>
        <p:grpSpPr>
          <a:xfrm>
            <a:off x="8561690" y="3618681"/>
            <a:ext cx="3750831" cy="307777"/>
            <a:chOff x="8831320" y="2915876"/>
            <a:chExt cx="3750831" cy="307777"/>
          </a:xfrm>
        </p:grpSpPr>
        <p:pic>
          <p:nvPicPr>
            <p:cNvPr id="3106" name="Google Shape;3106;p120"/>
            <p:cNvPicPr preferRelativeResize="0"/>
            <p:nvPr/>
          </p:nvPicPr>
          <p:blipFill rotWithShape="1">
            <a:blip r:embed="rId15">
              <a:alphaModFix/>
            </a:blip>
            <a:srcRect/>
            <a:stretch/>
          </p:blipFill>
          <p:spPr>
            <a:xfrm>
              <a:off x="9155121" y="2928443"/>
              <a:ext cx="381000" cy="254000"/>
            </a:xfrm>
            <a:prstGeom prst="rect">
              <a:avLst/>
            </a:prstGeom>
            <a:noFill/>
            <a:ln>
              <a:noFill/>
            </a:ln>
          </p:spPr>
        </p:pic>
        <p:pic>
          <p:nvPicPr>
            <p:cNvPr id="3107" name="Google Shape;3107;p120"/>
            <p:cNvPicPr preferRelativeResize="0"/>
            <p:nvPr/>
          </p:nvPicPr>
          <p:blipFill rotWithShape="1">
            <a:blip r:embed="rId13">
              <a:alphaModFix/>
            </a:blip>
            <a:srcRect/>
            <a:stretch/>
          </p:blipFill>
          <p:spPr>
            <a:xfrm>
              <a:off x="8831320" y="2915876"/>
              <a:ext cx="266700" cy="254000"/>
            </a:xfrm>
            <a:prstGeom prst="rect">
              <a:avLst/>
            </a:prstGeom>
            <a:noFill/>
            <a:ln>
              <a:noFill/>
            </a:ln>
          </p:spPr>
        </p:pic>
        <p:sp>
          <p:nvSpPr>
            <p:cNvPr id="3108" name="Google Shape;3108;p120"/>
            <p:cNvSpPr txBox="1"/>
            <p:nvPr/>
          </p:nvSpPr>
          <p:spPr>
            <a:xfrm>
              <a:off x="9634223" y="2915876"/>
              <a:ext cx="2947929"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i="1">
                  <a:solidFill>
                    <a:schemeClr val="dk1"/>
                  </a:solidFill>
                  <a:latin typeface="Calibri"/>
                  <a:ea typeface="Calibri"/>
                  <a:cs typeface="Calibri"/>
                  <a:sym typeface="Calibri"/>
                </a:rPr>
                <a:t>Shared with edit permissions</a:t>
              </a:r>
              <a:endParaRPr sz="1800">
                <a:solidFill>
                  <a:schemeClr val="dk1"/>
                </a:solidFill>
                <a:latin typeface="Calibri"/>
                <a:ea typeface="Calibri"/>
                <a:cs typeface="Calibri"/>
                <a:sym typeface="Calibri"/>
              </a:endParaRPr>
            </a:p>
          </p:txBody>
        </p:sp>
      </p:grpSp>
      <p:grpSp>
        <p:nvGrpSpPr>
          <p:cNvPr id="3109" name="Google Shape;3109;p120"/>
          <p:cNvGrpSpPr/>
          <p:nvPr/>
        </p:nvGrpSpPr>
        <p:grpSpPr>
          <a:xfrm>
            <a:off x="8562674" y="3913892"/>
            <a:ext cx="3749848" cy="523220"/>
            <a:chOff x="8832304" y="3211087"/>
            <a:chExt cx="3749848" cy="523220"/>
          </a:xfrm>
        </p:grpSpPr>
        <p:pic>
          <p:nvPicPr>
            <p:cNvPr id="3110" name="Google Shape;3110;p120"/>
            <p:cNvPicPr preferRelativeResize="0"/>
            <p:nvPr/>
          </p:nvPicPr>
          <p:blipFill rotWithShape="1">
            <a:blip r:embed="rId13">
              <a:alphaModFix/>
            </a:blip>
            <a:srcRect/>
            <a:stretch/>
          </p:blipFill>
          <p:spPr>
            <a:xfrm>
              <a:off x="8832304" y="3212976"/>
              <a:ext cx="266700" cy="254000"/>
            </a:xfrm>
            <a:prstGeom prst="rect">
              <a:avLst/>
            </a:prstGeom>
            <a:noFill/>
            <a:ln>
              <a:noFill/>
            </a:ln>
          </p:spPr>
        </p:pic>
        <p:pic>
          <p:nvPicPr>
            <p:cNvPr id="3111" name="Google Shape;3111;p120"/>
            <p:cNvPicPr preferRelativeResize="0"/>
            <p:nvPr/>
          </p:nvPicPr>
          <p:blipFill rotWithShape="1">
            <a:blip r:embed="rId16">
              <a:alphaModFix/>
            </a:blip>
            <a:srcRect/>
            <a:stretch/>
          </p:blipFill>
          <p:spPr>
            <a:xfrm>
              <a:off x="9175622" y="3226099"/>
              <a:ext cx="381000" cy="254000"/>
            </a:xfrm>
            <a:prstGeom prst="rect">
              <a:avLst/>
            </a:prstGeom>
            <a:noFill/>
            <a:ln>
              <a:noFill/>
            </a:ln>
          </p:spPr>
        </p:pic>
        <p:sp>
          <p:nvSpPr>
            <p:cNvPr id="3112" name="Google Shape;3112;p120"/>
            <p:cNvSpPr txBox="1"/>
            <p:nvPr/>
          </p:nvSpPr>
          <p:spPr>
            <a:xfrm>
              <a:off x="9634223" y="3211087"/>
              <a:ext cx="294792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i="1">
                  <a:solidFill>
                    <a:schemeClr val="dk1"/>
                  </a:solidFill>
                  <a:latin typeface="Calibri"/>
                  <a:ea typeface="Calibri"/>
                  <a:cs typeface="Calibri"/>
                  <a:sym typeface="Calibri"/>
                </a:rPr>
                <a:t>Shared, with edit and share permissions</a:t>
              </a:r>
              <a:endParaRPr sz="1800">
                <a:solidFill>
                  <a:schemeClr val="dk1"/>
                </a:solidFill>
                <a:latin typeface="Calibri"/>
                <a:ea typeface="Calibri"/>
                <a:cs typeface="Calibri"/>
                <a:sym typeface="Calibri"/>
              </a:endParaRPr>
            </a:p>
          </p:txBody>
        </p:sp>
      </p:grpSp>
      <p:grpSp>
        <p:nvGrpSpPr>
          <p:cNvPr id="3113" name="Google Shape;3113;p120"/>
          <p:cNvGrpSpPr/>
          <p:nvPr/>
        </p:nvGrpSpPr>
        <p:grpSpPr>
          <a:xfrm>
            <a:off x="8561690" y="2733051"/>
            <a:ext cx="2747118" cy="307777"/>
            <a:chOff x="8831320" y="2030246"/>
            <a:chExt cx="2747118" cy="307777"/>
          </a:xfrm>
        </p:grpSpPr>
        <p:pic>
          <p:nvPicPr>
            <p:cNvPr id="3114" name="Google Shape;3114;p120"/>
            <p:cNvPicPr preferRelativeResize="0"/>
            <p:nvPr/>
          </p:nvPicPr>
          <p:blipFill rotWithShape="1">
            <a:blip r:embed="rId17">
              <a:alphaModFix/>
            </a:blip>
            <a:srcRect/>
            <a:stretch/>
          </p:blipFill>
          <p:spPr>
            <a:xfrm>
              <a:off x="8831320" y="2060848"/>
              <a:ext cx="228600" cy="254000"/>
            </a:xfrm>
            <a:prstGeom prst="rect">
              <a:avLst/>
            </a:prstGeom>
            <a:noFill/>
            <a:ln>
              <a:noFill/>
            </a:ln>
          </p:spPr>
        </p:pic>
        <p:sp>
          <p:nvSpPr>
            <p:cNvPr id="3115" name="Google Shape;3115;p120"/>
            <p:cNvSpPr txBox="1"/>
            <p:nvPr/>
          </p:nvSpPr>
          <p:spPr>
            <a:xfrm>
              <a:off x="9634223" y="2030246"/>
              <a:ext cx="194421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Calibri"/>
                <a:buNone/>
              </a:pPr>
              <a:r>
                <a:rPr lang="en-GB" sz="1400" i="1">
                  <a:solidFill>
                    <a:schemeClr val="dk1"/>
                  </a:solidFill>
                  <a:latin typeface="Calibri"/>
                  <a:ea typeface="Calibri"/>
                  <a:cs typeface="Calibri"/>
                  <a:sym typeface="Calibri"/>
                </a:rPr>
                <a:t>Owner</a:t>
              </a:r>
              <a:endParaRPr sz="1400" i="1">
                <a:solidFill>
                  <a:schemeClr val="dk1"/>
                </a:solidFill>
                <a:latin typeface="Calibri"/>
                <a:ea typeface="Calibri"/>
                <a:cs typeface="Calibri"/>
                <a:sym typeface="Calibri"/>
              </a:endParaRPr>
            </a:p>
          </p:txBody>
        </p:sp>
      </p:grpSp>
      <p:sp>
        <p:nvSpPr>
          <p:cNvPr id="3116" name="Google Shape;3116;p120"/>
          <p:cNvSpPr txBox="1"/>
          <p:nvPr/>
        </p:nvSpPr>
        <p:spPr>
          <a:xfrm>
            <a:off x="8522142" y="2297523"/>
            <a:ext cx="139885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Legend</a:t>
            </a:r>
            <a:endParaRPr sz="1800">
              <a:solidFill>
                <a:schemeClr val="dk1"/>
              </a:solidFill>
              <a:latin typeface="Calibri"/>
              <a:ea typeface="Calibri"/>
              <a:cs typeface="Calibri"/>
              <a:sym typeface="Calibri"/>
            </a:endParaRPr>
          </a:p>
        </p:txBody>
      </p:sp>
      <p:sp>
        <p:nvSpPr>
          <p:cNvPr id="3117" name="Google Shape;3117;p120"/>
          <p:cNvSpPr/>
          <p:nvPr/>
        </p:nvSpPr>
        <p:spPr>
          <a:xfrm>
            <a:off x="2726679" y="3102486"/>
            <a:ext cx="2016224" cy="614546"/>
          </a:xfrm>
          <a:prstGeom prst="rect">
            <a:avLst/>
          </a:prstGeom>
          <a:solidFill>
            <a:srgbClr val="FF0000">
              <a:alpha val="16470"/>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3121"/>
        <p:cNvGrpSpPr/>
        <p:nvPr/>
      </p:nvGrpSpPr>
      <p:grpSpPr>
        <a:xfrm>
          <a:off x="0" y="0"/>
          <a:ext cx="0" cy="0"/>
          <a:chOff x="0" y="0"/>
          <a:chExt cx="0" cy="0"/>
        </a:xfrm>
      </p:grpSpPr>
      <p:pic>
        <p:nvPicPr>
          <p:cNvPr id="3122" name="Google Shape;3122;p121"/>
          <p:cNvPicPr preferRelativeResize="0"/>
          <p:nvPr/>
        </p:nvPicPr>
        <p:blipFill rotWithShape="1">
          <a:blip r:embed="rId3">
            <a:alphaModFix/>
          </a:blip>
          <a:srcRect/>
          <a:stretch/>
        </p:blipFill>
        <p:spPr>
          <a:xfrm>
            <a:off x="551239" y="2624500"/>
            <a:ext cx="406400" cy="457200"/>
          </a:xfrm>
          <a:prstGeom prst="rect">
            <a:avLst/>
          </a:prstGeom>
          <a:noFill/>
          <a:ln>
            <a:noFill/>
          </a:ln>
        </p:spPr>
      </p:pic>
      <p:pic>
        <p:nvPicPr>
          <p:cNvPr id="3123" name="Google Shape;3123;p121"/>
          <p:cNvPicPr preferRelativeResize="0"/>
          <p:nvPr/>
        </p:nvPicPr>
        <p:blipFill rotWithShape="1">
          <a:blip r:embed="rId4">
            <a:alphaModFix/>
          </a:blip>
          <a:srcRect/>
          <a:stretch/>
        </p:blipFill>
        <p:spPr>
          <a:xfrm>
            <a:off x="566480" y="4722295"/>
            <a:ext cx="406400" cy="457200"/>
          </a:xfrm>
          <a:prstGeom prst="rect">
            <a:avLst/>
          </a:prstGeom>
          <a:noFill/>
          <a:ln>
            <a:noFill/>
          </a:ln>
        </p:spPr>
      </p:pic>
      <p:pic>
        <p:nvPicPr>
          <p:cNvPr id="3124" name="Google Shape;3124;p121"/>
          <p:cNvPicPr preferRelativeResize="0"/>
          <p:nvPr/>
        </p:nvPicPr>
        <p:blipFill rotWithShape="1">
          <a:blip r:embed="rId5">
            <a:alphaModFix/>
          </a:blip>
          <a:srcRect/>
          <a:stretch/>
        </p:blipFill>
        <p:spPr>
          <a:xfrm>
            <a:off x="551239" y="3124499"/>
            <a:ext cx="406400" cy="457200"/>
          </a:xfrm>
          <a:prstGeom prst="rect">
            <a:avLst/>
          </a:prstGeom>
          <a:noFill/>
          <a:ln>
            <a:noFill/>
          </a:ln>
        </p:spPr>
      </p:pic>
      <p:pic>
        <p:nvPicPr>
          <p:cNvPr id="3125" name="Google Shape;3125;p121"/>
          <p:cNvPicPr preferRelativeResize="0"/>
          <p:nvPr/>
        </p:nvPicPr>
        <p:blipFill rotWithShape="1">
          <a:blip r:embed="rId6">
            <a:alphaModFix/>
          </a:blip>
          <a:srcRect/>
          <a:stretch/>
        </p:blipFill>
        <p:spPr>
          <a:xfrm>
            <a:off x="551384" y="5258996"/>
            <a:ext cx="406400" cy="457200"/>
          </a:xfrm>
          <a:prstGeom prst="rect">
            <a:avLst/>
          </a:prstGeom>
          <a:noFill/>
          <a:ln>
            <a:noFill/>
          </a:ln>
        </p:spPr>
      </p:pic>
      <p:pic>
        <p:nvPicPr>
          <p:cNvPr id="3126" name="Google Shape;3126;p121"/>
          <p:cNvPicPr preferRelativeResize="0"/>
          <p:nvPr/>
        </p:nvPicPr>
        <p:blipFill rotWithShape="1">
          <a:blip r:embed="rId7">
            <a:alphaModFix/>
          </a:blip>
          <a:srcRect/>
          <a:stretch/>
        </p:blipFill>
        <p:spPr>
          <a:xfrm>
            <a:off x="566480" y="4173397"/>
            <a:ext cx="406400" cy="457200"/>
          </a:xfrm>
          <a:prstGeom prst="rect">
            <a:avLst/>
          </a:prstGeom>
          <a:noFill/>
          <a:ln>
            <a:noFill/>
          </a:ln>
        </p:spPr>
      </p:pic>
      <p:pic>
        <p:nvPicPr>
          <p:cNvPr id="3127" name="Google Shape;3127;p121"/>
          <p:cNvPicPr preferRelativeResize="0"/>
          <p:nvPr/>
        </p:nvPicPr>
        <p:blipFill rotWithShape="1">
          <a:blip r:embed="rId8">
            <a:alphaModFix/>
          </a:blip>
          <a:srcRect/>
          <a:stretch/>
        </p:blipFill>
        <p:spPr>
          <a:xfrm>
            <a:off x="566480" y="3624499"/>
            <a:ext cx="406400" cy="457200"/>
          </a:xfrm>
          <a:prstGeom prst="rect">
            <a:avLst/>
          </a:prstGeom>
          <a:noFill/>
          <a:ln>
            <a:noFill/>
          </a:ln>
        </p:spPr>
      </p:pic>
      <p:pic>
        <p:nvPicPr>
          <p:cNvPr id="3128" name="Google Shape;3128;p121"/>
          <p:cNvPicPr preferRelativeResize="0"/>
          <p:nvPr/>
        </p:nvPicPr>
        <p:blipFill rotWithShape="1">
          <a:blip r:embed="rId9">
            <a:alphaModFix/>
          </a:blip>
          <a:srcRect/>
          <a:stretch/>
        </p:blipFill>
        <p:spPr>
          <a:xfrm>
            <a:off x="1402560" y="3853099"/>
            <a:ext cx="570892" cy="592849"/>
          </a:xfrm>
          <a:prstGeom prst="rect">
            <a:avLst/>
          </a:prstGeom>
          <a:noFill/>
          <a:ln>
            <a:noFill/>
          </a:ln>
        </p:spPr>
      </p:pic>
      <p:sp>
        <p:nvSpPr>
          <p:cNvPr id="3129" name="Google Shape;3129;p121"/>
          <p:cNvSpPr/>
          <p:nvPr/>
        </p:nvSpPr>
        <p:spPr>
          <a:xfrm rot="5400000">
            <a:off x="-480559" y="3946725"/>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130" name="Google Shape;3130;p121"/>
          <p:cNvSpPr/>
          <p:nvPr/>
        </p:nvSpPr>
        <p:spPr>
          <a:xfrm rot="-5400000">
            <a:off x="520015" y="3926676"/>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131" name="Google Shape;3131;p121"/>
          <p:cNvCxnSpPr/>
          <p:nvPr/>
        </p:nvCxnSpPr>
        <p:spPr>
          <a:xfrm>
            <a:off x="4890266" y="3933056"/>
            <a:ext cx="576064" cy="0"/>
          </a:xfrm>
          <a:prstGeom prst="straightConnector1">
            <a:avLst/>
          </a:prstGeom>
          <a:noFill/>
          <a:ln w="9525" cap="flat" cmpd="sng">
            <a:solidFill>
              <a:schemeClr val="accent1"/>
            </a:solidFill>
            <a:prstDash val="solid"/>
            <a:miter lim="800000"/>
            <a:headEnd type="none" w="sm" len="sm"/>
            <a:tailEnd type="triangle" w="med" len="med"/>
          </a:ln>
        </p:spPr>
      </p:cxnSp>
      <p:sp>
        <p:nvSpPr>
          <p:cNvPr id="3132" name="Google Shape;3132;p121"/>
          <p:cNvSpPr/>
          <p:nvPr/>
        </p:nvSpPr>
        <p:spPr>
          <a:xfrm>
            <a:off x="695100" y="1370998"/>
            <a:ext cx="108015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b="1">
                <a:solidFill>
                  <a:schemeClr val="dk1"/>
                </a:solidFill>
                <a:latin typeface="Calibri"/>
                <a:ea typeface="Calibri"/>
                <a:cs typeface="Calibri"/>
                <a:sym typeface="Calibri"/>
              </a:rPr>
              <a:t>Delete</a:t>
            </a:r>
            <a:r>
              <a:rPr lang="en-GB" sz="2000" b="1">
                <a:solidFill>
                  <a:schemeClr val="dk1"/>
                </a:solidFill>
                <a:latin typeface="Calibri"/>
                <a:ea typeface="Calibri"/>
                <a:cs typeface="Calibri"/>
                <a:sym typeface="Calibri"/>
              </a:rPr>
              <a:t> - </a:t>
            </a:r>
            <a:r>
              <a:rPr lang="en-GB" sz="1600">
                <a:solidFill>
                  <a:schemeClr val="dk1"/>
                </a:solidFill>
                <a:latin typeface="Calibri"/>
                <a:ea typeface="Calibri"/>
                <a:cs typeface="Calibri"/>
                <a:sym typeface="Calibri"/>
              </a:rPr>
              <a:t>The user can decide to remove a layer from their working environment. He will then be asked to confirm his action</a:t>
            </a:r>
            <a:endParaRPr sz="1600">
              <a:solidFill>
                <a:schemeClr val="dk1"/>
              </a:solidFill>
              <a:latin typeface="Calibri"/>
              <a:ea typeface="Calibri"/>
              <a:cs typeface="Calibri"/>
              <a:sym typeface="Calibri"/>
            </a:endParaRPr>
          </a:p>
        </p:txBody>
      </p:sp>
      <p:sp>
        <p:nvSpPr>
          <p:cNvPr id="3133" name="Google Shape;3133;p121"/>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Working Tools</a:t>
            </a:r>
            <a:endParaRPr sz="1620" b="1">
              <a:solidFill>
                <a:schemeClr val="dk1"/>
              </a:solidFill>
              <a:latin typeface="Calibri"/>
              <a:ea typeface="Calibri"/>
              <a:cs typeface="Calibri"/>
              <a:sym typeface="Calibri"/>
            </a:endParaRPr>
          </a:p>
        </p:txBody>
      </p:sp>
      <p:pic>
        <p:nvPicPr>
          <p:cNvPr id="3134" name="Google Shape;3134;p121"/>
          <p:cNvPicPr preferRelativeResize="0"/>
          <p:nvPr/>
        </p:nvPicPr>
        <p:blipFill rotWithShape="1">
          <a:blip r:embed="rId10">
            <a:alphaModFix/>
          </a:blip>
          <a:srcRect/>
          <a:stretch/>
        </p:blipFill>
        <p:spPr>
          <a:xfrm>
            <a:off x="2855640" y="2340629"/>
            <a:ext cx="1739900" cy="3530600"/>
          </a:xfrm>
          <a:prstGeom prst="rect">
            <a:avLst/>
          </a:prstGeom>
          <a:noFill/>
          <a:ln>
            <a:noFill/>
          </a:ln>
        </p:spPr>
      </p:pic>
      <p:pic>
        <p:nvPicPr>
          <p:cNvPr id="3135" name="Google Shape;3135;p121" descr="Graphical user interface, text, application&#10;&#10;Description automatically generated"/>
          <p:cNvPicPr preferRelativeResize="0"/>
          <p:nvPr/>
        </p:nvPicPr>
        <p:blipFill rotWithShape="1">
          <a:blip r:embed="rId11">
            <a:alphaModFix/>
          </a:blip>
          <a:srcRect/>
          <a:stretch/>
        </p:blipFill>
        <p:spPr>
          <a:xfrm>
            <a:off x="5586091" y="3293203"/>
            <a:ext cx="2670149" cy="1152741"/>
          </a:xfrm>
          <a:prstGeom prst="rect">
            <a:avLst/>
          </a:prstGeom>
          <a:noFill/>
          <a:ln>
            <a:noFill/>
          </a:ln>
        </p:spPr>
      </p:pic>
      <p:sp>
        <p:nvSpPr>
          <p:cNvPr id="3136" name="Google Shape;3136;p121"/>
          <p:cNvSpPr/>
          <p:nvPr/>
        </p:nvSpPr>
        <p:spPr>
          <a:xfrm>
            <a:off x="2726679" y="3589483"/>
            <a:ext cx="2016224" cy="614546"/>
          </a:xfrm>
          <a:prstGeom prst="rect">
            <a:avLst/>
          </a:prstGeom>
          <a:solidFill>
            <a:srgbClr val="FF0000">
              <a:alpha val="16470"/>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3140"/>
        <p:cNvGrpSpPr/>
        <p:nvPr/>
      </p:nvGrpSpPr>
      <p:grpSpPr>
        <a:xfrm>
          <a:off x="0" y="0"/>
          <a:ext cx="0" cy="0"/>
          <a:chOff x="0" y="0"/>
          <a:chExt cx="0" cy="0"/>
        </a:xfrm>
      </p:grpSpPr>
      <p:pic>
        <p:nvPicPr>
          <p:cNvPr id="3141" name="Google Shape;3141;p122"/>
          <p:cNvPicPr preferRelativeResize="0"/>
          <p:nvPr/>
        </p:nvPicPr>
        <p:blipFill rotWithShape="1">
          <a:blip r:embed="rId3">
            <a:alphaModFix/>
          </a:blip>
          <a:srcRect/>
          <a:stretch/>
        </p:blipFill>
        <p:spPr>
          <a:xfrm>
            <a:off x="551239" y="2624500"/>
            <a:ext cx="406400" cy="457200"/>
          </a:xfrm>
          <a:prstGeom prst="rect">
            <a:avLst/>
          </a:prstGeom>
          <a:noFill/>
          <a:ln>
            <a:noFill/>
          </a:ln>
        </p:spPr>
      </p:pic>
      <p:pic>
        <p:nvPicPr>
          <p:cNvPr id="3142" name="Google Shape;3142;p122"/>
          <p:cNvPicPr preferRelativeResize="0"/>
          <p:nvPr/>
        </p:nvPicPr>
        <p:blipFill rotWithShape="1">
          <a:blip r:embed="rId4">
            <a:alphaModFix/>
          </a:blip>
          <a:srcRect/>
          <a:stretch/>
        </p:blipFill>
        <p:spPr>
          <a:xfrm>
            <a:off x="566480" y="4722295"/>
            <a:ext cx="406400" cy="457200"/>
          </a:xfrm>
          <a:prstGeom prst="rect">
            <a:avLst/>
          </a:prstGeom>
          <a:noFill/>
          <a:ln>
            <a:noFill/>
          </a:ln>
        </p:spPr>
      </p:pic>
      <p:pic>
        <p:nvPicPr>
          <p:cNvPr id="3143" name="Google Shape;3143;p122"/>
          <p:cNvPicPr preferRelativeResize="0"/>
          <p:nvPr/>
        </p:nvPicPr>
        <p:blipFill rotWithShape="1">
          <a:blip r:embed="rId5">
            <a:alphaModFix/>
          </a:blip>
          <a:srcRect/>
          <a:stretch/>
        </p:blipFill>
        <p:spPr>
          <a:xfrm>
            <a:off x="551239" y="3124499"/>
            <a:ext cx="406400" cy="457200"/>
          </a:xfrm>
          <a:prstGeom prst="rect">
            <a:avLst/>
          </a:prstGeom>
          <a:noFill/>
          <a:ln>
            <a:noFill/>
          </a:ln>
        </p:spPr>
      </p:pic>
      <p:pic>
        <p:nvPicPr>
          <p:cNvPr id="3144" name="Google Shape;3144;p122"/>
          <p:cNvPicPr preferRelativeResize="0"/>
          <p:nvPr/>
        </p:nvPicPr>
        <p:blipFill rotWithShape="1">
          <a:blip r:embed="rId6">
            <a:alphaModFix/>
          </a:blip>
          <a:srcRect/>
          <a:stretch/>
        </p:blipFill>
        <p:spPr>
          <a:xfrm>
            <a:off x="551384" y="5258996"/>
            <a:ext cx="406400" cy="457200"/>
          </a:xfrm>
          <a:prstGeom prst="rect">
            <a:avLst/>
          </a:prstGeom>
          <a:noFill/>
          <a:ln>
            <a:noFill/>
          </a:ln>
        </p:spPr>
      </p:pic>
      <p:pic>
        <p:nvPicPr>
          <p:cNvPr id="3145" name="Google Shape;3145;p122"/>
          <p:cNvPicPr preferRelativeResize="0"/>
          <p:nvPr/>
        </p:nvPicPr>
        <p:blipFill rotWithShape="1">
          <a:blip r:embed="rId7">
            <a:alphaModFix/>
          </a:blip>
          <a:srcRect/>
          <a:stretch/>
        </p:blipFill>
        <p:spPr>
          <a:xfrm>
            <a:off x="566480" y="4173397"/>
            <a:ext cx="406400" cy="457200"/>
          </a:xfrm>
          <a:prstGeom prst="rect">
            <a:avLst/>
          </a:prstGeom>
          <a:noFill/>
          <a:ln>
            <a:noFill/>
          </a:ln>
        </p:spPr>
      </p:pic>
      <p:pic>
        <p:nvPicPr>
          <p:cNvPr id="3146" name="Google Shape;3146;p122"/>
          <p:cNvPicPr preferRelativeResize="0"/>
          <p:nvPr/>
        </p:nvPicPr>
        <p:blipFill rotWithShape="1">
          <a:blip r:embed="rId8">
            <a:alphaModFix/>
          </a:blip>
          <a:srcRect/>
          <a:stretch/>
        </p:blipFill>
        <p:spPr>
          <a:xfrm>
            <a:off x="566480" y="3624499"/>
            <a:ext cx="406400" cy="457200"/>
          </a:xfrm>
          <a:prstGeom prst="rect">
            <a:avLst/>
          </a:prstGeom>
          <a:noFill/>
          <a:ln>
            <a:noFill/>
          </a:ln>
        </p:spPr>
      </p:pic>
      <p:pic>
        <p:nvPicPr>
          <p:cNvPr id="3147" name="Google Shape;3147;p122"/>
          <p:cNvPicPr preferRelativeResize="0"/>
          <p:nvPr/>
        </p:nvPicPr>
        <p:blipFill rotWithShape="1">
          <a:blip r:embed="rId9">
            <a:alphaModFix/>
          </a:blip>
          <a:srcRect/>
          <a:stretch/>
        </p:blipFill>
        <p:spPr>
          <a:xfrm>
            <a:off x="1402560" y="3853099"/>
            <a:ext cx="570892" cy="592849"/>
          </a:xfrm>
          <a:prstGeom prst="rect">
            <a:avLst/>
          </a:prstGeom>
          <a:noFill/>
          <a:ln>
            <a:noFill/>
          </a:ln>
        </p:spPr>
      </p:pic>
      <p:sp>
        <p:nvSpPr>
          <p:cNvPr id="3148" name="Google Shape;3148;p122"/>
          <p:cNvSpPr/>
          <p:nvPr/>
        </p:nvSpPr>
        <p:spPr>
          <a:xfrm rot="5400000">
            <a:off x="-480559" y="3946725"/>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149" name="Google Shape;3149;p122"/>
          <p:cNvSpPr/>
          <p:nvPr/>
        </p:nvSpPr>
        <p:spPr>
          <a:xfrm rot="-5400000">
            <a:off x="520015" y="3926676"/>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150" name="Google Shape;3150;p122"/>
          <p:cNvCxnSpPr/>
          <p:nvPr/>
        </p:nvCxnSpPr>
        <p:spPr>
          <a:xfrm>
            <a:off x="4890266" y="4293096"/>
            <a:ext cx="576064" cy="0"/>
          </a:xfrm>
          <a:prstGeom prst="straightConnector1">
            <a:avLst/>
          </a:prstGeom>
          <a:noFill/>
          <a:ln w="9525" cap="flat" cmpd="sng">
            <a:solidFill>
              <a:schemeClr val="accent1"/>
            </a:solidFill>
            <a:prstDash val="solid"/>
            <a:miter lim="800000"/>
            <a:headEnd type="none" w="sm" len="sm"/>
            <a:tailEnd type="triangle" w="med" len="med"/>
          </a:ln>
        </p:spPr>
      </p:cxnSp>
      <p:sp>
        <p:nvSpPr>
          <p:cNvPr id="3151" name="Google Shape;3151;p122"/>
          <p:cNvSpPr/>
          <p:nvPr/>
        </p:nvSpPr>
        <p:spPr>
          <a:xfrm>
            <a:off x="695100" y="1370998"/>
            <a:ext cx="10801500"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b="1">
                <a:solidFill>
                  <a:schemeClr val="dk1"/>
                </a:solidFill>
                <a:latin typeface="Calibri"/>
                <a:ea typeface="Calibri"/>
                <a:cs typeface="Calibri"/>
                <a:sym typeface="Calibri"/>
              </a:rPr>
              <a:t>Add to Situation / Remove from situation </a:t>
            </a:r>
            <a:r>
              <a:rPr lang="en-GB" sz="1600" b="1">
                <a:solidFill>
                  <a:schemeClr val="dk1"/>
                </a:solidFill>
                <a:latin typeface="Calibri"/>
                <a:ea typeface="Calibri"/>
                <a:cs typeface="Calibri"/>
                <a:sym typeface="Calibri"/>
              </a:rPr>
              <a:t>- </a:t>
            </a:r>
            <a:r>
              <a:rPr lang="en-GB" sz="1600">
                <a:solidFill>
                  <a:schemeClr val="dk1"/>
                </a:solidFill>
                <a:latin typeface="Calibri"/>
                <a:ea typeface="Calibri"/>
                <a:cs typeface="Calibri"/>
                <a:sym typeface="Calibri"/>
              </a:rPr>
              <a:t>The user can add / remove the layer from the situation layers pane. When removing,  this operation does not remove the layer from the system. The layer remains available in its category (one of the other panes)</a:t>
            </a: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152" name="Google Shape;3152;p122"/>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Working Tools</a:t>
            </a:r>
            <a:endParaRPr sz="1620" b="1">
              <a:solidFill>
                <a:schemeClr val="dk1"/>
              </a:solidFill>
              <a:latin typeface="Calibri"/>
              <a:ea typeface="Calibri"/>
              <a:cs typeface="Calibri"/>
              <a:sym typeface="Calibri"/>
            </a:endParaRPr>
          </a:p>
        </p:txBody>
      </p:sp>
      <p:pic>
        <p:nvPicPr>
          <p:cNvPr id="3153" name="Google Shape;3153;p122"/>
          <p:cNvPicPr preferRelativeResize="0"/>
          <p:nvPr/>
        </p:nvPicPr>
        <p:blipFill rotWithShape="1">
          <a:blip r:embed="rId10">
            <a:alphaModFix/>
          </a:blip>
          <a:srcRect/>
          <a:stretch/>
        </p:blipFill>
        <p:spPr>
          <a:xfrm>
            <a:off x="2855640" y="2340629"/>
            <a:ext cx="1739900" cy="3530600"/>
          </a:xfrm>
          <a:prstGeom prst="rect">
            <a:avLst/>
          </a:prstGeom>
          <a:noFill/>
          <a:ln>
            <a:noFill/>
          </a:ln>
        </p:spPr>
      </p:pic>
      <p:sp>
        <p:nvSpPr>
          <p:cNvPr id="3154" name="Google Shape;3154;p122"/>
          <p:cNvSpPr txBox="1"/>
          <p:nvPr/>
        </p:nvSpPr>
        <p:spPr>
          <a:xfrm>
            <a:off x="5504407" y="3660659"/>
            <a:ext cx="3096344" cy="181588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It will appear / removed in /from the Situation layer</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a:solidFill>
                <a:srgbClr val="C00000"/>
              </a:solidFill>
              <a:latin typeface="Calibri"/>
              <a:ea typeface="Calibri"/>
              <a:cs typeface="Calibri"/>
              <a:sym typeface="Calibri"/>
            </a:endParaRPr>
          </a:p>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In its category, the layer name will be preceded by      / the icon     will be removed from the layer name</a:t>
            </a:r>
            <a:endParaRPr sz="1800">
              <a:solidFill>
                <a:schemeClr val="dk1"/>
              </a:solidFill>
              <a:latin typeface="Calibri"/>
              <a:ea typeface="Calibri"/>
              <a:cs typeface="Calibri"/>
              <a:sym typeface="Calibri"/>
            </a:endParaRPr>
          </a:p>
        </p:txBody>
      </p:sp>
      <p:pic>
        <p:nvPicPr>
          <p:cNvPr id="3155" name="Google Shape;3155;p122" descr="Graphical user interface, application&#10;&#10;Description automatically generated"/>
          <p:cNvPicPr preferRelativeResize="0"/>
          <p:nvPr/>
        </p:nvPicPr>
        <p:blipFill rotWithShape="1">
          <a:blip r:embed="rId11">
            <a:alphaModFix/>
          </a:blip>
          <a:srcRect/>
          <a:stretch/>
        </p:blipFill>
        <p:spPr>
          <a:xfrm>
            <a:off x="5466330" y="2407624"/>
            <a:ext cx="3096344" cy="1139164"/>
          </a:xfrm>
          <a:prstGeom prst="rect">
            <a:avLst/>
          </a:prstGeom>
          <a:noFill/>
          <a:ln>
            <a:noFill/>
          </a:ln>
        </p:spPr>
      </p:pic>
      <p:cxnSp>
        <p:nvCxnSpPr>
          <p:cNvPr id="3156" name="Google Shape;3156;p122"/>
          <p:cNvCxnSpPr/>
          <p:nvPr/>
        </p:nvCxnSpPr>
        <p:spPr>
          <a:xfrm rot="10800000">
            <a:off x="7018604" y="3388676"/>
            <a:ext cx="0" cy="316224"/>
          </a:xfrm>
          <a:prstGeom prst="straightConnector1">
            <a:avLst/>
          </a:prstGeom>
          <a:noFill/>
          <a:ln w="9525" cap="flat" cmpd="sng">
            <a:solidFill>
              <a:srgbClr val="C00000"/>
            </a:solidFill>
            <a:prstDash val="solid"/>
            <a:miter lim="800000"/>
            <a:headEnd type="none" w="sm" len="sm"/>
            <a:tailEnd type="triangle" w="med" len="med"/>
          </a:ln>
        </p:spPr>
      </p:cxnSp>
      <p:pic>
        <p:nvPicPr>
          <p:cNvPr id="3157" name="Google Shape;3157;p122"/>
          <p:cNvPicPr preferRelativeResize="0"/>
          <p:nvPr/>
        </p:nvPicPr>
        <p:blipFill rotWithShape="1">
          <a:blip r:embed="rId12">
            <a:alphaModFix/>
          </a:blip>
          <a:srcRect/>
          <a:stretch/>
        </p:blipFill>
        <p:spPr>
          <a:xfrm>
            <a:off x="7464152" y="4811877"/>
            <a:ext cx="178932" cy="201299"/>
          </a:xfrm>
          <a:prstGeom prst="rect">
            <a:avLst/>
          </a:prstGeom>
          <a:noFill/>
          <a:ln>
            <a:noFill/>
          </a:ln>
        </p:spPr>
      </p:pic>
      <p:pic>
        <p:nvPicPr>
          <p:cNvPr id="3158" name="Google Shape;3158;p122" descr="Graphical user interface, text, application&#10;&#10;Description automatically generated"/>
          <p:cNvPicPr preferRelativeResize="0"/>
          <p:nvPr/>
        </p:nvPicPr>
        <p:blipFill rotWithShape="1">
          <a:blip r:embed="rId13">
            <a:alphaModFix/>
          </a:blip>
          <a:srcRect/>
          <a:stretch/>
        </p:blipFill>
        <p:spPr>
          <a:xfrm>
            <a:off x="5520219" y="5432300"/>
            <a:ext cx="2988565" cy="1159119"/>
          </a:xfrm>
          <a:prstGeom prst="rect">
            <a:avLst/>
          </a:prstGeom>
          <a:noFill/>
          <a:ln>
            <a:noFill/>
          </a:ln>
        </p:spPr>
      </p:pic>
      <p:cxnSp>
        <p:nvCxnSpPr>
          <p:cNvPr id="3159" name="Google Shape;3159;p122"/>
          <p:cNvCxnSpPr/>
          <p:nvPr/>
        </p:nvCxnSpPr>
        <p:spPr>
          <a:xfrm>
            <a:off x="7104112" y="5373460"/>
            <a:ext cx="0" cy="308101"/>
          </a:xfrm>
          <a:prstGeom prst="straightConnector1">
            <a:avLst/>
          </a:prstGeom>
          <a:noFill/>
          <a:ln w="9525" cap="flat" cmpd="sng">
            <a:solidFill>
              <a:srgbClr val="C00000"/>
            </a:solidFill>
            <a:prstDash val="solid"/>
            <a:miter lim="800000"/>
            <a:headEnd type="none" w="sm" len="sm"/>
            <a:tailEnd type="triangle" w="med" len="med"/>
          </a:ln>
        </p:spPr>
      </p:cxnSp>
      <p:pic>
        <p:nvPicPr>
          <p:cNvPr id="3160" name="Google Shape;3160;p122"/>
          <p:cNvPicPr preferRelativeResize="0"/>
          <p:nvPr/>
        </p:nvPicPr>
        <p:blipFill rotWithShape="1">
          <a:blip r:embed="rId12">
            <a:alphaModFix/>
          </a:blip>
          <a:srcRect/>
          <a:stretch/>
        </p:blipFill>
        <p:spPr>
          <a:xfrm>
            <a:off x="6222700" y="5057697"/>
            <a:ext cx="178932" cy="201299"/>
          </a:xfrm>
          <a:prstGeom prst="rect">
            <a:avLst/>
          </a:prstGeom>
          <a:noFill/>
          <a:ln>
            <a:noFill/>
          </a:ln>
        </p:spPr>
      </p:pic>
      <p:sp>
        <p:nvSpPr>
          <p:cNvPr id="3161" name="Google Shape;3161;p122"/>
          <p:cNvSpPr/>
          <p:nvPr/>
        </p:nvSpPr>
        <p:spPr>
          <a:xfrm>
            <a:off x="2703858" y="4016049"/>
            <a:ext cx="2016224" cy="614546"/>
          </a:xfrm>
          <a:prstGeom prst="rect">
            <a:avLst/>
          </a:prstGeom>
          <a:solidFill>
            <a:srgbClr val="FF0000">
              <a:alpha val="16470"/>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3165"/>
        <p:cNvGrpSpPr/>
        <p:nvPr/>
      </p:nvGrpSpPr>
      <p:grpSpPr>
        <a:xfrm>
          <a:off x="0" y="0"/>
          <a:ext cx="0" cy="0"/>
          <a:chOff x="0" y="0"/>
          <a:chExt cx="0" cy="0"/>
        </a:xfrm>
      </p:grpSpPr>
      <p:pic>
        <p:nvPicPr>
          <p:cNvPr id="3166" name="Google Shape;3166;p123"/>
          <p:cNvPicPr preferRelativeResize="0"/>
          <p:nvPr/>
        </p:nvPicPr>
        <p:blipFill rotWithShape="1">
          <a:blip r:embed="rId3">
            <a:alphaModFix/>
          </a:blip>
          <a:srcRect/>
          <a:stretch/>
        </p:blipFill>
        <p:spPr>
          <a:xfrm>
            <a:off x="551239" y="2624500"/>
            <a:ext cx="406400" cy="457200"/>
          </a:xfrm>
          <a:prstGeom prst="rect">
            <a:avLst/>
          </a:prstGeom>
          <a:noFill/>
          <a:ln>
            <a:noFill/>
          </a:ln>
        </p:spPr>
      </p:pic>
      <p:pic>
        <p:nvPicPr>
          <p:cNvPr id="3167" name="Google Shape;3167;p123"/>
          <p:cNvPicPr preferRelativeResize="0"/>
          <p:nvPr/>
        </p:nvPicPr>
        <p:blipFill rotWithShape="1">
          <a:blip r:embed="rId4">
            <a:alphaModFix/>
          </a:blip>
          <a:srcRect/>
          <a:stretch/>
        </p:blipFill>
        <p:spPr>
          <a:xfrm>
            <a:off x="566480" y="4722295"/>
            <a:ext cx="406400" cy="457200"/>
          </a:xfrm>
          <a:prstGeom prst="rect">
            <a:avLst/>
          </a:prstGeom>
          <a:noFill/>
          <a:ln>
            <a:noFill/>
          </a:ln>
        </p:spPr>
      </p:pic>
      <p:pic>
        <p:nvPicPr>
          <p:cNvPr id="3168" name="Google Shape;3168;p123"/>
          <p:cNvPicPr preferRelativeResize="0"/>
          <p:nvPr/>
        </p:nvPicPr>
        <p:blipFill rotWithShape="1">
          <a:blip r:embed="rId5">
            <a:alphaModFix/>
          </a:blip>
          <a:srcRect/>
          <a:stretch/>
        </p:blipFill>
        <p:spPr>
          <a:xfrm>
            <a:off x="551239" y="3124499"/>
            <a:ext cx="406400" cy="457200"/>
          </a:xfrm>
          <a:prstGeom prst="rect">
            <a:avLst/>
          </a:prstGeom>
          <a:noFill/>
          <a:ln>
            <a:noFill/>
          </a:ln>
        </p:spPr>
      </p:pic>
      <p:pic>
        <p:nvPicPr>
          <p:cNvPr id="3169" name="Google Shape;3169;p123"/>
          <p:cNvPicPr preferRelativeResize="0"/>
          <p:nvPr/>
        </p:nvPicPr>
        <p:blipFill rotWithShape="1">
          <a:blip r:embed="rId6">
            <a:alphaModFix/>
          </a:blip>
          <a:srcRect/>
          <a:stretch/>
        </p:blipFill>
        <p:spPr>
          <a:xfrm>
            <a:off x="551384" y="5258996"/>
            <a:ext cx="406400" cy="457200"/>
          </a:xfrm>
          <a:prstGeom prst="rect">
            <a:avLst/>
          </a:prstGeom>
          <a:noFill/>
          <a:ln>
            <a:noFill/>
          </a:ln>
        </p:spPr>
      </p:pic>
      <p:pic>
        <p:nvPicPr>
          <p:cNvPr id="3170" name="Google Shape;3170;p123"/>
          <p:cNvPicPr preferRelativeResize="0"/>
          <p:nvPr/>
        </p:nvPicPr>
        <p:blipFill rotWithShape="1">
          <a:blip r:embed="rId7">
            <a:alphaModFix/>
          </a:blip>
          <a:srcRect/>
          <a:stretch/>
        </p:blipFill>
        <p:spPr>
          <a:xfrm>
            <a:off x="566480" y="4173397"/>
            <a:ext cx="406400" cy="457200"/>
          </a:xfrm>
          <a:prstGeom prst="rect">
            <a:avLst/>
          </a:prstGeom>
          <a:noFill/>
          <a:ln>
            <a:noFill/>
          </a:ln>
        </p:spPr>
      </p:pic>
      <p:pic>
        <p:nvPicPr>
          <p:cNvPr id="3171" name="Google Shape;3171;p123"/>
          <p:cNvPicPr preferRelativeResize="0"/>
          <p:nvPr/>
        </p:nvPicPr>
        <p:blipFill rotWithShape="1">
          <a:blip r:embed="rId8">
            <a:alphaModFix/>
          </a:blip>
          <a:srcRect/>
          <a:stretch/>
        </p:blipFill>
        <p:spPr>
          <a:xfrm>
            <a:off x="566480" y="3624499"/>
            <a:ext cx="406400" cy="457200"/>
          </a:xfrm>
          <a:prstGeom prst="rect">
            <a:avLst/>
          </a:prstGeom>
          <a:noFill/>
          <a:ln>
            <a:noFill/>
          </a:ln>
        </p:spPr>
      </p:pic>
      <p:pic>
        <p:nvPicPr>
          <p:cNvPr id="3172" name="Google Shape;3172;p123"/>
          <p:cNvPicPr preferRelativeResize="0"/>
          <p:nvPr/>
        </p:nvPicPr>
        <p:blipFill rotWithShape="1">
          <a:blip r:embed="rId9">
            <a:alphaModFix/>
          </a:blip>
          <a:srcRect/>
          <a:stretch/>
        </p:blipFill>
        <p:spPr>
          <a:xfrm>
            <a:off x="1402560" y="3853099"/>
            <a:ext cx="570892" cy="592849"/>
          </a:xfrm>
          <a:prstGeom prst="rect">
            <a:avLst/>
          </a:prstGeom>
          <a:noFill/>
          <a:ln>
            <a:noFill/>
          </a:ln>
        </p:spPr>
      </p:pic>
      <p:sp>
        <p:nvSpPr>
          <p:cNvPr id="3173" name="Google Shape;3173;p123"/>
          <p:cNvSpPr/>
          <p:nvPr/>
        </p:nvSpPr>
        <p:spPr>
          <a:xfrm rot="5400000">
            <a:off x="-480559" y="3946725"/>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174" name="Google Shape;3174;p123"/>
          <p:cNvSpPr/>
          <p:nvPr/>
        </p:nvSpPr>
        <p:spPr>
          <a:xfrm rot="-5400000">
            <a:off x="520015" y="3926676"/>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175" name="Google Shape;3175;p123"/>
          <p:cNvCxnSpPr/>
          <p:nvPr/>
        </p:nvCxnSpPr>
        <p:spPr>
          <a:xfrm>
            <a:off x="4799856" y="4941168"/>
            <a:ext cx="576064" cy="0"/>
          </a:xfrm>
          <a:prstGeom prst="straightConnector1">
            <a:avLst/>
          </a:prstGeom>
          <a:noFill/>
          <a:ln w="9525" cap="flat" cmpd="sng">
            <a:solidFill>
              <a:schemeClr val="accent1"/>
            </a:solidFill>
            <a:prstDash val="solid"/>
            <a:miter lim="800000"/>
            <a:headEnd type="none" w="sm" len="sm"/>
            <a:tailEnd type="triangle" w="med" len="med"/>
          </a:ln>
        </p:spPr>
      </p:cxnSp>
      <p:sp>
        <p:nvSpPr>
          <p:cNvPr id="3176" name="Google Shape;3176;p123"/>
          <p:cNvSpPr/>
          <p:nvPr/>
        </p:nvSpPr>
        <p:spPr>
          <a:xfrm>
            <a:off x="695100" y="1370998"/>
            <a:ext cx="108015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b="1">
                <a:solidFill>
                  <a:schemeClr val="dk1"/>
                </a:solidFill>
                <a:latin typeface="Calibri"/>
                <a:ea typeface="Calibri"/>
                <a:cs typeface="Calibri"/>
                <a:sym typeface="Calibri"/>
              </a:rPr>
              <a:t>Export as KML/ Export as CSV</a:t>
            </a:r>
            <a:r>
              <a:rPr lang="en-GB" sz="1600" b="1">
                <a:solidFill>
                  <a:schemeClr val="dk1"/>
                </a:solidFill>
                <a:latin typeface="Calibri"/>
                <a:ea typeface="Calibri"/>
                <a:cs typeface="Calibri"/>
                <a:sym typeface="Calibri"/>
              </a:rPr>
              <a:t>- </a:t>
            </a:r>
            <a:r>
              <a:rPr lang="en-GB" sz="1800">
                <a:solidFill>
                  <a:schemeClr val="dk1"/>
                </a:solidFill>
                <a:latin typeface="Calibri"/>
                <a:ea typeface="Calibri"/>
                <a:cs typeface="Calibri"/>
                <a:sym typeface="Calibri"/>
              </a:rPr>
              <a:t>Depending on the format chosen by the user, he can consult the default download folder of his browser, to access the exported file</a:t>
            </a:r>
            <a:endParaRPr sz="1800">
              <a:solidFill>
                <a:schemeClr val="dk1"/>
              </a:solidFill>
              <a:latin typeface="Calibri"/>
              <a:ea typeface="Calibri"/>
              <a:cs typeface="Calibri"/>
              <a:sym typeface="Calibri"/>
            </a:endParaRPr>
          </a:p>
        </p:txBody>
      </p:sp>
      <p:sp>
        <p:nvSpPr>
          <p:cNvPr id="3177" name="Google Shape;3177;p123"/>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Working Tools</a:t>
            </a:r>
            <a:endParaRPr sz="1620" b="1">
              <a:solidFill>
                <a:schemeClr val="dk1"/>
              </a:solidFill>
              <a:latin typeface="Calibri"/>
              <a:ea typeface="Calibri"/>
              <a:cs typeface="Calibri"/>
              <a:sym typeface="Calibri"/>
            </a:endParaRPr>
          </a:p>
        </p:txBody>
      </p:sp>
      <p:pic>
        <p:nvPicPr>
          <p:cNvPr id="3178" name="Google Shape;3178;p123"/>
          <p:cNvPicPr preferRelativeResize="0"/>
          <p:nvPr/>
        </p:nvPicPr>
        <p:blipFill rotWithShape="1">
          <a:blip r:embed="rId10">
            <a:alphaModFix/>
          </a:blip>
          <a:srcRect/>
          <a:stretch/>
        </p:blipFill>
        <p:spPr>
          <a:xfrm>
            <a:off x="2855640" y="2340629"/>
            <a:ext cx="1739900" cy="3530600"/>
          </a:xfrm>
          <a:prstGeom prst="rect">
            <a:avLst/>
          </a:prstGeom>
          <a:noFill/>
          <a:ln>
            <a:noFill/>
          </a:ln>
        </p:spPr>
      </p:pic>
      <p:sp>
        <p:nvSpPr>
          <p:cNvPr id="3179" name="Google Shape;3179;p123"/>
          <p:cNvSpPr txBox="1"/>
          <p:nvPr/>
        </p:nvSpPr>
        <p:spPr>
          <a:xfrm>
            <a:off x="5375920" y="4545385"/>
            <a:ext cx="309634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To export a layers in a visual format (kml) or spreadsheet format (CSV)</a:t>
            </a:r>
            <a:endParaRPr sz="1800">
              <a:solidFill>
                <a:schemeClr val="dk1"/>
              </a:solidFill>
              <a:latin typeface="Calibri"/>
              <a:ea typeface="Calibri"/>
              <a:cs typeface="Calibri"/>
              <a:sym typeface="Calibri"/>
            </a:endParaRPr>
          </a:p>
        </p:txBody>
      </p:sp>
      <p:sp>
        <p:nvSpPr>
          <p:cNvPr id="3180" name="Google Shape;3180;p123"/>
          <p:cNvSpPr/>
          <p:nvPr/>
        </p:nvSpPr>
        <p:spPr>
          <a:xfrm>
            <a:off x="2711624" y="4445948"/>
            <a:ext cx="2016224" cy="1041648"/>
          </a:xfrm>
          <a:prstGeom prst="rect">
            <a:avLst/>
          </a:prstGeom>
          <a:solidFill>
            <a:srgbClr val="FF0000">
              <a:alpha val="16470"/>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13"/>
          <p:cNvSpPr txBox="1"/>
          <p:nvPr/>
        </p:nvSpPr>
        <p:spPr>
          <a:xfrm>
            <a:off x="838200" y="365125"/>
            <a:ext cx="6335864" cy="74856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Calibri"/>
              <a:buNone/>
            </a:pPr>
            <a:r>
              <a:rPr lang="en-GB" sz="3200" b="0" i="0" u="none" strike="noStrike" cap="none">
                <a:solidFill>
                  <a:schemeClr val="dk1"/>
                </a:solidFill>
                <a:latin typeface="Calibri"/>
                <a:ea typeface="Calibri"/>
                <a:cs typeface="Calibri"/>
                <a:sym typeface="Calibri"/>
              </a:rPr>
              <a:t>Organization of the information </a:t>
            </a:r>
            <a:br>
              <a:rPr lang="en-GB" sz="2400" b="0" i="0" u="none" strike="noStrike" cap="none">
                <a:solidFill>
                  <a:schemeClr val="dk1"/>
                </a:solidFill>
                <a:latin typeface="Calibri"/>
                <a:ea typeface="Calibri"/>
                <a:cs typeface="Calibri"/>
                <a:sym typeface="Calibri"/>
              </a:rPr>
            </a:br>
            <a:r>
              <a:rPr lang="en-GB" sz="1600" b="1" i="0" u="none" strike="noStrike" cap="none">
                <a:solidFill>
                  <a:schemeClr val="dk1"/>
                </a:solidFill>
                <a:latin typeface="Calibri"/>
                <a:ea typeface="Calibri"/>
                <a:cs typeface="Calibri"/>
                <a:sym typeface="Calibri"/>
              </a:rPr>
              <a:t>Type of layers</a:t>
            </a:r>
            <a:endParaRPr sz="1600" b="1" i="0" u="none" strike="noStrike" cap="none">
              <a:solidFill>
                <a:schemeClr val="dk1"/>
              </a:solidFill>
              <a:latin typeface="Calibri"/>
              <a:ea typeface="Calibri"/>
              <a:cs typeface="Calibri"/>
              <a:sym typeface="Calibri"/>
            </a:endParaRPr>
          </a:p>
        </p:txBody>
      </p:sp>
      <p:sp>
        <p:nvSpPr>
          <p:cNvPr id="309" name="Google Shape;309;p13"/>
          <p:cNvSpPr txBox="1">
            <a:spLocks noGrp="1"/>
          </p:cNvSpPr>
          <p:nvPr>
            <p:ph type="body" idx="1"/>
          </p:nvPr>
        </p:nvSpPr>
        <p:spPr>
          <a:xfrm>
            <a:off x="838200" y="1628119"/>
            <a:ext cx="7660076" cy="5594100"/>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2000"/>
              <a:buChar char="•"/>
            </a:pPr>
            <a:r>
              <a:rPr lang="en-GB" sz="2000"/>
              <a:t>(Own) Information layers – </a:t>
            </a:r>
            <a:r>
              <a:rPr lang="en-GB" sz="1600" i="1">
                <a:solidFill>
                  <a:srgbClr val="0070C0"/>
                </a:solidFill>
              </a:rPr>
              <a:t>Layers created by a center</a:t>
            </a:r>
            <a:endParaRPr/>
          </a:p>
          <a:p>
            <a:pPr marL="685800" lvl="1" indent="-228600" algn="l" rtl="0">
              <a:lnSpc>
                <a:spcPct val="90000"/>
              </a:lnSpc>
              <a:spcBef>
                <a:spcPts val="1700"/>
              </a:spcBef>
              <a:spcAft>
                <a:spcPts val="0"/>
              </a:spcAft>
              <a:buClr>
                <a:schemeClr val="dk1"/>
              </a:buClr>
              <a:buSzPts val="2000"/>
              <a:buChar char="•"/>
            </a:pPr>
            <a:r>
              <a:rPr lang="en-GB" sz="2000"/>
              <a:t>Third Parties Layers </a:t>
            </a:r>
            <a:r>
              <a:rPr lang="en-GB" sz="1600" i="1">
                <a:solidFill>
                  <a:srgbClr val="0070C0"/>
                </a:solidFill>
              </a:rPr>
              <a:t>– Layers from third parties</a:t>
            </a:r>
            <a:endParaRPr/>
          </a:p>
          <a:p>
            <a:pPr marL="685800" lvl="1" indent="-228600" algn="l" rtl="0">
              <a:lnSpc>
                <a:spcPct val="90000"/>
              </a:lnSpc>
              <a:spcBef>
                <a:spcPts val="1700"/>
              </a:spcBef>
              <a:spcAft>
                <a:spcPts val="0"/>
              </a:spcAft>
              <a:buClr>
                <a:srgbClr val="7F7F7F"/>
              </a:buClr>
              <a:buSzPts val="2000"/>
              <a:buChar char="•"/>
            </a:pPr>
            <a:r>
              <a:rPr lang="en-GB" sz="2000" i="1">
                <a:solidFill>
                  <a:srgbClr val="7F7F7F"/>
                </a:solidFill>
              </a:rPr>
              <a:t>System Information Layers </a:t>
            </a:r>
            <a:r>
              <a:rPr lang="en-GB">
                <a:solidFill>
                  <a:srgbClr val="7F7F7F"/>
                </a:solidFill>
              </a:rPr>
              <a:t>– </a:t>
            </a:r>
            <a:r>
              <a:rPr lang="en-GB" sz="1600" i="1">
                <a:solidFill>
                  <a:srgbClr val="7F7F7F"/>
                </a:solidFill>
              </a:rPr>
              <a:t>Layers from the system (hardcoded in the system)</a:t>
            </a:r>
            <a:endParaRPr>
              <a:solidFill>
                <a:srgbClr val="7F7F7F"/>
              </a:solidFill>
            </a:endParaRPr>
          </a:p>
          <a:p>
            <a:pPr marL="685800" lvl="1" indent="-228600" algn="l" rtl="0">
              <a:lnSpc>
                <a:spcPct val="90000"/>
              </a:lnSpc>
              <a:spcBef>
                <a:spcPts val="1700"/>
              </a:spcBef>
              <a:spcAft>
                <a:spcPts val="0"/>
              </a:spcAft>
              <a:buClr>
                <a:schemeClr val="dk1"/>
              </a:buClr>
              <a:buSzPts val="2000"/>
              <a:buChar char="•"/>
            </a:pPr>
            <a:r>
              <a:rPr lang="en-GB" sz="2000"/>
              <a:t>View layers </a:t>
            </a:r>
            <a:r>
              <a:rPr lang="en-GB" sz="1600" i="1">
                <a:solidFill>
                  <a:srgbClr val="4472C4"/>
                </a:solidFill>
              </a:rPr>
              <a:t>- </a:t>
            </a:r>
            <a:r>
              <a:rPr lang="en-GB" sz="1600" i="1">
                <a:solidFill>
                  <a:srgbClr val="0070C0"/>
                </a:solidFill>
              </a:rPr>
              <a:t>Comprise a selection of information based in the active layers in the user’s post and searching criterias defined by the user</a:t>
            </a:r>
            <a:endParaRPr sz="1600" i="1">
              <a:solidFill>
                <a:srgbClr val="0070C0"/>
              </a:solidFill>
            </a:endParaRPr>
          </a:p>
          <a:p>
            <a:pPr marL="685800" lvl="1" indent="-228600" algn="l" rtl="0">
              <a:lnSpc>
                <a:spcPct val="90000"/>
              </a:lnSpc>
              <a:spcBef>
                <a:spcPts val="1700"/>
              </a:spcBef>
              <a:spcAft>
                <a:spcPts val="0"/>
              </a:spcAft>
              <a:buClr>
                <a:schemeClr val="dk1"/>
              </a:buClr>
              <a:buSzPts val="2000"/>
              <a:buChar char="•"/>
            </a:pPr>
            <a:r>
              <a:rPr lang="en-GB" sz="2000"/>
              <a:t>Smart layers </a:t>
            </a:r>
            <a:r>
              <a:rPr lang="en-GB" sz="1600" i="1">
                <a:solidFill>
                  <a:srgbClr val="4472C4"/>
                </a:solidFill>
              </a:rPr>
              <a:t>- </a:t>
            </a:r>
            <a:r>
              <a:rPr lang="en-GB" sz="1600" i="1">
                <a:solidFill>
                  <a:srgbClr val="0070C0"/>
                </a:solidFill>
              </a:rPr>
              <a:t>Comprise content automatically selected by the system based on rules defined by the user</a:t>
            </a:r>
            <a:r>
              <a:rPr lang="en-GB" sz="1600" i="1">
                <a:solidFill>
                  <a:srgbClr val="4472C4"/>
                </a:solidFill>
              </a:rPr>
              <a:t>.</a:t>
            </a:r>
            <a:endParaRPr sz="1600" i="1">
              <a:solidFill>
                <a:srgbClr val="4472C4"/>
              </a:solidFill>
            </a:endParaRPr>
          </a:p>
          <a:p>
            <a:pPr marL="685800" lvl="1" indent="-228600" algn="l" rtl="0">
              <a:lnSpc>
                <a:spcPct val="90000"/>
              </a:lnSpc>
              <a:spcBef>
                <a:spcPts val="1700"/>
              </a:spcBef>
              <a:spcAft>
                <a:spcPts val="0"/>
              </a:spcAft>
              <a:buClr>
                <a:schemeClr val="dk1"/>
              </a:buClr>
              <a:buSzPts val="2000"/>
              <a:buChar char="•"/>
            </a:pPr>
            <a:r>
              <a:rPr lang="en-GB" sz="2000"/>
              <a:t>Yaoundé (Shared) Layers</a:t>
            </a:r>
            <a:r>
              <a:rPr lang="en-GB"/>
              <a:t> – </a:t>
            </a:r>
            <a:r>
              <a:rPr lang="en-GB" sz="1600" i="1">
                <a:solidFill>
                  <a:srgbClr val="0070C0"/>
                </a:solidFill>
              </a:rPr>
              <a:t>Own information layer made available with the YS</a:t>
            </a:r>
            <a:endParaRPr/>
          </a:p>
          <a:p>
            <a:pPr marL="685800" lvl="1" indent="-228600" algn="l" rtl="0">
              <a:lnSpc>
                <a:spcPct val="90000"/>
              </a:lnSpc>
              <a:spcBef>
                <a:spcPts val="1700"/>
              </a:spcBef>
              <a:spcAft>
                <a:spcPts val="0"/>
              </a:spcAft>
              <a:buClr>
                <a:schemeClr val="dk1"/>
              </a:buClr>
              <a:buSzPts val="2000"/>
              <a:buChar char="•"/>
            </a:pPr>
            <a:r>
              <a:rPr lang="en-GB" sz="2000"/>
              <a:t>Situation (Added) Layers </a:t>
            </a:r>
            <a:r>
              <a:rPr lang="en-GB" sz="1600" i="1">
                <a:solidFill>
                  <a:srgbClr val="0070C0"/>
                </a:solidFill>
              </a:rPr>
              <a:t>- Layers that were added by a user to an operational situation</a:t>
            </a:r>
            <a:endParaRPr sz="1600" i="1">
              <a:solidFill>
                <a:srgbClr val="0070C0"/>
              </a:solidFill>
            </a:endParaRPr>
          </a:p>
        </p:txBody>
      </p:sp>
      <p:pic>
        <p:nvPicPr>
          <p:cNvPr id="310" name="Google Shape;310;p13"/>
          <p:cNvPicPr preferRelativeResize="0"/>
          <p:nvPr/>
        </p:nvPicPr>
        <p:blipFill rotWithShape="1">
          <a:blip r:embed="rId3">
            <a:alphaModFix/>
          </a:blip>
          <a:srcRect/>
          <a:stretch/>
        </p:blipFill>
        <p:spPr>
          <a:xfrm>
            <a:off x="735338" y="5560776"/>
            <a:ext cx="406400" cy="457200"/>
          </a:xfrm>
          <a:prstGeom prst="rect">
            <a:avLst/>
          </a:prstGeom>
          <a:noFill/>
          <a:ln>
            <a:noFill/>
          </a:ln>
        </p:spPr>
      </p:pic>
      <p:pic>
        <p:nvPicPr>
          <p:cNvPr id="311" name="Google Shape;311;p13"/>
          <p:cNvPicPr preferRelativeResize="0"/>
          <p:nvPr/>
        </p:nvPicPr>
        <p:blipFill rotWithShape="1">
          <a:blip r:embed="rId4">
            <a:alphaModFix/>
          </a:blip>
          <a:srcRect/>
          <a:stretch/>
        </p:blipFill>
        <p:spPr>
          <a:xfrm>
            <a:off x="735338" y="4754212"/>
            <a:ext cx="406400" cy="457200"/>
          </a:xfrm>
          <a:prstGeom prst="rect">
            <a:avLst/>
          </a:prstGeom>
          <a:noFill/>
          <a:ln>
            <a:noFill/>
          </a:ln>
        </p:spPr>
      </p:pic>
      <p:pic>
        <p:nvPicPr>
          <p:cNvPr id="312" name="Google Shape;312;p13"/>
          <p:cNvPicPr preferRelativeResize="0"/>
          <p:nvPr/>
        </p:nvPicPr>
        <p:blipFill rotWithShape="1">
          <a:blip r:embed="rId5">
            <a:alphaModFix/>
          </a:blip>
          <a:srcRect/>
          <a:stretch/>
        </p:blipFill>
        <p:spPr>
          <a:xfrm>
            <a:off x="714419" y="4054774"/>
            <a:ext cx="406400" cy="457200"/>
          </a:xfrm>
          <a:prstGeom prst="rect">
            <a:avLst/>
          </a:prstGeom>
          <a:noFill/>
          <a:ln>
            <a:noFill/>
          </a:ln>
        </p:spPr>
      </p:pic>
      <p:pic>
        <p:nvPicPr>
          <p:cNvPr id="313" name="Google Shape;313;p13"/>
          <p:cNvPicPr preferRelativeResize="0"/>
          <p:nvPr/>
        </p:nvPicPr>
        <p:blipFill rotWithShape="1">
          <a:blip r:embed="rId6">
            <a:alphaModFix/>
          </a:blip>
          <a:srcRect/>
          <a:stretch/>
        </p:blipFill>
        <p:spPr>
          <a:xfrm>
            <a:off x="744847" y="3342166"/>
            <a:ext cx="406400" cy="457200"/>
          </a:xfrm>
          <a:prstGeom prst="rect">
            <a:avLst/>
          </a:prstGeom>
          <a:noFill/>
          <a:ln>
            <a:noFill/>
          </a:ln>
        </p:spPr>
      </p:pic>
      <p:pic>
        <p:nvPicPr>
          <p:cNvPr id="314" name="Google Shape;314;p13"/>
          <p:cNvPicPr preferRelativeResize="0"/>
          <p:nvPr/>
        </p:nvPicPr>
        <p:blipFill rotWithShape="1">
          <a:blip r:embed="rId7">
            <a:alphaModFix/>
          </a:blip>
          <a:srcRect/>
          <a:stretch/>
        </p:blipFill>
        <p:spPr>
          <a:xfrm>
            <a:off x="801295" y="1556792"/>
            <a:ext cx="406400" cy="457200"/>
          </a:xfrm>
          <a:prstGeom prst="rect">
            <a:avLst/>
          </a:prstGeom>
          <a:noFill/>
          <a:ln>
            <a:noFill/>
          </a:ln>
        </p:spPr>
      </p:pic>
      <p:pic>
        <p:nvPicPr>
          <p:cNvPr id="315" name="Google Shape;315;p13"/>
          <p:cNvPicPr preferRelativeResize="0"/>
          <p:nvPr/>
        </p:nvPicPr>
        <p:blipFill rotWithShape="1">
          <a:blip r:embed="rId8">
            <a:alphaModFix/>
          </a:blip>
          <a:srcRect/>
          <a:stretch/>
        </p:blipFill>
        <p:spPr>
          <a:xfrm>
            <a:off x="775275" y="2063698"/>
            <a:ext cx="406400" cy="457200"/>
          </a:xfrm>
          <a:prstGeom prst="rect">
            <a:avLst/>
          </a:prstGeom>
          <a:noFill/>
          <a:ln>
            <a:noFill/>
          </a:ln>
        </p:spPr>
      </p:pic>
      <p:pic>
        <p:nvPicPr>
          <p:cNvPr id="316" name="Google Shape;316;p13" descr="Map&#10;&#10;Description automatically generated"/>
          <p:cNvPicPr preferRelativeResize="0"/>
          <p:nvPr/>
        </p:nvPicPr>
        <p:blipFill rotWithShape="1">
          <a:blip r:embed="rId9">
            <a:alphaModFix/>
          </a:blip>
          <a:srcRect/>
          <a:stretch/>
        </p:blipFill>
        <p:spPr>
          <a:xfrm>
            <a:off x="8507785" y="0"/>
            <a:ext cx="3576660" cy="6858000"/>
          </a:xfrm>
          <a:prstGeom prst="rect">
            <a:avLst/>
          </a:prstGeom>
          <a:noFill/>
          <a:ln w="9525" cap="flat" cmpd="sng">
            <a:solidFill>
              <a:srgbClr val="1F3864"/>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9">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9">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0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1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3185"/>
        <p:cNvGrpSpPr/>
        <p:nvPr/>
      </p:nvGrpSpPr>
      <p:grpSpPr>
        <a:xfrm>
          <a:off x="0" y="0"/>
          <a:ext cx="0" cy="0"/>
          <a:chOff x="0" y="0"/>
          <a:chExt cx="0" cy="0"/>
        </a:xfrm>
      </p:grpSpPr>
      <p:pic>
        <p:nvPicPr>
          <p:cNvPr id="3186" name="Google Shape;3186;p124"/>
          <p:cNvPicPr preferRelativeResize="0"/>
          <p:nvPr/>
        </p:nvPicPr>
        <p:blipFill rotWithShape="1">
          <a:blip r:embed="rId3">
            <a:alphaModFix/>
          </a:blip>
          <a:srcRect/>
          <a:stretch/>
        </p:blipFill>
        <p:spPr>
          <a:xfrm>
            <a:off x="551239" y="2624500"/>
            <a:ext cx="406400" cy="457200"/>
          </a:xfrm>
          <a:prstGeom prst="rect">
            <a:avLst/>
          </a:prstGeom>
          <a:noFill/>
          <a:ln>
            <a:noFill/>
          </a:ln>
        </p:spPr>
      </p:pic>
      <p:pic>
        <p:nvPicPr>
          <p:cNvPr id="3187" name="Google Shape;3187;p124"/>
          <p:cNvPicPr preferRelativeResize="0"/>
          <p:nvPr/>
        </p:nvPicPr>
        <p:blipFill rotWithShape="1">
          <a:blip r:embed="rId4">
            <a:alphaModFix/>
          </a:blip>
          <a:srcRect/>
          <a:stretch/>
        </p:blipFill>
        <p:spPr>
          <a:xfrm>
            <a:off x="566480" y="4722295"/>
            <a:ext cx="406400" cy="457200"/>
          </a:xfrm>
          <a:prstGeom prst="rect">
            <a:avLst/>
          </a:prstGeom>
          <a:noFill/>
          <a:ln>
            <a:noFill/>
          </a:ln>
        </p:spPr>
      </p:pic>
      <p:pic>
        <p:nvPicPr>
          <p:cNvPr id="3188" name="Google Shape;3188;p124"/>
          <p:cNvPicPr preferRelativeResize="0"/>
          <p:nvPr/>
        </p:nvPicPr>
        <p:blipFill rotWithShape="1">
          <a:blip r:embed="rId5">
            <a:alphaModFix/>
          </a:blip>
          <a:srcRect/>
          <a:stretch/>
        </p:blipFill>
        <p:spPr>
          <a:xfrm>
            <a:off x="551239" y="3124499"/>
            <a:ext cx="406400" cy="457200"/>
          </a:xfrm>
          <a:prstGeom prst="rect">
            <a:avLst/>
          </a:prstGeom>
          <a:noFill/>
          <a:ln>
            <a:noFill/>
          </a:ln>
        </p:spPr>
      </p:pic>
      <p:pic>
        <p:nvPicPr>
          <p:cNvPr id="3189" name="Google Shape;3189;p124"/>
          <p:cNvPicPr preferRelativeResize="0"/>
          <p:nvPr/>
        </p:nvPicPr>
        <p:blipFill rotWithShape="1">
          <a:blip r:embed="rId6">
            <a:alphaModFix/>
          </a:blip>
          <a:srcRect/>
          <a:stretch/>
        </p:blipFill>
        <p:spPr>
          <a:xfrm>
            <a:off x="551384" y="5258996"/>
            <a:ext cx="406400" cy="457200"/>
          </a:xfrm>
          <a:prstGeom prst="rect">
            <a:avLst/>
          </a:prstGeom>
          <a:noFill/>
          <a:ln>
            <a:noFill/>
          </a:ln>
        </p:spPr>
      </p:pic>
      <p:pic>
        <p:nvPicPr>
          <p:cNvPr id="3190" name="Google Shape;3190;p124"/>
          <p:cNvPicPr preferRelativeResize="0"/>
          <p:nvPr/>
        </p:nvPicPr>
        <p:blipFill rotWithShape="1">
          <a:blip r:embed="rId7">
            <a:alphaModFix/>
          </a:blip>
          <a:srcRect/>
          <a:stretch/>
        </p:blipFill>
        <p:spPr>
          <a:xfrm>
            <a:off x="566480" y="4173397"/>
            <a:ext cx="406400" cy="457200"/>
          </a:xfrm>
          <a:prstGeom prst="rect">
            <a:avLst/>
          </a:prstGeom>
          <a:noFill/>
          <a:ln>
            <a:noFill/>
          </a:ln>
        </p:spPr>
      </p:pic>
      <p:pic>
        <p:nvPicPr>
          <p:cNvPr id="3191" name="Google Shape;3191;p124"/>
          <p:cNvPicPr preferRelativeResize="0"/>
          <p:nvPr/>
        </p:nvPicPr>
        <p:blipFill rotWithShape="1">
          <a:blip r:embed="rId8">
            <a:alphaModFix/>
          </a:blip>
          <a:srcRect/>
          <a:stretch/>
        </p:blipFill>
        <p:spPr>
          <a:xfrm>
            <a:off x="566480" y="3624499"/>
            <a:ext cx="406400" cy="457200"/>
          </a:xfrm>
          <a:prstGeom prst="rect">
            <a:avLst/>
          </a:prstGeom>
          <a:noFill/>
          <a:ln>
            <a:noFill/>
          </a:ln>
        </p:spPr>
      </p:pic>
      <p:pic>
        <p:nvPicPr>
          <p:cNvPr id="3192" name="Google Shape;3192;p124"/>
          <p:cNvPicPr preferRelativeResize="0"/>
          <p:nvPr/>
        </p:nvPicPr>
        <p:blipFill rotWithShape="1">
          <a:blip r:embed="rId9">
            <a:alphaModFix/>
          </a:blip>
          <a:srcRect/>
          <a:stretch/>
        </p:blipFill>
        <p:spPr>
          <a:xfrm>
            <a:off x="1402560" y="3853099"/>
            <a:ext cx="570892" cy="592849"/>
          </a:xfrm>
          <a:prstGeom prst="rect">
            <a:avLst/>
          </a:prstGeom>
          <a:noFill/>
          <a:ln>
            <a:noFill/>
          </a:ln>
        </p:spPr>
      </p:pic>
      <p:sp>
        <p:nvSpPr>
          <p:cNvPr id="3193" name="Google Shape;3193;p124"/>
          <p:cNvSpPr/>
          <p:nvPr/>
        </p:nvSpPr>
        <p:spPr>
          <a:xfrm rot="5400000">
            <a:off x="-480559" y="3946725"/>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194" name="Google Shape;3194;p124"/>
          <p:cNvSpPr/>
          <p:nvPr/>
        </p:nvSpPr>
        <p:spPr>
          <a:xfrm rot="-5400000">
            <a:off x="520015" y="3926676"/>
            <a:ext cx="3421485" cy="514608"/>
          </a:xfrm>
          <a:prstGeom prst="trapezoid">
            <a:avLst>
              <a:gd name="adj" fmla="val 332436"/>
            </a:avLst>
          </a:prstGeom>
          <a:solidFill>
            <a:srgbClr val="7F7F7F">
              <a:alpha val="11764"/>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195" name="Google Shape;3195;p124"/>
          <p:cNvCxnSpPr/>
          <p:nvPr/>
        </p:nvCxnSpPr>
        <p:spPr>
          <a:xfrm>
            <a:off x="4799856" y="5589240"/>
            <a:ext cx="576064" cy="0"/>
          </a:xfrm>
          <a:prstGeom prst="straightConnector1">
            <a:avLst/>
          </a:prstGeom>
          <a:noFill/>
          <a:ln w="9525" cap="flat" cmpd="sng">
            <a:solidFill>
              <a:schemeClr val="accent1"/>
            </a:solidFill>
            <a:prstDash val="solid"/>
            <a:miter lim="800000"/>
            <a:headEnd type="none" w="sm" len="sm"/>
            <a:tailEnd type="triangle" w="med" len="med"/>
          </a:ln>
        </p:spPr>
      </p:cxnSp>
      <p:sp>
        <p:nvSpPr>
          <p:cNvPr id="3196" name="Google Shape;3196;p124"/>
          <p:cNvSpPr/>
          <p:nvPr/>
        </p:nvSpPr>
        <p:spPr>
          <a:xfrm>
            <a:off x="695100" y="1370998"/>
            <a:ext cx="108015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b="1">
                <a:solidFill>
                  <a:schemeClr val="dk1"/>
                </a:solidFill>
                <a:latin typeface="Calibri"/>
                <a:ea typeface="Calibri"/>
                <a:cs typeface="Calibri"/>
                <a:sym typeface="Calibri"/>
              </a:rPr>
              <a:t>Add Point - </a:t>
            </a:r>
            <a:r>
              <a:rPr lang="en-GB" sz="1800">
                <a:solidFill>
                  <a:schemeClr val="dk1"/>
                </a:solidFill>
                <a:latin typeface="Calibri"/>
                <a:ea typeface="Calibri"/>
                <a:cs typeface="Calibri"/>
                <a:sym typeface="Calibri"/>
              </a:rPr>
              <a:t>The user can add a point to the current layer, in which case he must specify the name, coordinates, icon, and other properties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3197" name="Google Shape;3197;p124"/>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Working Tools</a:t>
            </a:r>
            <a:endParaRPr sz="1620" b="1">
              <a:solidFill>
                <a:schemeClr val="dk1"/>
              </a:solidFill>
              <a:latin typeface="Calibri"/>
              <a:ea typeface="Calibri"/>
              <a:cs typeface="Calibri"/>
              <a:sym typeface="Calibri"/>
            </a:endParaRPr>
          </a:p>
        </p:txBody>
      </p:sp>
      <p:pic>
        <p:nvPicPr>
          <p:cNvPr id="3198" name="Google Shape;3198;p124"/>
          <p:cNvPicPr preferRelativeResize="0"/>
          <p:nvPr/>
        </p:nvPicPr>
        <p:blipFill rotWithShape="1">
          <a:blip r:embed="rId10">
            <a:alphaModFix/>
          </a:blip>
          <a:srcRect/>
          <a:stretch/>
        </p:blipFill>
        <p:spPr>
          <a:xfrm>
            <a:off x="2855640" y="2340629"/>
            <a:ext cx="1739900" cy="3530600"/>
          </a:xfrm>
          <a:prstGeom prst="rect">
            <a:avLst/>
          </a:prstGeom>
          <a:noFill/>
          <a:ln>
            <a:noFill/>
          </a:ln>
        </p:spPr>
      </p:pic>
      <p:sp>
        <p:nvSpPr>
          <p:cNvPr id="3199" name="Google Shape;3199;p124"/>
          <p:cNvSpPr/>
          <p:nvPr/>
        </p:nvSpPr>
        <p:spPr>
          <a:xfrm>
            <a:off x="2717478" y="5321825"/>
            <a:ext cx="2016224" cy="572898"/>
          </a:xfrm>
          <a:prstGeom prst="rect">
            <a:avLst/>
          </a:prstGeom>
          <a:solidFill>
            <a:srgbClr val="FF0000">
              <a:alpha val="16470"/>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200" name="Google Shape;3200;p124" descr="Graphical user interface, application&#10;&#10;Description automatically generated"/>
          <p:cNvPicPr preferRelativeResize="0"/>
          <p:nvPr/>
        </p:nvPicPr>
        <p:blipFill rotWithShape="1">
          <a:blip r:embed="rId11">
            <a:alphaModFix/>
          </a:blip>
          <a:srcRect/>
          <a:stretch/>
        </p:blipFill>
        <p:spPr>
          <a:xfrm>
            <a:off x="5503963" y="1916832"/>
            <a:ext cx="2135388" cy="4840671"/>
          </a:xfrm>
          <a:prstGeom prst="rect">
            <a:avLst/>
          </a:prstGeom>
          <a:noFill/>
          <a:ln>
            <a:noFill/>
          </a:ln>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3204"/>
        <p:cNvGrpSpPr/>
        <p:nvPr/>
      </p:nvGrpSpPr>
      <p:grpSpPr>
        <a:xfrm>
          <a:off x="0" y="0"/>
          <a:ext cx="0" cy="0"/>
          <a:chOff x="0" y="0"/>
          <a:chExt cx="0" cy="0"/>
        </a:xfrm>
      </p:grpSpPr>
      <p:sp>
        <p:nvSpPr>
          <p:cNvPr id="3205" name="Google Shape;3205;p1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Clr>
                <a:schemeClr val="lt1"/>
              </a:buClr>
              <a:buSzPts val="6000"/>
              <a:buFont typeface="Calibri"/>
              <a:buNone/>
            </a:pPr>
            <a:r>
              <a:rPr lang="en-GB" sz="6000" b="0" i="0" u="none" strike="noStrike" cap="none">
                <a:solidFill>
                  <a:schemeClr val="lt1"/>
                </a:solidFill>
                <a:latin typeface="Calibri"/>
                <a:ea typeface="Calibri"/>
                <a:cs typeface="Calibri"/>
                <a:sym typeface="Calibri"/>
              </a:rPr>
              <a:t>THE TOOL MSA -MAP</a:t>
            </a:r>
            <a:endParaRPr sz="6000" b="1" i="0" u="none" strike="noStrike" cap="none">
              <a:solidFill>
                <a:schemeClr val="lt1"/>
              </a:solidFill>
              <a:latin typeface="Calibri"/>
              <a:ea typeface="Calibri"/>
              <a:cs typeface="Calibri"/>
              <a:sym typeface="Calibri"/>
            </a:endParaRPr>
          </a:p>
        </p:txBody>
      </p:sp>
      <p:sp>
        <p:nvSpPr>
          <p:cNvPr id="3206" name="Google Shape;3206;p1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lt1"/>
              </a:buClr>
              <a:buSzPts val="2400"/>
              <a:buNone/>
            </a:pPr>
            <a:r>
              <a:rPr lang="en-GB"/>
              <a:t>Managing the Objects from the MAP</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3211"/>
        <p:cNvGrpSpPr/>
        <p:nvPr/>
      </p:nvGrpSpPr>
      <p:grpSpPr>
        <a:xfrm>
          <a:off x="0" y="0"/>
          <a:ext cx="0" cy="0"/>
          <a:chOff x="0" y="0"/>
          <a:chExt cx="0" cy="0"/>
        </a:xfrm>
      </p:grpSpPr>
      <p:sp>
        <p:nvSpPr>
          <p:cNvPr id="3212" name="Google Shape;3212;p12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Objects from the MAP</a:t>
            </a:r>
            <a:br>
              <a:rPr lang="en-GB" sz="3600" b="0"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Check the Object information</a:t>
            </a:r>
            <a:br>
              <a:rPr lang="en-GB" sz="1800" b="1" i="0" u="none" strike="noStrike" cap="none">
                <a:solidFill>
                  <a:schemeClr val="dk1"/>
                </a:solidFill>
                <a:latin typeface="Calibri"/>
                <a:ea typeface="Calibri"/>
                <a:cs typeface="Calibri"/>
                <a:sym typeface="Calibri"/>
              </a:rPr>
            </a:br>
            <a:endParaRPr sz="1800" b="1" i="0" u="none" strike="noStrike" cap="none">
              <a:solidFill>
                <a:schemeClr val="dk1"/>
              </a:solidFill>
              <a:latin typeface="Calibri"/>
              <a:ea typeface="Calibri"/>
              <a:cs typeface="Calibri"/>
              <a:sym typeface="Calibri"/>
            </a:endParaRPr>
          </a:p>
        </p:txBody>
      </p:sp>
      <p:sp>
        <p:nvSpPr>
          <p:cNvPr id="3213" name="Google Shape;3213;p126"/>
          <p:cNvSpPr txBox="1"/>
          <p:nvPr/>
        </p:nvSpPr>
        <p:spPr>
          <a:xfrm>
            <a:off x="2279576" y="3933056"/>
            <a:ext cx="7632848" cy="14772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F3864"/>
              </a:buClr>
              <a:buSzPts val="1800"/>
              <a:buFont typeface="Calibri"/>
              <a:buNone/>
            </a:pPr>
            <a:r>
              <a:rPr lang="en-GB" sz="1800">
                <a:solidFill>
                  <a:srgbClr val="1F3864"/>
                </a:solidFill>
                <a:latin typeface="Calibri"/>
                <a:ea typeface="Calibri"/>
                <a:cs typeface="Calibri"/>
                <a:sym typeface="Calibri"/>
              </a:rPr>
              <a:t>Goal:</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rgbClr val="1F3864"/>
              </a:solidFill>
              <a:latin typeface="Calibri"/>
              <a:ea typeface="Calibri"/>
              <a:cs typeface="Calibri"/>
              <a:sym typeface="Calibri"/>
            </a:endParaRPr>
          </a:p>
          <a:p>
            <a:pPr marL="285750" marR="0" lvl="0" indent="-285750" algn="l" rtl="0">
              <a:spcBef>
                <a:spcPts val="0"/>
              </a:spcBef>
              <a:spcAft>
                <a:spcPts val="0"/>
              </a:spcAft>
              <a:buClr>
                <a:srgbClr val="1F3864"/>
              </a:buClr>
              <a:buSzPts val="1800"/>
              <a:buFont typeface="Arial"/>
              <a:buChar char="•"/>
            </a:pPr>
            <a:r>
              <a:rPr lang="en-GB" sz="1800">
                <a:solidFill>
                  <a:srgbClr val="1F3864"/>
                </a:solidFill>
                <a:latin typeface="Calibri"/>
                <a:ea typeface="Calibri"/>
                <a:cs typeface="Calibri"/>
                <a:sym typeface="Calibri"/>
              </a:rPr>
              <a:t>Monitoring Objects in the MAP</a:t>
            </a:r>
            <a:endParaRPr/>
          </a:p>
          <a:p>
            <a:pPr marL="285750" marR="0" lvl="0" indent="-285750" algn="l" rtl="0">
              <a:spcBef>
                <a:spcPts val="0"/>
              </a:spcBef>
              <a:spcAft>
                <a:spcPts val="0"/>
              </a:spcAft>
              <a:buClr>
                <a:srgbClr val="1F3864"/>
              </a:buClr>
              <a:buSzPts val="1800"/>
              <a:buFont typeface="Arial"/>
              <a:buChar char="•"/>
            </a:pPr>
            <a:r>
              <a:rPr lang="en-GB" sz="1800">
                <a:solidFill>
                  <a:srgbClr val="1F3864"/>
                </a:solidFill>
                <a:latin typeface="Calibri"/>
                <a:ea typeface="Calibri"/>
                <a:cs typeface="Calibri"/>
                <a:sym typeface="Calibri"/>
              </a:rPr>
              <a:t>Build-up a maritime picture in accordance with the relevant objects</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1F3864"/>
              </a:buClr>
              <a:buSzPts val="1800"/>
              <a:buFont typeface="Arial"/>
              <a:buChar char="•"/>
            </a:pPr>
            <a:r>
              <a:rPr lang="en-GB" sz="1800">
                <a:solidFill>
                  <a:srgbClr val="1F3864"/>
                </a:solidFill>
                <a:latin typeface="Calibri"/>
                <a:ea typeface="Calibri"/>
                <a:cs typeface="Calibri"/>
                <a:sym typeface="Calibri"/>
              </a:rPr>
              <a:t>Access their information</a:t>
            </a:r>
            <a:endParaRPr sz="1800">
              <a:solidFill>
                <a:schemeClr val="dk1"/>
              </a:solidFill>
              <a:latin typeface="Calibri"/>
              <a:ea typeface="Calibri"/>
              <a:cs typeface="Calibri"/>
              <a:sym typeface="Calibri"/>
            </a:endParaRPr>
          </a:p>
        </p:txBody>
      </p:sp>
      <p:sp>
        <p:nvSpPr>
          <p:cNvPr id="3214" name="Google Shape;3214;p126"/>
          <p:cNvSpPr txBox="1"/>
          <p:nvPr/>
        </p:nvSpPr>
        <p:spPr>
          <a:xfrm>
            <a:off x="119336" y="5129937"/>
            <a:ext cx="11953328" cy="153888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800"/>
              <a:buFont typeface="Calibri"/>
              <a:buNone/>
            </a:pPr>
            <a:r>
              <a:rPr lang="en-GB" sz="1800">
                <a:solidFill>
                  <a:schemeClr val="accent1"/>
                </a:solidFill>
                <a:latin typeface="Calibri"/>
                <a:ea typeface="Calibri"/>
                <a:cs typeface="Calibri"/>
                <a:sym typeface="Calibri"/>
              </a:rPr>
              <a:t>Note:</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accent1"/>
              </a:buClr>
              <a:buSzPts val="1600"/>
              <a:buFont typeface="Arial"/>
              <a:buChar char="•"/>
            </a:pPr>
            <a:r>
              <a:rPr lang="en-GB" sz="1600" i="1">
                <a:solidFill>
                  <a:schemeClr val="accent1"/>
                </a:solidFill>
                <a:latin typeface="Calibri"/>
                <a:ea typeface="Calibri"/>
                <a:cs typeface="Calibri"/>
                <a:sym typeface="Calibri"/>
              </a:rPr>
              <a:t>By default, YARIS will maintain the history of vessels within GoG region for 7 days (changeable by the system administrator) </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accent1"/>
              </a:buClr>
              <a:buSzPts val="1600"/>
              <a:buFont typeface="Arial"/>
              <a:buChar char="•"/>
            </a:pPr>
            <a:r>
              <a:rPr lang="en-GB" sz="1600" i="1">
                <a:solidFill>
                  <a:schemeClr val="accent1"/>
                </a:solidFill>
                <a:latin typeface="Calibri"/>
                <a:ea typeface="Calibri"/>
                <a:cs typeface="Calibri"/>
                <a:sym typeface="Calibri"/>
              </a:rPr>
              <a:t>Nonetheless, a copy all traffic data received in YARIS is sent to the Analysis framework, where it will remains untouchable for statistic and analysis proposes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3219"/>
        <p:cNvGrpSpPr/>
        <p:nvPr/>
      </p:nvGrpSpPr>
      <p:grpSpPr>
        <a:xfrm>
          <a:off x="0" y="0"/>
          <a:ext cx="0" cy="0"/>
          <a:chOff x="0" y="0"/>
          <a:chExt cx="0" cy="0"/>
        </a:xfrm>
      </p:grpSpPr>
      <p:pic>
        <p:nvPicPr>
          <p:cNvPr id="3220" name="Google Shape;3220;p127"/>
          <p:cNvPicPr preferRelativeResize="0"/>
          <p:nvPr/>
        </p:nvPicPr>
        <p:blipFill rotWithShape="1">
          <a:blip r:embed="rId3">
            <a:alphaModFix/>
          </a:blip>
          <a:srcRect/>
          <a:stretch/>
        </p:blipFill>
        <p:spPr>
          <a:xfrm>
            <a:off x="436834" y="1556792"/>
            <a:ext cx="6731075" cy="4104455"/>
          </a:xfrm>
          <a:prstGeom prst="rect">
            <a:avLst/>
          </a:prstGeom>
          <a:noFill/>
          <a:ln>
            <a:noFill/>
          </a:ln>
        </p:spPr>
      </p:pic>
      <p:pic>
        <p:nvPicPr>
          <p:cNvPr id="3221" name="Google Shape;3221;p127" descr="Map&#10;&#10;Description automatically generated"/>
          <p:cNvPicPr preferRelativeResize="0"/>
          <p:nvPr/>
        </p:nvPicPr>
        <p:blipFill rotWithShape="1">
          <a:blip r:embed="rId4">
            <a:alphaModFix/>
          </a:blip>
          <a:srcRect/>
          <a:stretch/>
        </p:blipFill>
        <p:spPr>
          <a:xfrm>
            <a:off x="435600" y="1556791"/>
            <a:ext cx="6732000" cy="4104000"/>
          </a:xfrm>
          <a:prstGeom prst="rect">
            <a:avLst/>
          </a:prstGeom>
          <a:noFill/>
          <a:ln>
            <a:noFill/>
          </a:ln>
        </p:spPr>
      </p:pic>
      <p:sp>
        <p:nvSpPr>
          <p:cNvPr id="3222" name="Google Shape;3222;p127"/>
          <p:cNvSpPr/>
          <p:nvPr/>
        </p:nvSpPr>
        <p:spPr>
          <a:xfrm>
            <a:off x="3035052" y="326591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3223" name="Google Shape;3223;p127" descr="Free Computer Mouse Png Transparent Images - PikPng"/>
          <p:cNvPicPr preferRelativeResize="0"/>
          <p:nvPr/>
        </p:nvPicPr>
        <p:blipFill rotWithShape="1">
          <a:blip r:embed="rId5">
            <a:alphaModFix/>
          </a:blip>
          <a:srcRect/>
          <a:stretch/>
        </p:blipFill>
        <p:spPr>
          <a:xfrm flipH="1">
            <a:off x="3745424" y="3688508"/>
            <a:ext cx="328861" cy="328861"/>
          </a:xfrm>
          <a:prstGeom prst="rect">
            <a:avLst/>
          </a:prstGeom>
          <a:noFill/>
          <a:ln>
            <a:noFill/>
          </a:ln>
        </p:spPr>
      </p:pic>
      <p:pic>
        <p:nvPicPr>
          <p:cNvPr id="3224" name="Google Shape;3224;p127" descr="Graphical user interface, application&#10;&#10;Description automatically generated"/>
          <p:cNvPicPr preferRelativeResize="0"/>
          <p:nvPr/>
        </p:nvPicPr>
        <p:blipFill rotWithShape="1">
          <a:blip r:embed="rId6">
            <a:alphaModFix/>
          </a:blip>
          <a:srcRect/>
          <a:stretch/>
        </p:blipFill>
        <p:spPr>
          <a:xfrm>
            <a:off x="436835" y="1774365"/>
            <a:ext cx="1782160" cy="3886882"/>
          </a:xfrm>
          <a:prstGeom prst="rect">
            <a:avLst/>
          </a:prstGeom>
          <a:noFill/>
          <a:ln>
            <a:noFill/>
          </a:ln>
        </p:spPr>
      </p:pic>
      <p:sp>
        <p:nvSpPr>
          <p:cNvPr id="3225" name="Google Shape;3225;p127"/>
          <p:cNvSpPr/>
          <p:nvPr/>
        </p:nvSpPr>
        <p:spPr>
          <a:xfrm>
            <a:off x="560519" y="4329230"/>
            <a:ext cx="1712712" cy="1404026"/>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226" name="Google Shape;3226;p127" descr="Png File - Mouse Click Png Transparent Clipart (#3913612) - PinClipart"/>
          <p:cNvPicPr preferRelativeResize="0"/>
          <p:nvPr/>
        </p:nvPicPr>
        <p:blipFill rotWithShape="1">
          <a:blip r:embed="rId7">
            <a:alphaModFix/>
          </a:blip>
          <a:srcRect/>
          <a:stretch/>
        </p:blipFill>
        <p:spPr>
          <a:xfrm rot="-3026438">
            <a:off x="3815589" y="3664703"/>
            <a:ext cx="262365" cy="376013"/>
          </a:xfrm>
          <a:prstGeom prst="rect">
            <a:avLst/>
          </a:prstGeom>
          <a:noFill/>
          <a:ln>
            <a:noFill/>
          </a:ln>
        </p:spPr>
      </p:pic>
      <p:sp>
        <p:nvSpPr>
          <p:cNvPr id="3227" name="Google Shape;3227;p127"/>
          <p:cNvSpPr/>
          <p:nvPr/>
        </p:nvSpPr>
        <p:spPr>
          <a:xfrm>
            <a:off x="3718276" y="406505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228" name="Google Shape;3228;p127"/>
          <p:cNvSpPr txBox="1"/>
          <p:nvPr/>
        </p:nvSpPr>
        <p:spPr>
          <a:xfrm>
            <a:off x="8299631" y="764704"/>
            <a:ext cx="3892369" cy="341632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Move the mouse over the object</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tooltip informs them of the basic properties of the object</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 with the left mouse </a:t>
            </a:r>
            <a:endParaRPr sz="1600">
              <a:solidFill>
                <a:schemeClr val="dk1"/>
              </a:solidFill>
              <a:latin typeface="Calibri"/>
              <a:ea typeface="Calibri"/>
              <a:cs typeface="Calibri"/>
              <a:sym typeface="Calibri"/>
            </a:endParaRPr>
          </a:p>
          <a:p>
            <a:pPr marL="304800" marR="0" lvl="2"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An information pane relating to the clicked object opens in the side menu panes</a:t>
            </a:r>
            <a:endParaRPr sz="16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r>
              <a:rPr lang="en-GB" sz="1600">
                <a:solidFill>
                  <a:schemeClr val="dk1"/>
                </a:solidFill>
                <a:latin typeface="Calibri"/>
                <a:ea typeface="Calibri"/>
                <a:cs typeface="Calibri"/>
                <a:sym typeface="Calibri"/>
              </a:rPr>
              <a:t>OR</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229" name="Google Shape;3229;p127"/>
          <p:cNvSpPr/>
          <p:nvPr/>
        </p:nvSpPr>
        <p:spPr>
          <a:xfrm>
            <a:off x="8243728" y="960870"/>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3230" name="Google Shape;3230;p127"/>
          <p:cNvSpPr/>
          <p:nvPr/>
        </p:nvSpPr>
        <p:spPr>
          <a:xfrm>
            <a:off x="8240973" y="243478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231" name="Google Shape;3231;p127"/>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Objects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Check the Object information – Two Options</a:t>
            </a:r>
            <a:endParaRPr sz="1620" b="1">
              <a:solidFill>
                <a:schemeClr val="dk1"/>
              </a:solidFill>
              <a:latin typeface="Calibri"/>
              <a:ea typeface="Calibri"/>
              <a:cs typeface="Calibri"/>
              <a:sym typeface="Calibri"/>
            </a:endParaRPr>
          </a:p>
        </p:txBody>
      </p:sp>
      <p:sp>
        <p:nvSpPr>
          <p:cNvPr id="3232" name="Google Shape;3232;p127"/>
          <p:cNvSpPr/>
          <p:nvPr/>
        </p:nvSpPr>
        <p:spPr>
          <a:xfrm>
            <a:off x="8240973" y="147966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cxnSp>
        <p:nvCxnSpPr>
          <p:cNvPr id="3233" name="Google Shape;3233;p127"/>
          <p:cNvCxnSpPr/>
          <p:nvPr/>
        </p:nvCxnSpPr>
        <p:spPr>
          <a:xfrm flipH="1">
            <a:off x="2218995" y="3852709"/>
            <a:ext cx="1499281" cy="872435"/>
          </a:xfrm>
          <a:prstGeom prst="straightConnector1">
            <a:avLst/>
          </a:prstGeom>
          <a:noFill/>
          <a:ln w="9525" cap="flat" cmpd="sng">
            <a:solidFill>
              <a:srgbClr val="C00000"/>
            </a:solidFill>
            <a:prstDash val="solid"/>
            <a:miter lim="800000"/>
            <a:headEnd type="none" w="sm" len="sm"/>
            <a:tailEnd type="triangle" w="med" len="med"/>
          </a:ln>
        </p:spPr>
      </p:cxnSp>
      <p:pic>
        <p:nvPicPr>
          <p:cNvPr id="16" name="Picture 15">
            <a:extLst>
              <a:ext uri="{FF2B5EF4-FFF2-40B4-BE49-F238E27FC236}">
                <a16:creationId xmlns:a16="http://schemas.microsoft.com/office/drawing/2014/main" id="{CE32B7A9-3E62-4D91-9FA6-D7AAC647F5F5}"/>
              </a:ext>
            </a:extLst>
          </p:cNvPr>
          <p:cNvPicPr>
            <a:picLocks noChangeAspect="1"/>
          </p:cNvPicPr>
          <p:nvPr/>
        </p:nvPicPr>
        <p:blipFill>
          <a:blip r:embed="rId8"/>
          <a:stretch>
            <a:fillRect/>
          </a:stretch>
        </p:blipFill>
        <p:spPr>
          <a:xfrm>
            <a:off x="2712564" y="1803511"/>
            <a:ext cx="322488" cy="14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3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3238"/>
        <p:cNvGrpSpPr/>
        <p:nvPr/>
      </p:nvGrpSpPr>
      <p:grpSpPr>
        <a:xfrm>
          <a:off x="0" y="0"/>
          <a:ext cx="0" cy="0"/>
          <a:chOff x="0" y="0"/>
          <a:chExt cx="0" cy="0"/>
        </a:xfrm>
      </p:grpSpPr>
      <p:pic>
        <p:nvPicPr>
          <p:cNvPr id="3239" name="Google Shape;3239;p128" descr="Map&#10;&#10;Description automatically generated"/>
          <p:cNvPicPr preferRelativeResize="0"/>
          <p:nvPr/>
        </p:nvPicPr>
        <p:blipFill rotWithShape="1">
          <a:blip r:embed="rId3">
            <a:alphaModFix/>
          </a:blip>
          <a:srcRect/>
          <a:stretch/>
        </p:blipFill>
        <p:spPr>
          <a:xfrm>
            <a:off x="435600" y="1556791"/>
            <a:ext cx="6732000" cy="4104000"/>
          </a:xfrm>
          <a:prstGeom prst="rect">
            <a:avLst/>
          </a:prstGeom>
          <a:noFill/>
          <a:ln>
            <a:noFill/>
          </a:ln>
        </p:spPr>
      </p:pic>
      <p:sp>
        <p:nvSpPr>
          <p:cNvPr id="3240" name="Google Shape;3240;p128"/>
          <p:cNvSpPr/>
          <p:nvPr/>
        </p:nvSpPr>
        <p:spPr>
          <a:xfrm>
            <a:off x="3035052" y="326591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3241" name="Google Shape;3241;p128" descr="Free Computer Mouse Png Transparent Images - PikPng"/>
          <p:cNvPicPr preferRelativeResize="0"/>
          <p:nvPr/>
        </p:nvPicPr>
        <p:blipFill rotWithShape="1">
          <a:blip r:embed="rId4">
            <a:alphaModFix/>
          </a:blip>
          <a:srcRect/>
          <a:stretch/>
        </p:blipFill>
        <p:spPr>
          <a:xfrm flipH="1">
            <a:off x="3745424" y="3688508"/>
            <a:ext cx="328861" cy="328861"/>
          </a:xfrm>
          <a:prstGeom prst="rect">
            <a:avLst/>
          </a:prstGeom>
          <a:noFill/>
          <a:ln>
            <a:noFill/>
          </a:ln>
        </p:spPr>
      </p:pic>
      <p:pic>
        <p:nvPicPr>
          <p:cNvPr id="3242" name="Google Shape;3242;p128" descr="Graphical user interface, application&#10;&#10;Description automatically generated"/>
          <p:cNvPicPr preferRelativeResize="0"/>
          <p:nvPr/>
        </p:nvPicPr>
        <p:blipFill rotWithShape="1">
          <a:blip r:embed="rId5">
            <a:alphaModFix/>
          </a:blip>
          <a:srcRect/>
          <a:stretch/>
        </p:blipFill>
        <p:spPr>
          <a:xfrm>
            <a:off x="436834" y="1774365"/>
            <a:ext cx="1782160" cy="3886882"/>
          </a:xfrm>
          <a:prstGeom prst="rect">
            <a:avLst/>
          </a:prstGeom>
          <a:noFill/>
          <a:ln>
            <a:noFill/>
          </a:ln>
        </p:spPr>
      </p:pic>
      <p:sp>
        <p:nvSpPr>
          <p:cNvPr id="3243" name="Google Shape;3243;p128"/>
          <p:cNvSpPr/>
          <p:nvPr/>
        </p:nvSpPr>
        <p:spPr>
          <a:xfrm>
            <a:off x="560519" y="4329230"/>
            <a:ext cx="1712712" cy="1404026"/>
          </a:xfrm>
          <a:prstGeom prst="rect">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244" name="Google Shape;3244;p128"/>
          <p:cNvPicPr preferRelativeResize="0"/>
          <p:nvPr/>
        </p:nvPicPr>
        <p:blipFill rotWithShape="1">
          <a:blip r:embed="rId6">
            <a:alphaModFix/>
          </a:blip>
          <a:srcRect/>
          <a:stretch/>
        </p:blipFill>
        <p:spPr>
          <a:xfrm>
            <a:off x="3793956" y="3511378"/>
            <a:ext cx="2267381" cy="763367"/>
          </a:xfrm>
          <a:prstGeom prst="rect">
            <a:avLst/>
          </a:prstGeom>
          <a:noFill/>
          <a:ln>
            <a:noFill/>
          </a:ln>
        </p:spPr>
      </p:pic>
      <p:pic>
        <p:nvPicPr>
          <p:cNvPr id="3245" name="Google Shape;3245;p128" descr="Png File - Mouse Click Png Transparent Clipart (#3913612) - PinClipart"/>
          <p:cNvPicPr preferRelativeResize="0"/>
          <p:nvPr/>
        </p:nvPicPr>
        <p:blipFill rotWithShape="1">
          <a:blip r:embed="rId7">
            <a:alphaModFix/>
          </a:blip>
          <a:srcRect/>
          <a:stretch/>
        </p:blipFill>
        <p:spPr>
          <a:xfrm rot="3704644">
            <a:off x="3778672" y="3705056"/>
            <a:ext cx="262365" cy="376013"/>
          </a:xfrm>
          <a:prstGeom prst="rect">
            <a:avLst/>
          </a:prstGeom>
          <a:noFill/>
          <a:ln>
            <a:noFill/>
          </a:ln>
        </p:spPr>
      </p:pic>
      <p:sp>
        <p:nvSpPr>
          <p:cNvPr id="3246" name="Google Shape;3246;p128"/>
          <p:cNvSpPr/>
          <p:nvPr/>
        </p:nvSpPr>
        <p:spPr>
          <a:xfrm>
            <a:off x="4040990" y="385120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247" name="Google Shape;3247;p128"/>
          <p:cNvSpPr/>
          <p:nvPr/>
        </p:nvSpPr>
        <p:spPr>
          <a:xfrm>
            <a:off x="5519936" y="329151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248" name="Google Shape;3248;p128"/>
          <p:cNvSpPr txBox="1"/>
          <p:nvPr/>
        </p:nvSpPr>
        <p:spPr>
          <a:xfrm>
            <a:off x="8299631" y="764704"/>
            <a:ext cx="3892369" cy="59400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Move the mouse over the object</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tooltip informs them of the basic properties of the object</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 with the left mouse </a:t>
            </a:r>
            <a:endParaRPr sz="1600">
              <a:solidFill>
                <a:schemeClr val="dk1"/>
              </a:solidFill>
              <a:latin typeface="Calibri"/>
              <a:ea typeface="Calibri"/>
              <a:cs typeface="Calibri"/>
              <a:sym typeface="Calibri"/>
            </a:endParaRPr>
          </a:p>
          <a:p>
            <a:pPr marL="304800" marR="0" lvl="2"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An information pane relating to the clicked object opens in the side menu panes</a:t>
            </a:r>
            <a:endParaRPr sz="1600" b="0" i="0" u="none" strike="noStrike" cap="none">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600"/>
              <a:buFont typeface="Calibri"/>
              <a:buNone/>
            </a:pPr>
            <a:r>
              <a:rPr lang="en-GB" sz="1600">
                <a:solidFill>
                  <a:schemeClr val="dk1"/>
                </a:solidFill>
                <a:latin typeface="Calibri"/>
                <a:ea typeface="Calibri"/>
                <a:cs typeface="Calibri"/>
                <a:sym typeface="Calibri"/>
              </a:rPr>
              <a:t>OR</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Move the mouse over the object</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tooltip informs them of the basic properties of the object</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 with the right mouse </a:t>
            </a:r>
            <a:endParaRPr sz="1600">
              <a:solidFill>
                <a:schemeClr val="dk1"/>
              </a:solidFill>
              <a:latin typeface="Calibri"/>
              <a:ea typeface="Calibri"/>
              <a:cs typeface="Calibri"/>
              <a:sym typeface="Calibri"/>
            </a:endParaRPr>
          </a:p>
          <a:p>
            <a:pPr marL="304800" marR="0" lvl="2"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working tool menu pop-ups</a:t>
            </a:r>
            <a:endParaRPr sz="1800" b="0" i="0" u="none" strike="noStrike" cap="none">
              <a:solidFill>
                <a:schemeClr val="dk1"/>
              </a:solidFill>
              <a:latin typeface="Calibri"/>
              <a:ea typeface="Calibri"/>
              <a:cs typeface="Calibri"/>
              <a:sym typeface="Calibri"/>
            </a:endParaRPr>
          </a:p>
          <a:p>
            <a:pPr marL="304800" marR="0" lvl="2"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4800" marR="0" lvl="2"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Click on </a:t>
            </a:r>
            <a:endParaRPr sz="1800" b="0" i="0" u="none" strike="noStrike" cap="none">
              <a:solidFill>
                <a:schemeClr val="dk1"/>
              </a:solidFill>
              <a:latin typeface="Calibri"/>
              <a:ea typeface="Calibri"/>
              <a:cs typeface="Calibri"/>
              <a:sym typeface="Calibri"/>
            </a:endParaRPr>
          </a:p>
          <a:p>
            <a:pPr marL="304800" marR="0" lvl="2"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An information pane relating to the clicked object opens in the side menu panes</a:t>
            </a: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249" name="Google Shape;3249;p128"/>
          <p:cNvSpPr/>
          <p:nvPr/>
        </p:nvSpPr>
        <p:spPr>
          <a:xfrm>
            <a:off x="8237453" y="961200"/>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3250" name="Google Shape;3250;p128"/>
          <p:cNvSpPr/>
          <p:nvPr/>
        </p:nvSpPr>
        <p:spPr>
          <a:xfrm>
            <a:off x="8237453" y="24336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251" name="Google Shape;3251;p128"/>
          <p:cNvSpPr/>
          <p:nvPr/>
        </p:nvSpPr>
        <p:spPr>
          <a:xfrm>
            <a:off x="8237453" y="383589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252" name="Google Shape;3252;p128"/>
          <p:cNvSpPr/>
          <p:nvPr/>
        </p:nvSpPr>
        <p:spPr>
          <a:xfrm>
            <a:off x="8245395" y="537321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253" name="Google Shape;3253;p128"/>
          <p:cNvSpPr/>
          <p:nvPr/>
        </p:nvSpPr>
        <p:spPr>
          <a:xfrm>
            <a:off x="8237453" y="474037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254" name="Google Shape;3254;p128"/>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dirty="0">
                <a:solidFill>
                  <a:schemeClr val="dk1"/>
                </a:solidFill>
                <a:latin typeface="Calibri"/>
                <a:ea typeface="Calibri"/>
                <a:cs typeface="Calibri"/>
                <a:sym typeface="Calibri"/>
              </a:rPr>
              <a:t>Managing the Objects</a:t>
            </a:r>
            <a:br>
              <a:rPr lang="en-GB" sz="3959" b="1" dirty="0">
                <a:solidFill>
                  <a:schemeClr val="dk1"/>
                </a:solidFill>
                <a:latin typeface="Calibri"/>
                <a:ea typeface="Calibri"/>
                <a:cs typeface="Calibri"/>
                <a:sym typeface="Calibri"/>
              </a:rPr>
            </a:br>
            <a:r>
              <a:rPr lang="en-GB" sz="1620" b="1" dirty="0">
                <a:solidFill>
                  <a:schemeClr val="dk1"/>
                </a:solidFill>
                <a:latin typeface="Calibri"/>
                <a:ea typeface="Calibri"/>
                <a:cs typeface="Calibri"/>
                <a:sym typeface="Calibri"/>
              </a:rPr>
              <a:t>Check the Object information – Two Options</a:t>
            </a:r>
            <a:endParaRPr sz="1620" b="1" dirty="0">
              <a:solidFill>
                <a:schemeClr val="dk1"/>
              </a:solidFill>
              <a:latin typeface="Calibri"/>
              <a:ea typeface="Calibri"/>
              <a:cs typeface="Calibri"/>
              <a:sym typeface="Calibri"/>
            </a:endParaRPr>
          </a:p>
        </p:txBody>
      </p:sp>
      <p:sp>
        <p:nvSpPr>
          <p:cNvPr id="3255" name="Google Shape;3255;p128"/>
          <p:cNvSpPr/>
          <p:nvPr/>
        </p:nvSpPr>
        <p:spPr>
          <a:xfrm>
            <a:off x="8237453" y="14796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256" name="Google Shape;3256;p128"/>
          <p:cNvSpPr/>
          <p:nvPr/>
        </p:nvSpPr>
        <p:spPr>
          <a:xfrm>
            <a:off x="8249274" y="3466125"/>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pic>
        <p:nvPicPr>
          <p:cNvPr id="3257" name="Google Shape;3257;p128"/>
          <p:cNvPicPr preferRelativeResize="0"/>
          <p:nvPr/>
        </p:nvPicPr>
        <p:blipFill rotWithShape="1">
          <a:blip r:embed="rId8">
            <a:alphaModFix/>
          </a:blip>
          <a:srcRect r="44513" b="-3702"/>
          <a:stretch/>
        </p:blipFill>
        <p:spPr>
          <a:xfrm>
            <a:off x="9446372" y="5370263"/>
            <a:ext cx="943527" cy="355600"/>
          </a:xfrm>
          <a:prstGeom prst="rect">
            <a:avLst/>
          </a:prstGeom>
          <a:noFill/>
          <a:ln>
            <a:noFill/>
          </a:ln>
        </p:spPr>
      </p:pic>
      <p:sp>
        <p:nvSpPr>
          <p:cNvPr id="3258" name="Google Shape;3258;p128"/>
          <p:cNvSpPr/>
          <p:nvPr/>
        </p:nvSpPr>
        <p:spPr>
          <a:xfrm>
            <a:off x="5231904" y="3609019"/>
            <a:ext cx="829433" cy="174606"/>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3259" name="Google Shape;3259;p128"/>
          <p:cNvCxnSpPr/>
          <p:nvPr/>
        </p:nvCxnSpPr>
        <p:spPr>
          <a:xfrm flipH="1">
            <a:off x="2218994" y="3851204"/>
            <a:ext cx="3012910" cy="889170"/>
          </a:xfrm>
          <a:prstGeom prst="straightConnector1">
            <a:avLst/>
          </a:prstGeom>
          <a:noFill/>
          <a:ln w="9525" cap="flat" cmpd="sng">
            <a:solidFill>
              <a:srgbClr val="C00000"/>
            </a:solidFill>
            <a:prstDash val="solid"/>
            <a:miter lim="800000"/>
            <a:headEnd type="none" w="sm" len="sm"/>
            <a:tailEnd type="triangle" w="med" len="med"/>
          </a:ln>
        </p:spPr>
      </p:cxnSp>
      <p:pic>
        <p:nvPicPr>
          <p:cNvPr id="23" name="Picture 22">
            <a:extLst>
              <a:ext uri="{FF2B5EF4-FFF2-40B4-BE49-F238E27FC236}">
                <a16:creationId xmlns:a16="http://schemas.microsoft.com/office/drawing/2014/main" id="{A5271902-0F6C-4C69-A7CF-C03ACB6948F4}"/>
              </a:ext>
            </a:extLst>
          </p:cNvPr>
          <p:cNvPicPr>
            <a:picLocks noChangeAspect="1"/>
          </p:cNvPicPr>
          <p:nvPr/>
        </p:nvPicPr>
        <p:blipFill>
          <a:blip r:embed="rId9"/>
          <a:stretch>
            <a:fillRect/>
          </a:stretch>
        </p:blipFill>
        <p:spPr>
          <a:xfrm>
            <a:off x="2712564" y="1803511"/>
            <a:ext cx="322488" cy="14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2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5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25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25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5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64"/>
        <p:cNvGrpSpPr/>
        <p:nvPr/>
      </p:nvGrpSpPr>
      <p:grpSpPr>
        <a:xfrm>
          <a:off x="0" y="0"/>
          <a:ext cx="0" cy="0"/>
          <a:chOff x="0" y="0"/>
          <a:chExt cx="0" cy="0"/>
        </a:xfrm>
      </p:grpSpPr>
      <p:pic>
        <p:nvPicPr>
          <p:cNvPr id="3265" name="Google Shape;3265;p129"/>
          <p:cNvPicPr preferRelativeResize="0"/>
          <p:nvPr/>
        </p:nvPicPr>
        <p:blipFill rotWithShape="1">
          <a:blip r:embed="rId3">
            <a:alphaModFix/>
          </a:blip>
          <a:srcRect/>
          <a:stretch/>
        </p:blipFill>
        <p:spPr>
          <a:xfrm>
            <a:off x="436834" y="1557362"/>
            <a:ext cx="6731075" cy="4103314"/>
          </a:xfrm>
          <a:prstGeom prst="rect">
            <a:avLst/>
          </a:prstGeom>
          <a:noFill/>
          <a:ln>
            <a:noFill/>
          </a:ln>
        </p:spPr>
      </p:pic>
      <p:sp>
        <p:nvSpPr>
          <p:cNvPr id="3266" name="Google Shape;3266;p129"/>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Objects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Object - Point – Working tools</a:t>
            </a:r>
            <a:endParaRPr sz="1600">
              <a:solidFill>
                <a:schemeClr val="dk1"/>
              </a:solidFill>
              <a:latin typeface="Calibri"/>
              <a:ea typeface="Calibri"/>
              <a:cs typeface="Calibri"/>
              <a:sym typeface="Calibri"/>
            </a:endParaRPr>
          </a:p>
        </p:txBody>
      </p:sp>
      <p:sp>
        <p:nvSpPr>
          <p:cNvPr id="3271" name="Google Shape;3271;p129"/>
          <p:cNvSpPr txBox="1"/>
          <p:nvPr/>
        </p:nvSpPr>
        <p:spPr>
          <a:xfrm>
            <a:off x="8299631" y="-599132"/>
            <a:ext cx="3892369" cy="747893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Add Point to Information layer</a:t>
            </a:r>
            <a:endParaRPr sz="1800" dirty="0">
              <a:solidFill>
                <a:schemeClr val="dk1"/>
              </a:solidFill>
              <a:latin typeface="Calibri"/>
              <a:ea typeface="Calibri"/>
              <a:cs typeface="Calibri"/>
              <a:sym typeface="Calibri"/>
            </a:endParaRPr>
          </a:p>
          <a:p>
            <a:pPr marL="306000" lvl="1">
              <a:buClr>
                <a:schemeClr val="accent1"/>
              </a:buClr>
              <a:buSzPts val="1600"/>
            </a:pPr>
            <a:r>
              <a:rPr lang="en-GB" sz="1600" dirty="0">
                <a:solidFill>
                  <a:schemeClr val="accent1"/>
                </a:solidFill>
                <a:latin typeface="Calibri"/>
                <a:cs typeface="Calibri"/>
                <a:sym typeface="Calibri"/>
              </a:rPr>
              <a:t>There should be information layers active</a:t>
            </a:r>
            <a:endParaRPr sz="1600" dirty="0">
              <a:solidFill>
                <a:schemeClr val="accent1"/>
              </a:solidFill>
              <a:latin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Add selected to View</a:t>
            </a:r>
          </a:p>
          <a:p>
            <a:pPr marL="306000" marR="0" lvl="1" indent="0" algn="l" rtl="0">
              <a:spcBef>
                <a:spcPts val="0"/>
              </a:spcBef>
              <a:spcAft>
                <a:spcPts val="0"/>
              </a:spcAft>
              <a:buClr>
                <a:schemeClr val="accent1"/>
              </a:buClr>
              <a:buSzPts val="1600"/>
              <a:buFont typeface="Calibri"/>
              <a:buNone/>
            </a:pPr>
            <a:r>
              <a:rPr lang="en-GB" sz="1600" b="0" i="0" u="none" strike="noStrike" cap="none" dirty="0">
                <a:solidFill>
                  <a:schemeClr val="accent1"/>
                </a:solidFill>
                <a:latin typeface="Calibri"/>
                <a:ea typeface="Calibri"/>
                <a:cs typeface="Calibri"/>
                <a:sym typeface="Calibri"/>
              </a:rPr>
              <a:t>There should points selected in map</a:t>
            </a:r>
            <a:endParaRPr lang="en-GB"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Open</a:t>
            </a:r>
            <a:endParaRPr sz="1800" dirty="0">
              <a:solidFill>
                <a:schemeClr val="dk1"/>
              </a:solidFill>
              <a:latin typeface="Calibri"/>
              <a:ea typeface="Calibri"/>
              <a:cs typeface="Calibri"/>
              <a:sym typeface="Calibri"/>
            </a:endParaRPr>
          </a:p>
          <a:p>
            <a:pPr marL="306000" lvl="1">
              <a:buClr>
                <a:schemeClr val="accent1"/>
              </a:buClr>
              <a:buSzPts val="1600"/>
            </a:pPr>
            <a:r>
              <a:rPr lang="en-GB" sz="1600" dirty="0">
                <a:solidFill>
                  <a:schemeClr val="accent1"/>
                </a:solidFill>
                <a:latin typeface="Calibri"/>
                <a:cs typeface="Calibri"/>
                <a:sym typeface="Calibri"/>
              </a:rPr>
              <a:t>Check the data associated to the point</a:t>
            </a:r>
            <a:endParaRPr sz="1600" dirty="0">
              <a:solidFill>
                <a:schemeClr val="accent1"/>
              </a:solidFill>
              <a:latin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Create Chat</a:t>
            </a:r>
            <a:endParaRPr sz="1800" dirty="0">
              <a:solidFill>
                <a:schemeClr val="dk1"/>
              </a:solidFill>
              <a:latin typeface="Calibri"/>
              <a:ea typeface="Calibri"/>
              <a:cs typeface="Calibri"/>
              <a:sym typeface="Calibri"/>
            </a:endParaRPr>
          </a:p>
          <a:p>
            <a:pPr marL="306000" lvl="1">
              <a:buClr>
                <a:schemeClr val="accent1"/>
              </a:buClr>
              <a:buSzPts val="1600"/>
            </a:pPr>
            <a:r>
              <a:rPr lang="en-GB" sz="1600" dirty="0">
                <a:solidFill>
                  <a:schemeClr val="accent1"/>
                </a:solidFill>
                <a:latin typeface="Calibri"/>
                <a:cs typeface="Calibri"/>
                <a:sym typeface="Calibri"/>
              </a:rPr>
              <a:t>Create a Chat room in the situation associated to the Object-Point</a:t>
            </a:r>
            <a:endParaRPr sz="1600" dirty="0">
              <a:solidFill>
                <a:schemeClr val="accent1"/>
              </a:solidFill>
              <a:latin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Create Event</a:t>
            </a:r>
            <a:endParaRPr sz="1600" dirty="0">
              <a:solidFill>
                <a:schemeClr val="dk1"/>
              </a:solidFill>
              <a:latin typeface="Calibri"/>
              <a:ea typeface="Calibri"/>
              <a:cs typeface="Calibri"/>
              <a:sym typeface="Calibri"/>
            </a:endParaRPr>
          </a:p>
          <a:p>
            <a:pPr marL="306000" lvl="1">
              <a:buClr>
                <a:schemeClr val="accent1"/>
              </a:buClr>
              <a:buSzPts val="1600"/>
            </a:pPr>
            <a:r>
              <a:rPr lang="en-GB" sz="1600" dirty="0">
                <a:solidFill>
                  <a:schemeClr val="accent1"/>
                </a:solidFill>
                <a:latin typeface="Calibri"/>
                <a:cs typeface="Calibri"/>
                <a:sym typeface="Calibri"/>
              </a:rPr>
              <a:t>Create an Even in the Log Situation associated to the object</a:t>
            </a:r>
            <a:endParaRPr sz="1600" dirty="0">
              <a:solidFill>
                <a:schemeClr val="accent1"/>
              </a:solidFill>
              <a:latin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History</a:t>
            </a:r>
            <a:endParaRPr sz="1600" dirty="0">
              <a:solidFill>
                <a:schemeClr val="dk1"/>
              </a:solidFill>
              <a:latin typeface="Calibri"/>
              <a:ea typeface="Calibri"/>
              <a:cs typeface="Calibri"/>
              <a:sym typeface="Calibri"/>
            </a:endParaRPr>
          </a:p>
          <a:p>
            <a:pPr marL="306000" lvl="1">
              <a:buClr>
                <a:schemeClr val="accent1"/>
              </a:buClr>
              <a:buSzPts val="1600"/>
            </a:pPr>
            <a:r>
              <a:rPr lang="en-GB" sz="1600" dirty="0">
                <a:solidFill>
                  <a:schemeClr val="accent1"/>
                </a:solidFill>
                <a:latin typeface="Calibri"/>
                <a:cs typeface="Calibri"/>
                <a:sym typeface="Calibri"/>
              </a:rPr>
              <a:t>See the history track of the Object</a:t>
            </a:r>
            <a:endParaRPr sz="1600" dirty="0">
              <a:solidFill>
                <a:schemeClr val="accent1"/>
              </a:solidFill>
              <a:latin typeface="Calibri"/>
              <a:cs typeface="Calibri"/>
              <a:sym typeface="Calibri"/>
            </a:endParaRPr>
          </a:p>
          <a:p>
            <a:pPr marL="306000" lvl="1">
              <a:buClr>
                <a:schemeClr val="accent1"/>
              </a:buClr>
              <a:buSzPts val="1600"/>
            </a:pPr>
            <a:endParaRPr sz="1600" dirty="0">
              <a:solidFill>
                <a:schemeClr val="accent1"/>
              </a:solidFill>
              <a:latin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Duplicate</a:t>
            </a:r>
            <a:endParaRPr sz="1600" dirty="0">
              <a:solidFill>
                <a:schemeClr val="dk1"/>
              </a:solidFill>
              <a:latin typeface="Calibri"/>
              <a:ea typeface="Calibri"/>
              <a:cs typeface="Calibri"/>
              <a:sym typeface="Calibri"/>
            </a:endParaRPr>
          </a:p>
          <a:p>
            <a:pPr marL="306000" lvl="1">
              <a:buClr>
                <a:schemeClr val="accent1"/>
              </a:buClr>
              <a:buSzPts val="1600"/>
            </a:pPr>
            <a:r>
              <a:rPr lang="en-GB" sz="1600" dirty="0">
                <a:solidFill>
                  <a:schemeClr val="accent1"/>
                </a:solidFill>
                <a:latin typeface="Calibri"/>
                <a:cs typeface="Calibri"/>
                <a:sym typeface="Calibri"/>
              </a:rPr>
              <a:t>Duplicate the object</a:t>
            </a:r>
            <a:endParaRPr sz="1600" dirty="0">
              <a:solidFill>
                <a:schemeClr val="accent1"/>
              </a:solidFill>
              <a:latin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dirty="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Edit</a:t>
            </a:r>
            <a:endParaRPr sz="1600"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Delete</a:t>
            </a:r>
            <a:endParaRPr sz="1800"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Add to View</a:t>
            </a:r>
            <a:endParaRPr sz="16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600"/>
              <a:buFont typeface="Calibri"/>
              <a:buNone/>
            </a:pPr>
            <a:r>
              <a:rPr lang="en-GB" sz="1600" b="0" i="0" u="none" strike="noStrike" cap="none" dirty="0">
                <a:solidFill>
                  <a:schemeClr val="accent1"/>
                </a:solidFill>
                <a:latin typeface="Calibri"/>
                <a:ea typeface="Calibri"/>
                <a:cs typeface="Calibri"/>
                <a:sym typeface="Calibri"/>
              </a:rPr>
              <a:t>There should be a view layer active</a:t>
            </a:r>
            <a:endParaRPr sz="1800" b="0" i="0" u="none" strike="noStrike" cap="none" dirty="0">
              <a:solidFill>
                <a:schemeClr val="dk1"/>
              </a:solidFill>
              <a:latin typeface="Calibri"/>
              <a:ea typeface="Calibri"/>
              <a:cs typeface="Calibri"/>
              <a:sym typeface="Calibri"/>
            </a:endParaRPr>
          </a:p>
        </p:txBody>
      </p:sp>
      <p:sp>
        <p:nvSpPr>
          <p:cNvPr id="3272" name="Google Shape;3272;p129"/>
          <p:cNvSpPr/>
          <p:nvPr/>
        </p:nvSpPr>
        <p:spPr>
          <a:xfrm>
            <a:off x="8281800" y="19995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273" name="Google Shape;3273;p129"/>
          <p:cNvSpPr/>
          <p:nvPr/>
        </p:nvSpPr>
        <p:spPr>
          <a:xfrm>
            <a:off x="2284715" y="295742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274" name="Google Shape;3274;p129"/>
          <p:cNvSpPr/>
          <p:nvPr/>
        </p:nvSpPr>
        <p:spPr>
          <a:xfrm>
            <a:off x="8235939" y="13696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3</a:t>
            </a:r>
            <a:endParaRPr sz="1800" dirty="0">
              <a:solidFill>
                <a:schemeClr val="dk1"/>
              </a:solidFill>
              <a:latin typeface="Calibri"/>
              <a:ea typeface="Calibri"/>
              <a:cs typeface="Calibri"/>
              <a:sym typeface="Calibri"/>
            </a:endParaRPr>
          </a:p>
        </p:txBody>
      </p:sp>
      <p:sp>
        <p:nvSpPr>
          <p:cNvPr id="3275" name="Google Shape;3275;p129"/>
          <p:cNvSpPr/>
          <p:nvPr/>
        </p:nvSpPr>
        <p:spPr>
          <a:xfrm>
            <a:off x="8240973" y="18470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4</a:t>
            </a:r>
            <a:endParaRPr sz="1800" dirty="0">
              <a:solidFill>
                <a:schemeClr val="dk1"/>
              </a:solidFill>
              <a:latin typeface="Calibri"/>
              <a:ea typeface="Calibri"/>
              <a:cs typeface="Calibri"/>
              <a:sym typeface="Calibri"/>
            </a:endParaRPr>
          </a:p>
        </p:txBody>
      </p:sp>
      <p:sp>
        <p:nvSpPr>
          <p:cNvPr id="3276" name="Google Shape;3276;p129"/>
          <p:cNvSpPr/>
          <p:nvPr/>
        </p:nvSpPr>
        <p:spPr>
          <a:xfrm>
            <a:off x="8240973" y="282777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5</a:t>
            </a:r>
            <a:endParaRPr sz="1800" dirty="0">
              <a:solidFill>
                <a:schemeClr val="dk1"/>
              </a:solidFill>
              <a:latin typeface="Calibri"/>
              <a:ea typeface="Calibri"/>
              <a:cs typeface="Calibri"/>
              <a:sym typeface="Calibri"/>
            </a:endParaRPr>
          </a:p>
        </p:txBody>
      </p:sp>
      <p:sp>
        <p:nvSpPr>
          <p:cNvPr id="3277" name="Google Shape;3277;p129"/>
          <p:cNvSpPr/>
          <p:nvPr/>
        </p:nvSpPr>
        <p:spPr>
          <a:xfrm>
            <a:off x="8240973" y="378518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3278" name="Google Shape;3278;p129"/>
          <p:cNvSpPr/>
          <p:nvPr/>
        </p:nvSpPr>
        <p:spPr>
          <a:xfrm>
            <a:off x="8240973" y="453086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sp>
        <p:nvSpPr>
          <p:cNvPr id="3285" name="Google Shape;3285;p129"/>
          <p:cNvSpPr/>
          <p:nvPr/>
        </p:nvSpPr>
        <p:spPr>
          <a:xfrm>
            <a:off x="8240973" y="88778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2</a:t>
            </a:r>
            <a:endParaRPr sz="1800" dirty="0">
              <a:solidFill>
                <a:schemeClr val="dk1"/>
              </a:solidFill>
              <a:latin typeface="Calibri"/>
              <a:ea typeface="Calibri"/>
              <a:cs typeface="Calibri"/>
              <a:sym typeface="Calibri"/>
            </a:endParaRPr>
          </a:p>
        </p:txBody>
      </p:sp>
      <p:sp>
        <p:nvSpPr>
          <p:cNvPr id="3287" name="Google Shape;3287;p129"/>
          <p:cNvSpPr/>
          <p:nvPr/>
        </p:nvSpPr>
        <p:spPr>
          <a:xfrm>
            <a:off x="8256240" y="524880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8</a:t>
            </a:r>
            <a:endParaRPr sz="1800" dirty="0">
              <a:solidFill>
                <a:schemeClr val="dk1"/>
              </a:solidFill>
              <a:latin typeface="Calibri"/>
              <a:ea typeface="Calibri"/>
              <a:cs typeface="Calibri"/>
              <a:sym typeface="Calibri"/>
            </a:endParaRPr>
          </a:p>
        </p:txBody>
      </p:sp>
      <p:sp>
        <p:nvSpPr>
          <p:cNvPr id="3290" name="Google Shape;3290;p129"/>
          <p:cNvSpPr/>
          <p:nvPr/>
        </p:nvSpPr>
        <p:spPr>
          <a:xfrm>
            <a:off x="8261956" y="577308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9</a:t>
            </a:r>
            <a:endParaRPr sz="1800" dirty="0">
              <a:solidFill>
                <a:schemeClr val="dk1"/>
              </a:solidFill>
              <a:latin typeface="Calibri"/>
              <a:ea typeface="Calibri"/>
              <a:cs typeface="Calibri"/>
              <a:sym typeface="Calibri"/>
            </a:endParaRPr>
          </a:p>
        </p:txBody>
      </p:sp>
      <p:pic>
        <p:nvPicPr>
          <p:cNvPr id="28" name="Picture 27">
            <a:extLst>
              <a:ext uri="{FF2B5EF4-FFF2-40B4-BE49-F238E27FC236}">
                <a16:creationId xmlns:a16="http://schemas.microsoft.com/office/drawing/2014/main" id="{49FC8420-38ED-4A83-904C-F36BE3F9D0DA}"/>
              </a:ext>
            </a:extLst>
          </p:cNvPr>
          <p:cNvPicPr>
            <a:picLocks noChangeAspect="1"/>
          </p:cNvPicPr>
          <p:nvPr/>
        </p:nvPicPr>
        <p:blipFill>
          <a:blip r:embed="rId4"/>
          <a:stretch>
            <a:fillRect/>
          </a:stretch>
        </p:blipFill>
        <p:spPr>
          <a:xfrm>
            <a:off x="2873560" y="1627828"/>
            <a:ext cx="322488" cy="146825"/>
          </a:xfrm>
          <a:prstGeom prst="rect">
            <a:avLst/>
          </a:prstGeom>
        </p:spPr>
      </p:pic>
      <p:pic>
        <p:nvPicPr>
          <p:cNvPr id="5" name="Picture 4">
            <a:extLst>
              <a:ext uri="{FF2B5EF4-FFF2-40B4-BE49-F238E27FC236}">
                <a16:creationId xmlns:a16="http://schemas.microsoft.com/office/drawing/2014/main" id="{4AD1FF3F-48FD-424B-A742-43013FD26A95}"/>
              </a:ext>
            </a:extLst>
          </p:cNvPr>
          <p:cNvPicPr>
            <a:picLocks noChangeAspect="1"/>
          </p:cNvPicPr>
          <p:nvPr/>
        </p:nvPicPr>
        <p:blipFill>
          <a:blip r:embed="rId5"/>
          <a:stretch>
            <a:fillRect/>
          </a:stretch>
        </p:blipFill>
        <p:spPr>
          <a:xfrm>
            <a:off x="2524517" y="3240951"/>
            <a:ext cx="2834690" cy="1194164"/>
          </a:xfrm>
          <a:prstGeom prst="rect">
            <a:avLst/>
          </a:prstGeom>
        </p:spPr>
      </p:pic>
      <p:pic>
        <p:nvPicPr>
          <p:cNvPr id="7" name="Picture 6">
            <a:extLst>
              <a:ext uri="{FF2B5EF4-FFF2-40B4-BE49-F238E27FC236}">
                <a16:creationId xmlns:a16="http://schemas.microsoft.com/office/drawing/2014/main" id="{CBB77E68-2F40-40A9-97F9-1C28B2CC52B4}"/>
              </a:ext>
            </a:extLst>
          </p:cNvPr>
          <p:cNvPicPr>
            <a:picLocks noChangeAspect="1"/>
          </p:cNvPicPr>
          <p:nvPr/>
        </p:nvPicPr>
        <p:blipFill>
          <a:blip r:embed="rId6"/>
          <a:stretch>
            <a:fillRect/>
          </a:stretch>
        </p:blipFill>
        <p:spPr>
          <a:xfrm>
            <a:off x="5372365" y="3613796"/>
            <a:ext cx="1211712" cy="1396354"/>
          </a:xfrm>
          <a:prstGeom prst="rect">
            <a:avLst/>
          </a:prstGeom>
        </p:spPr>
      </p:pic>
      <p:sp>
        <p:nvSpPr>
          <p:cNvPr id="3280" name="Google Shape;3280;p129"/>
          <p:cNvSpPr/>
          <p:nvPr/>
        </p:nvSpPr>
        <p:spPr>
          <a:xfrm>
            <a:off x="5132848" y="376214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4</a:t>
            </a:r>
            <a:endParaRPr sz="1800" dirty="0">
              <a:solidFill>
                <a:schemeClr val="dk1"/>
              </a:solidFill>
              <a:latin typeface="Calibri"/>
              <a:ea typeface="Calibri"/>
              <a:cs typeface="Calibri"/>
              <a:sym typeface="Calibri"/>
            </a:endParaRPr>
          </a:p>
        </p:txBody>
      </p:sp>
      <p:sp>
        <p:nvSpPr>
          <p:cNvPr id="3282" name="Google Shape;3282;p129"/>
          <p:cNvSpPr/>
          <p:nvPr/>
        </p:nvSpPr>
        <p:spPr>
          <a:xfrm>
            <a:off x="5132848" y="416988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6</a:t>
            </a:r>
            <a:endParaRPr sz="1800" dirty="0">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2B646B4C-02D2-42F1-A6CE-D288AAFBA61B}"/>
              </a:ext>
            </a:extLst>
          </p:cNvPr>
          <p:cNvPicPr>
            <a:picLocks noChangeAspect="1"/>
          </p:cNvPicPr>
          <p:nvPr/>
        </p:nvPicPr>
        <p:blipFill rotWithShape="1">
          <a:blip r:embed="rId7"/>
          <a:srcRect t="86497"/>
          <a:stretch/>
        </p:blipFill>
        <p:spPr>
          <a:xfrm>
            <a:off x="5385343" y="4831006"/>
            <a:ext cx="1194061" cy="216783"/>
          </a:xfrm>
          <a:prstGeom prst="rect">
            <a:avLst/>
          </a:prstGeom>
        </p:spPr>
      </p:pic>
      <p:pic>
        <p:nvPicPr>
          <p:cNvPr id="37" name="Picture 36">
            <a:extLst>
              <a:ext uri="{FF2B5EF4-FFF2-40B4-BE49-F238E27FC236}">
                <a16:creationId xmlns:a16="http://schemas.microsoft.com/office/drawing/2014/main" id="{C78A2743-E617-4651-8F75-6ED35CE23B8F}"/>
              </a:ext>
            </a:extLst>
          </p:cNvPr>
          <p:cNvPicPr>
            <a:picLocks noChangeAspect="1"/>
          </p:cNvPicPr>
          <p:nvPr/>
        </p:nvPicPr>
        <p:blipFill rotWithShape="1">
          <a:blip r:embed="rId6"/>
          <a:srcRect t="86629"/>
          <a:stretch/>
        </p:blipFill>
        <p:spPr>
          <a:xfrm>
            <a:off x="5383196" y="5029461"/>
            <a:ext cx="1181836" cy="182105"/>
          </a:xfrm>
          <a:prstGeom prst="rect">
            <a:avLst/>
          </a:prstGeom>
        </p:spPr>
      </p:pic>
      <p:sp>
        <p:nvSpPr>
          <p:cNvPr id="3289" name="Google Shape;3289;p129"/>
          <p:cNvSpPr/>
          <p:nvPr/>
        </p:nvSpPr>
        <p:spPr>
          <a:xfrm>
            <a:off x="5132848" y="500712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Clr>
                <a:schemeClr val="lt1"/>
              </a:buClr>
              <a:buSzPts val="1800"/>
              <a:buFont typeface="Calibri"/>
              <a:buNone/>
            </a:pPr>
            <a:r>
              <a:rPr lang="en-GB" sz="1600" dirty="0">
                <a:solidFill>
                  <a:schemeClr val="lt1"/>
                </a:solidFill>
                <a:latin typeface="Calibri"/>
                <a:ea typeface="Calibri"/>
                <a:cs typeface="Calibri"/>
                <a:sym typeface="Calibri"/>
              </a:rPr>
              <a:t>10</a:t>
            </a:r>
            <a:endParaRPr sz="1600" dirty="0">
              <a:solidFill>
                <a:schemeClr val="dk1"/>
              </a:solidFill>
              <a:latin typeface="Calibri"/>
              <a:ea typeface="Calibri"/>
              <a:cs typeface="Calibri"/>
              <a:sym typeface="Calibri"/>
            </a:endParaRPr>
          </a:p>
        </p:txBody>
      </p:sp>
      <p:sp>
        <p:nvSpPr>
          <p:cNvPr id="3284" name="Google Shape;3284;p129"/>
          <p:cNvSpPr/>
          <p:nvPr/>
        </p:nvSpPr>
        <p:spPr>
          <a:xfrm>
            <a:off x="5132848" y="45721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8</a:t>
            </a:r>
            <a:endParaRPr sz="1800" dirty="0">
              <a:solidFill>
                <a:schemeClr val="dk1"/>
              </a:solidFill>
              <a:latin typeface="Calibri"/>
              <a:ea typeface="Calibri"/>
              <a:cs typeface="Calibri"/>
              <a:sym typeface="Calibri"/>
            </a:endParaRPr>
          </a:p>
        </p:txBody>
      </p:sp>
      <p:sp>
        <p:nvSpPr>
          <p:cNvPr id="3288" name="Google Shape;3288;p129"/>
          <p:cNvSpPr/>
          <p:nvPr/>
        </p:nvSpPr>
        <p:spPr>
          <a:xfrm>
            <a:off x="6550755" y="473836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9</a:t>
            </a:r>
            <a:endParaRPr sz="1800" dirty="0">
              <a:solidFill>
                <a:schemeClr val="dk1"/>
              </a:solidFill>
              <a:latin typeface="Calibri"/>
              <a:ea typeface="Calibri"/>
              <a:cs typeface="Calibri"/>
              <a:sym typeface="Calibri"/>
            </a:endParaRPr>
          </a:p>
        </p:txBody>
      </p:sp>
      <p:sp>
        <p:nvSpPr>
          <p:cNvPr id="3279" name="Google Shape;3279;p129"/>
          <p:cNvSpPr/>
          <p:nvPr/>
        </p:nvSpPr>
        <p:spPr>
          <a:xfrm>
            <a:off x="6550755" y="34970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3</a:t>
            </a:r>
            <a:endParaRPr sz="1800" dirty="0">
              <a:solidFill>
                <a:schemeClr val="dk1"/>
              </a:solidFill>
              <a:latin typeface="Calibri"/>
              <a:ea typeface="Calibri"/>
              <a:cs typeface="Calibri"/>
              <a:sym typeface="Calibri"/>
            </a:endParaRPr>
          </a:p>
        </p:txBody>
      </p:sp>
      <p:sp>
        <p:nvSpPr>
          <p:cNvPr id="3281" name="Google Shape;3281;p129"/>
          <p:cNvSpPr/>
          <p:nvPr/>
        </p:nvSpPr>
        <p:spPr>
          <a:xfrm>
            <a:off x="6550755" y="391080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5</a:t>
            </a:r>
            <a:endParaRPr sz="1800" dirty="0">
              <a:solidFill>
                <a:schemeClr val="dk1"/>
              </a:solidFill>
              <a:latin typeface="Calibri"/>
              <a:ea typeface="Calibri"/>
              <a:cs typeface="Calibri"/>
              <a:sym typeface="Calibri"/>
            </a:endParaRPr>
          </a:p>
        </p:txBody>
      </p:sp>
      <p:sp>
        <p:nvSpPr>
          <p:cNvPr id="3283" name="Google Shape;3283;p129"/>
          <p:cNvSpPr/>
          <p:nvPr/>
        </p:nvSpPr>
        <p:spPr>
          <a:xfrm>
            <a:off x="6550755" y="435777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7</a:t>
            </a:r>
            <a:endParaRPr sz="1800" dirty="0">
              <a:solidFill>
                <a:schemeClr val="dk1"/>
              </a:solidFill>
              <a:latin typeface="Calibri"/>
              <a:ea typeface="Calibri"/>
              <a:cs typeface="Calibri"/>
              <a:sym typeface="Calibri"/>
            </a:endParaRPr>
          </a:p>
        </p:txBody>
      </p:sp>
      <p:sp>
        <p:nvSpPr>
          <p:cNvPr id="38" name="Google Shape;3279;p129">
            <a:extLst>
              <a:ext uri="{FF2B5EF4-FFF2-40B4-BE49-F238E27FC236}">
                <a16:creationId xmlns:a16="http://schemas.microsoft.com/office/drawing/2014/main" id="{4752A310-B229-4B56-B2B2-5B6AE08EBA92}"/>
              </a:ext>
            </a:extLst>
          </p:cNvPr>
          <p:cNvSpPr/>
          <p:nvPr/>
        </p:nvSpPr>
        <p:spPr>
          <a:xfrm>
            <a:off x="2265554" y="331750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9" name="Google Shape;3290;p129">
            <a:extLst>
              <a:ext uri="{FF2B5EF4-FFF2-40B4-BE49-F238E27FC236}">
                <a16:creationId xmlns:a16="http://schemas.microsoft.com/office/drawing/2014/main" id="{943B1F24-7C27-4EA3-932B-9E98C0CEE755}"/>
              </a:ext>
            </a:extLst>
          </p:cNvPr>
          <p:cNvSpPr/>
          <p:nvPr/>
        </p:nvSpPr>
        <p:spPr>
          <a:xfrm>
            <a:off x="8261956" y="62557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0" tIns="45700" rIns="0" bIns="45700" anchor="ctr" anchorCtr="0">
            <a:noAutofit/>
          </a:bodyPr>
          <a:lstStyle/>
          <a:p>
            <a:pPr marL="0" marR="0" lvl="0" indent="0" algn="ctr" rtl="0">
              <a:spcBef>
                <a:spcPts val="0"/>
              </a:spcBef>
              <a:spcAft>
                <a:spcPts val="0"/>
              </a:spcAft>
              <a:buClr>
                <a:schemeClr val="lt1"/>
              </a:buClr>
              <a:buSzPts val="1800"/>
              <a:buFont typeface="Calibri"/>
              <a:buNone/>
            </a:pPr>
            <a:r>
              <a:rPr lang="en-GB" sz="1600" dirty="0">
                <a:solidFill>
                  <a:schemeClr val="lt1"/>
                </a:solidFill>
                <a:latin typeface="Calibri"/>
                <a:ea typeface="Calibri"/>
                <a:cs typeface="Calibri"/>
                <a:sym typeface="Calibri"/>
              </a:rPr>
              <a:t>10</a:t>
            </a:r>
            <a:endParaRPr sz="1600" dirty="0">
              <a:solidFill>
                <a:schemeClr val="dk1"/>
              </a:solidFill>
              <a:latin typeface="Calibri"/>
              <a:ea typeface="Calibri"/>
              <a:cs typeface="Calibri"/>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3294"/>
        <p:cNvGrpSpPr/>
        <p:nvPr/>
      </p:nvGrpSpPr>
      <p:grpSpPr>
        <a:xfrm>
          <a:off x="0" y="0"/>
          <a:ext cx="0" cy="0"/>
          <a:chOff x="0" y="0"/>
          <a:chExt cx="0" cy="0"/>
        </a:xfrm>
      </p:grpSpPr>
      <p:sp>
        <p:nvSpPr>
          <p:cNvPr id="3295" name="Google Shape;3295;p130"/>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Objects from the MAP</a:t>
            </a:r>
            <a:br>
              <a:rPr lang="en-GB" sz="3600" b="0"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Adding a Point to a information layer</a:t>
            </a:r>
            <a:br>
              <a:rPr lang="en-GB" sz="1800" b="1" i="0" u="none" strike="noStrike" cap="none">
                <a:solidFill>
                  <a:schemeClr val="dk1"/>
                </a:solidFill>
                <a:latin typeface="Calibri"/>
                <a:ea typeface="Calibri"/>
                <a:cs typeface="Calibri"/>
                <a:sym typeface="Calibri"/>
              </a:rPr>
            </a:br>
            <a:endParaRPr sz="1800" b="1" i="0" u="none" strike="noStrike" cap="none">
              <a:solidFill>
                <a:schemeClr val="dk1"/>
              </a:solidFill>
              <a:latin typeface="Calibri"/>
              <a:ea typeface="Calibri"/>
              <a:cs typeface="Calibri"/>
              <a:sym typeface="Calibri"/>
            </a:endParaRPr>
          </a:p>
        </p:txBody>
      </p:sp>
      <p:sp>
        <p:nvSpPr>
          <p:cNvPr id="3296" name="Google Shape;3296;p130"/>
          <p:cNvSpPr txBox="1"/>
          <p:nvPr/>
        </p:nvSpPr>
        <p:spPr>
          <a:xfrm>
            <a:off x="2279576" y="3933056"/>
            <a:ext cx="763284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1F3864"/>
              </a:buClr>
              <a:buSzPts val="1800"/>
              <a:buFont typeface="Calibri"/>
              <a:buNone/>
            </a:pPr>
            <a:r>
              <a:rPr lang="en-GB" sz="1800">
                <a:solidFill>
                  <a:srgbClr val="1F3864"/>
                </a:solidFill>
                <a:latin typeface="Calibri"/>
                <a:ea typeface="Calibri"/>
                <a:cs typeface="Calibri"/>
                <a:sym typeface="Calibri"/>
              </a:rPr>
              <a:t>Goal:</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1F3864"/>
              </a:buClr>
              <a:buSzPts val="1800"/>
              <a:buFont typeface="Arial"/>
              <a:buChar char="•"/>
            </a:pPr>
            <a:r>
              <a:rPr lang="en-GB" sz="1800">
                <a:solidFill>
                  <a:srgbClr val="1F3864"/>
                </a:solidFill>
                <a:latin typeface="Calibri"/>
                <a:ea typeface="Calibri"/>
                <a:cs typeface="Calibri"/>
                <a:sym typeface="Calibri"/>
              </a:rPr>
              <a:t>Add a point to an information layer</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1F3864"/>
              </a:buClr>
              <a:buSzPts val="1800"/>
              <a:buFont typeface="Arial"/>
              <a:buChar char="•"/>
            </a:pPr>
            <a:r>
              <a:rPr lang="en-GB" sz="1800">
                <a:solidFill>
                  <a:srgbClr val="1F3864"/>
                </a:solidFill>
                <a:latin typeface="Calibri"/>
                <a:ea typeface="Calibri"/>
                <a:cs typeface="Calibri"/>
                <a:sym typeface="Calibri"/>
              </a:rPr>
              <a:t>Add a point to a view layer</a:t>
            </a:r>
            <a:endParaRPr sz="1800">
              <a:solidFill>
                <a:schemeClr val="dk1"/>
              </a:solidFill>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3301"/>
        <p:cNvGrpSpPr/>
        <p:nvPr/>
      </p:nvGrpSpPr>
      <p:grpSpPr>
        <a:xfrm>
          <a:off x="0" y="0"/>
          <a:ext cx="0" cy="0"/>
          <a:chOff x="0" y="0"/>
          <a:chExt cx="0" cy="0"/>
        </a:xfrm>
      </p:grpSpPr>
      <p:sp>
        <p:nvSpPr>
          <p:cNvPr id="3302" name="Google Shape;3302;p131"/>
          <p:cNvSpPr txBox="1"/>
          <p:nvPr/>
        </p:nvSpPr>
        <p:spPr>
          <a:xfrm>
            <a:off x="838200" y="365125"/>
            <a:ext cx="4999236"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Add a point from the MAP</a:t>
            </a:r>
            <a:endParaRPr sz="1620" b="1">
              <a:solidFill>
                <a:schemeClr val="dk1"/>
              </a:solidFill>
              <a:latin typeface="Calibri"/>
              <a:ea typeface="Calibri"/>
              <a:cs typeface="Calibri"/>
              <a:sym typeface="Calibri"/>
            </a:endParaRPr>
          </a:p>
        </p:txBody>
      </p:sp>
      <p:sp>
        <p:nvSpPr>
          <p:cNvPr id="3303" name="Google Shape;3303;p131"/>
          <p:cNvSpPr txBox="1">
            <a:spLocks noGrp="1"/>
          </p:cNvSpPr>
          <p:nvPr>
            <p:ph type="body" idx="1"/>
          </p:nvPr>
        </p:nvSpPr>
        <p:spPr>
          <a:xfrm>
            <a:off x="838200" y="1412776"/>
            <a:ext cx="10515600" cy="5594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a:t>Add new Points:</a:t>
            </a:r>
            <a:endParaRPr/>
          </a:p>
          <a:p>
            <a:pPr marL="685800" lvl="1" indent="-228600" algn="l" rtl="0">
              <a:lnSpc>
                <a:spcPct val="90000"/>
              </a:lnSpc>
              <a:spcBef>
                <a:spcPts val="500"/>
              </a:spcBef>
              <a:spcAft>
                <a:spcPts val="0"/>
              </a:spcAft>
              <a:buClr>
                <a:schemeClr val="dk1"/>
              </a:buClr>
              <a:buSzPts val="1600"/>
              <a:buChar char="•"/>
            </a:pPr>
            <a:r>
              <a:rPr lang="en-GB" sz="1600"/>
              <a:t>Manually</a:t>
            </a:r>
            <a:endParaRPr/>
          </a:p>
          <a:p>
            <a:pPr marL="685800" lvl="1" indent="-228600" algn="l" rtl="0">
              <a:lnSpc>
                <a:spcPct val="90000"/>
              </a:lnSpc>
              <a:spcBef>
                <a:spcPts val="500"/>
              </a:spcBef>
              <a:spcAft>
                <a:spcPts val="0"/>
              </a:spcAft>
              <a:buClr>
                <a:schemeClr val="dk1"/>
              </a:buClr>
              <a:buSzPts val="1600"/>
              <a:buChar char="•"/>
            </a:pPr>
            <a:r>
              <a:rPr lang="en-GB" sz="1600"/>
              <a:t>From another layer</a:t>
            </a:r>
            <a:endParaRPr/>
          </a:p>
          <a:p>
            <a:pPr marL="685800" lvl="1" indent="-228600" algn="l" rtl="0">
              <a:lnSpc>
                <a:spcPct val="90000"/>
              </a:lnSpc>
              <a:spcBef>
                <a:spcPts val="500"/>
              </a:spcBef>
              <a:spcAft>
                <a:spcPts val="0"/>
              </a:spcAft>
              <a:buClr>
                <a:schemeClr val="dk1"/>
              </a:buClr>
              <a:buSzPts val="1600"/>
              <a:buChar char="•"/>
            </a:pPr>
            <a:r>
              <a:rPr lang="en-GB" sz="1600" i="1"/>
              <a:t>In a view</a:t>
            </a:r>
            <a:endParaRPr/>
          </a:p>
          <a:p>
            <a:pPr marL="685800" lvl="1" indent="-228600" algn="l" rtl="0">
              <a:lnSpc>
                <a:spcPct val="90000"/>
              </a:lnSpc>
              <a:spcBef>
                <a:spcPts val="500"/>
              </a:spcBef>
              <a:spcAft>
                <a:spcPts val="0"/>
              </a:spcAft>
              <a:buClr>
                <a:schemeClr val="dk1"/>
              </a:buClr>
              <a:buSzPts val="1600"/>
              <a:buChar char="•"/>
            </a:pPr>
            <a:r>
              <a:rPr lang="en-GB" sz="1600"/>
              <a:t>From view</a:t>
            </a:r>
            <a:endParaRPr/>
          </a:p>
          <a:p>
            <a:pPr marL="685800" lvl="1" indent="-127000" algn="l" rtl="0">
              <a:lnSpc>
                <a:spcPct val="90000"/>
              </a:lnSpc>
              <a:spcBef>
                <a:spcPts val="500"/>
              </a:spcBef>
              <a:spcAft>
                <a:spcPts val="0"/>
              </a:spcAft>
              <a:buClr>
                <a:schemeClr val="dk1"/>
              </a:buClr>
              <a:buSzPts val="1600"/>
              <a:buNone/>
            </a:pPr>
            <a:endParaRPr sz="1600"/>
          </a:p>
          <a:p>
            <a:pPr marL="228600" lvl="0" indent="-50800" algn="l" rtl="0">
              <a:lnSpc>
                <a:spcPct val="90000"/>
              </a:lnSpc>
              <a:spcBef>
                <a:spcPts val="1000"/>
              </a:spcBef>
              <a:spcAft>
                <a:spcPts val="0"/>
              </a:spcAft>
              <a:buClr>
                <a:schemeClr val="dk1"/>
              </a:buClr>
              <a:buSzPts val="2800"/>
              <a:buNone/>
            </a:pPr>
            <a:endParaRPr/>
          </a:p>
        </p:txBody>
      </p:sp>
      <p:sp>
        <p:nvSpPr>
          <p:cNvPr id="3304" name="Google Shape;3304;p131"/>
          <p:cNvSpPr txBox="1"/>
          <p:nvPr/>
        </p:nvSpPr>
        <p:spPr>
          <a:xfrm>
            <a:off x="434575" y="3391384"/>
            <a:ext cx="11322849" cy="3077766"/>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400"/>
              <a:buFont typeface="Calibri"/>
              <a:buNone/>
            </a:pPr>
            <a:r>
              <a:rPr lang="en-GB" sz="1400" i="1">
                <a:solidFill>
                  <a:srgbClr val="002060"/>
                </a:solidFill>
                <a:latin typeface="Calibri"/>
                <a:ea typeface="Calibri"/>
                <a:cs typeface="Calibri"/>
                <a:sym typeface="Calibri"/>
              </a:rPr>
              <a:t>Rules:</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Object-Points </a:t>
            </a:r>
            <a:r>
              <a:rPr lang="en-GB" sz="1400" b="1" i="1">
                <a:solidFill>
                  <a:srgbClr val="002060"/>
                </a:solidFill>
                <a:latin typeface="Calibri"/>
                <a:ea typeface="Calibri"/>
                <a:cs typeface="Calibri"/>
                <a:sym typeface="Calibri"/>
              </a:rPr>
              <a:t>always belong to an information layers </a:t>
            </a:r>
            <a:r>
              <a:rPr lang="en-GB" sz="1400" i="1">
                <a:solidFill>
                  <a:srgbClr val="002060"/>
                </a:solidFill>
                <a:latin typeface="Calibri"/>
                <a:ea typeface="Calibri"/>
                <a:cs typeface="Calibri"/>
                <a:sym typeface="Calibri"/>
              </a:rPr>
              <a:t>(System, or (Own) Information layers – Source:points)</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b="1" i="1">
                <a:solidFill>
                  <a:srgbClr val="002060"/>
                </a:solidFill>
                <a:latin typeface="Calibri"/>
                <a:ea typeface="Calibri"/>
                <a:cs typeface="Calibri"/>
                <a:sym typeface="Calibri"/>
              </a:rPr>
              <a:t>View layers and smart layers </a:t>
            </a:r>
            <a:r>
              <a:rPr lang="en-GB" sz="1400" i="1">
                <a:solidFill>
                  <a:srgbClr val="002060"/>
                </a:solidFill>
                <a:latin typeface="Calibri"/>
                <a:ea typeface="Calibri"/>
                <a:cs typeface="Calibri"/>
                <a:sym typeface="Calibri"/>
              </a:rPr>
              <a:t>only </a:t>
            </a:r>
            <a:r>
              <a:rPr lang="en-GB" sz="1400" b="1" i="1">
                <a:solidFill>
                  <a:srgbClr val="002060"/>
                </a:solidFill>
                <a:latin typeface="Calibri"/>
                <a:ea typeface="Calibri"/>
                <a:cs typeface="Calibri"/>
                <a:sym typeface="Calibri"/>
              </a:rPr>
              <a:t>contain a link </a:t>
            </a:r>
            <a:r>
              <a:rPr lang="en-GB" sz="1400" i="1">
                <a:solidFill>
                  <a:srgbClr val="002060"/>
                </a:solidFill>
                <a:latin typeface="Calibri"/>
                <a:ea typeface="Calibri"/>
                <a:cs typeface="Calibri"/>
                <a:sym typeface="Calibri"/>
              </a:rPr>
              <a:t>to the object-point in the layer</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Adding/removing a point to a layer, </a:t>
            </a:r>
            <a:r>
              <a:rPr lang="en-GB" sz="1400" b="1" i="1">
                <a:solidFill>
                  <a:srgbClr val="002060"/>
                </a:solidFill>
                <a:latin typeface="Calibri"/>
                <a:ea typeface="Calibri"/>
                <a:cs typeface="Calibri"/>
                <a:sym typeface="Calibri"/>
              </a:rPr>
              <a:t>is only possible in information layers </a:t>
            </a:r>
            <a:r>
              <a:rPr lang="en-GB" sz="1400" i="1">
                <a:solidFill>
                  <a:srgbClr val="002060"/>
                </a:solidFill>
                <a:latin typeface="Calibri"/>
                <a:ea typeface="Calibri"/>
                <a:cs typeface="Calibri"/>
                <a:sym typeface="Calibri"/>
              </a:rPr>
              <a:t>,source:points owned by a center (or by  a center  with editing permission given by the owner)</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b="1" i="1">
                <a:solidFill>
                  <a:srgbClr val="002060"/>
                </a:solidFill>
                <a:latin typeface="Calibri"/>
                <a:ea typeface="Calibri"/>
                <a:cs typeface="Calibri"/>
                <a:sym typeface="Calibri"/>
              </a:rPr>
              <a:t>Is not possible to </a:t>
            </a:r>
            <a:r>
              <a:rPr lang="en-GB" sz="1400" i="1">
                <a:solidFill>
                  <a:srgbClr val="002060"/>
                </a:solidFill>
                <a:latin typeface="Calibri"/>
                <a:ea typeface="Calibri"/>
                <a:cs typeface="Calibri"/>
                <a:sym typeface="Calibri"/>
              </a:rPr>
              <a:t>add/remove an object- point </a:t>
            </a:r>
            <a:r>
              <a:rPr lang="en-GB" sz="1400" b="1" i="1">
                <a:solidFill>
                  <a:srgbClr val="002060"/>
                </a:solidFill>
                <a:latin typeface="Calibri"/>
                <a:ea typeface="Calibri"/>
                <a:cs typeface="Calibri"/>
                <a:sym typeface="Calibri"/>
              </a:rPr>
              <a:t>in a layer from the system</a:t>
            </a:r>
            <a:r>
              <a:rPr lang="en-GB" sz="1400" i="1">
                <a:solidFill>
                  <a:srgbClr val="002060"/>
                </a:solidFill>
                <a:latin typeface="Calibri"/>
                <a:ea typeface="Calibri"/>
                <a:cs typeface="Calibri"/>
                <a:sym typeface="Calibri"/>
              </a:rPr>
              <a:t>, or </a:t>
            </a:r>
            <a:r>
              <a:rPr lang="en-GB" sz="1400" b="1" i="1">
                <a:solidFill>
                  <a:srgbClr val="002060"/>
                </a:solidFill>
                <a:latin typeface="Calibri"/>
                <a:ea typeface="Calibri"/>
                <a:cs typeface="Calibri"/>
                <a:sym typeface="Calibri"/>
              </a:rPr>
              <a:t>in duplication </a:t>
            </a:r>
            <a:r>
              <a:rPr lang="en-GB" sz="1400" i="1">
                <a:solidFill>
                  <a:srgbClr val="002060"/>
                </a:solidFill>
                <a:latin typeface="Calibri"/>
                <a:ea typeface="Calibri"/>
                <a:cs typeface="Calibri"/>
                <a:sym typeface="Calibri"/>
              </a:rPr>
              <a:t>of layers from the system, even if it is an information layer, source:point</a:t>
            </a:r>
            <a:endParaRPr sz="1400" i="1">
              <a:solidFill>
                <a:srgbClr val="002060"/>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Adding/removing an point visualization (link to the point in the layer) </a:t>
            </a:r>
            <a:r>
              <a:rPr lang="en-GB" sz="1400" b="1" i="1">
                <a:solidFill>
                  <a:srgbClr val="002060"/>
                </a:solidFill>
                <a:latin typeface="Calibri"/>
                <a:ea typeface="Calibri"/>
                <a:cs typeface="Calibri"/>
                <a:sym typeface="Calibri"/>
              </a:rPr>
              <a:t>in a View  Layer is possible</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“Removing” an object from a view layer, does not remove it  from its layer</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Adding/removing an object-point visualization (link to the point in the layer) </a:t>
            </a:r>
            <a:r>
              <a:rPr lang="en-GB" sz="1400" b="1" i="1">
                <a:solidFill>
                  <a:srgbClr val="002060"/>
                </a:solidFill>
                <a:latin typeface="Calibri"/>
                <a:ea typeface="Calibri"/>
                <a:cs typeface="Calibri"/>
                <a:sym typeface="Calibri"/>
              </a:rPr>
              <a:t>in a Smart Layer is not possible</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rgbClr val="002060"/>
              </a:buClr>
              <a:buSzPts val="1400"/>
              <a:buFont typeface="Arial"/>
              <a:buChar char="•"/>
            </a:pPr>
            <a:r>
              <a:rPr lang="en-GB" sz="1400" i="1">
                <a:solidFill>
                  <a:srgbClr val="002060"/>
                </a:solidFill>
                <a:latin typeface="Calibri"/>
                <a:ea typeface="Calibri"/>
                <a:cs typeface="Calibri"/>
                <a:sym typeface="Calibri"/>
              </a:rPr>
              <a:t>The information concerning an object-point in a view or smart view is automatically updated from its source layer  </a:t>
            </a:r>
            <a:endParaRPr sz="1800">
              <a:solidFill>
                <a:schemeClr val="dk1"/>
              </a:solidFill>
              <a:latin typeface="Calibri"/>
              <a:ea typeface="Calibri"/>
              <a:cs typeface="Calibri"/>
              <a:sym typeface="Calibri"/>
            </a:endParaRPr>
          </a:p>
        </p:txBody>
      </p:sp>
      <p:grpSp>
        <p:nvGrpSpPr>
          <p:cNvPr id="3305" name="Google Shape;3305;p131"/>
          <p:cNvGrpSpPr/>
          <p:nvPr/>
        </p:nvGrpSpPr>
        <p:grpSpPr>
          <a:xfrm>
            <a:off x="8927011" y="3633807"/>
            <a:ext cx="2420389" cy="584775"/>
            <a:chOff x="8933411" y="4197498"/>
            <a:chExt cx="2420389" cy="584775"/>
          </a:xfrm>
        </p:grpSpPr>
        <p:sp>
          <p:nvSpPr>
            <p:cNvPr id="3306" name="Google Shape;3306;p131"/>
            <p:cNvSpPr txBox="1"/>
            <p:nvPr/>
          </p:nvSpPr>
          <p:spPr>
            <a:xfrm>
              <a:off x="9237307" y="4197498"/>
              <a:ext cx="211649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A point must always be added to a layer</a:t>
              </a:r>
              <a:endParaRPr sz="1800">
                <a:solidFill>
                  <a:schemeClr val="dk1"/>
                </a:solidFill>
                <a:latin typeface="Calibri"/>
                <a:ea typeface="Calibri"/>
                <a:cs typeface="Calibri"/>
                <a:sym typeface="Calibri"/>
              </a:endParaRPr>
            </a:p>
          </p:txBody>
        </p:sp>
        <p:sp>
          <p:nvSpPr>
            <p:cNvPr id="3307" name="Google Shape;3307;p131"/>
            <p:cNvSpPr/>
            <p:nvPr/>
          </p:nvSpPr>
          <p:spPr>
            <a:xfrm>
              <a:off x="8933411" y="4360748"/>
              <a:ext cx="216024" cy="292388"/>
            </a:xfrm>
            <a:prstGeom prst="righ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sp>
        <p:nvSpPr>
          <p:cNvPr id="3308" name="Google Shape;3308;p131"/>
          <p:cNvSpPr txBox="1"/>
          <p:nvPr/>
        </p:nvSpPr>
        <p:spPr>
          <a:xfrm>
            <a:off x="6272017" y="789905"/>
            <a:ext cx="4465712" cy="132343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u="sng">
                <a:solidFill>
                  <a:srgbClr val="C00000"/>
                </a:solidFill>
                <a:latin typeface="Calibri"/>
                <a:ea typeface="Calibri"/>
                <a:cs typeface="Calibri"/>
                <a:sym typeface="Calibri"/>
              </a:rPr>
              <a:t>Remember:</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u="sng">
              <a:solidFill>
                <a:srgbClr val="C00000"/>
              </a:solidFill>
              <a:latin typeface="Calibri"/>
              <a:ea typeface="Calibri"/>
              <a:cs typeface="Calibri"/>
              <a:sym typeface="Calibri"/>
            </a:endParaRPr>
          </a:p>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A New Point can also be directly added in an information layer using its tool menu </a:t>
            </a:r>
            <a:endParaRPr sz="1800">
              <a:solidFill>
                <a:schemeClr val="dk1"/>
              </a:solidFill>
              <a:latin typeface="Calibri"/>
              <a:ea typeface="Calibri"/>
              <a:cs typeface="Calibri"/>
              <a:sym typeface="Calibri"/>
            </a:endParaRPr>
          </a:p>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(see managing layers, working tools)</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0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0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0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0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0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0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04">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04">
                                            <p:txEl>
                                              <p:pRg st="2" end="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04">
                                            <p:txEl>
                                              <p:pRg st="3" end="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04">
                                            <p:txEl>
                                              <p:pRg st="4" end="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04">
                                            <p:txEl>
                                              <p:pRg st="5" end="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04">
                                            <p:txEl>
                                              <p:pRg st="6" end="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04">
                                            <p:txEl>
                                              <p:pRg st="7" end="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04">
                                            <p:txEl>
                                              <p:pRg st="8" end="8"/>
                                            </p:txEl>
                                          </p:spTgt>
                                        </p:tgtEl>
                                        <p:attrNameLst>
                                          <p:attrName>style.visibility</p:attrName>
                                        </p:attrNameLst>
                                      </p:cBhvr>
                                      <p:to>
                                        <p:strVal val="visible"/>
                                      </p:to>
                                    </p:set>
                                  </p:childTnLst>
                                </p:cTn>
                              </p:par>
                            </p:childTnLst>
                          </p:cTn>
                        </p:par>
                        <p:par>
                          <p:cTn id="67" fill="hold">
                            <p:stCondLst>
                              <p:cond delay="1"/>
                            </p:stCondLst>
                            <p:childTnLst>
                              <p:par>
                                <p:cTn id="68" presetID="1" presetClass="entr" presetSubtype="0" fill="hold" nodeType="afterEffect">
                                  <p:stCondLst>
                                    <p:cond delay="0"/>
                                  </p:stCondLst>
                                  <p:childTnLst>
                                    <p:set>
                                      <p:cBhvr>
                                        <p:cTn id="69" dur="1" fill="hold">
                                          <p:stCondLst>
                                            <p:cond delay="0"/>
                                          </p:stCondLst>
                                        </p:cTn>
                                        <p:tgtEl>
                                          <p:spTgt spid="330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3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pic>
        <p:nvPicPr>
          <p:cNvPr id="3314" name="Google Shape;3314;p132"/>
          <p:cNvPicPr preferRelativeResize="0"/>
          <p:nvPr/>
        </p:nvPicPr>
        <p:blipFill rotWithShape="1">
          <a:blip r:embed="rId3">
            <a:alphaModFix/>
          </a:blip>
          <a:srcRect/>
          <a:stretch/>
        </p:blipFill>
        <p:spPr>
          <a:xfrm>
            <a:off x="436834" y="1557362"/>
            <a:ext cx="6731075" cy="4103314"/>
          </a:xfrm>
          <a:prstGeom prst="rect">
            <a:avLst/>
          </a:prstGeom>
          <a:solidFill>
            <a:srgbClr val="C00000"/>
          </a:solidFill>
          <a:ln w="12700" cap="flat" cmpd="sng">
            <a:solidFill>
              <a:schemeClr val="dk1"/>
            </a:solidFill>
            <a:prstDash val="solid"/>
            <a:round/>
            <a:headEnd type="none" w="sm" len="sm"/>
            <a:tailEnd type="none" w="sm" len="sm"/>
          </a:ln>
        </p:spPr>
      </p:pic>
      <p:pic>
        <p:nvPicPr>
          <p:cNvPr id="3315" name="Google Shape;3315;p132" descr="A picture containing graphical user interface&#10;&#10;Description automatically generated"/>
          <p:cNvPicPr preferRelativeResize="0"/>
          <p:nvPr/>
        </p:nvPicPr>
        <p:blipFill rotWithShape="1">
          <a:blip r:embed="rId4">
            <a:alphaModFix/>
          </a:blip>
          <a:srcRect/>
          <a:stretch/>
        </p:blipFill>
        <p:spPr>
          <a:xfrm>
            <a:off x="2453060" y="3140968"/>
            <a:ext cx="4453578" cy="1684423"/>
          </a:xfrm>
          <a:prstGeom prst="rect">
            <a:avLst/>
          </a:prstGeom>
          <a:noFill/>
          <a:ln>
            <a:noFill/>
          </a:ln>
        </p:spPr>
      </p:pic>
      <p:sp>
        <p:nvSpPr>
          <p:cNvPr id="3316" name="Google Shape;3316;p132"/>
          <p:cNvSpPr/>
          <p:nvPr/>
        </p:nvSpPr>
        <p:spPr>
          <a:xfrm>
            <a:off x="2324091" y="299022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3317" name="Google Shape;3317;p132"/>
          <p:cNvPicPr preferRelativeResize="0"/>
          <p:nvPr/>
        </p:nvPicPr>
        <p:blipFill rotWithShape="1">
          <a:blip r:embed="rId5">
            <a:alphaModFix/>
          </a:blip>
          <a:srcRect/>
          <a:stretch/>
        </p:blipFill>
        <p:spPr>
          <a:xfrm>
            <a:off x="2522780" y="4132560"/>
            <a:ext cx="2746928" cy="341696"/>
          </a:xfrm>
          <a:prstGeom prst="rect">
            <a:avLst/>
          </a:prstGeom>
          <a:noFill/>
          <a:ln>
            <a:noFill/>
          </a:ln>
        </p:spPr>
      </p:pic>
      <p:pic>
        <p:nvPicPr>
          <p:cNvPr id="3318" name="Google Shape;3318;p132" descr="Graphical user interface, application&#10;&#10;Description automatically generated"/>
          <p:cNvPicPr preferRelativeResize="0"/>
          <p:nvPr/>
        </p:nvPicPr>
        <p:blipFill rotWithShape="1">
          <a:blip r:embed="rId6">
            <a:alphaModFix/>
          </a:blip>
          <a:srcRect/>
          <a:stretch/>
        </p:blipFill>
        <p:spPr>
          <a:xfrm>
            <a:off x="4757003" y="1249310"/>
            <a:ext cx="2115380" cy="4771432"/>
          </a:xfrm>
          <a:prstGeom prst="rect">
            <a:avLst/>
          </a:prstGeom>
          <a:noFill/>
          <a:ln>
            <a:noFill/>
          </a:ln>
        </p:spPr>
      </p:pic>
      <p:cxnSp>
        <p:nvCxnSpPr>
          <p:cNvPr id="3319" name="Google Shape;3319;p132"/>
          <p:cNvCxnSpPr/>
          <p:nvPr/>
        </p:nvCxnSpPr>
        <p:spPr>
          <a:xfrm rot="10800000" flipH="1">
            <a:off x="4113501" y="2305683"/>
            <a:ext cx="347976" cy="624357"/>
          </a:xfrm>
          <a:prstGeom prst="straightConnector1">
            <a:avLst/>
          </a:prstGeom>
          <a:noFill/>
          <a:ln w="9525" cap="flat" cmpd="sng">
            <a:solidFill>
              <a:srgbClr val="C00000"/>
            </a:solidFill>
            <a:prstDash val="solid"/>
            <a:miter lim="800000"/>
            <a:headEnd type="none" w="sm" len="sm"/>
            <a:tailEnd type="stealth" w="med" len="med"/>
          </a:ln>
        </p:spPr>
      </p:cxnSp>
      <p:sp>
        <p:nvSpPr>
          <p:cNvPr id="3320" name="Google Shape;3320;p132"/>
          <p:cNvSpPr/>
          <p:nvPr/>
        </p:nvSpPr>
        <p:spPr>
          <a:xfrm>
            <a:off x="2453060" y="3148973"/>
            <a:ext cx="2154386" cy="346082"/>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321" name="Google Shape;3321;p132"/>
          <p:cNvSpPr/>
          <p:nvPr/>
        </p:nvSpPr>
        <p:spPr>
          <a:xfrm>
            <a:off x="4467243" y="117677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322" name="Google Shape;3322;p132"/>
          <p:cNvSpPr/>
          <p:nvPr/>
        </p:nvSpPr>
        <p:spPr>
          <a:xfrm>
            <a:off x="6872383" y="1244586"/>
            <a:ext cx="1131722" cy="477615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323" name="Google Shape;3323;p132"/>
          <p:cNvSpPr txBox="1"/>
          <p:nvPr/>
        </p:nvSpPr>
        <p:spPr>
          <a:xfrm>
            <a:off x="6096636" y="1462128"/>
            <a:ext cx="2015588"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Lists all possible active information layer</a:t>
            </a:r>
            <a:endParaRPr sz="1800">
              <a:solidFill>
                <a:schemeClr val="dk1"/>
              </a:solidFill>
              <a:latin typeface="Calibri"/>
              <a:ea typeface="Calibri"/>
              <a:cs typeface="Calibri"/>
              <a:sym typeface="Calibri"/>
            </a:endParaRPr>
          </a:p>
        </p:txBody>
      </p:sp>
      <p:sp>
        <p:nvSpPr>
          <p:cNvPr id="3324" name="Google Shape;3324;p132"/>
          <p:cNvSpPr txBox="1"/>
          <p:nvPr/>
        </p:nvSpPr>
        <p:spPr>
          <a:xfrm>
            <a:off x="6096000" y="2019065"/>
            <a:ext cx="1658764"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Mandatory</a:t>
            </a:r>
            <a:endParaRPr sz="1800">
              <a:solidFill>
                <a:schemeClr val="dk1"/>
              </a:solidFill>
              <a:latin typeface="Calibri"/>
              <a:ea typeface="Calibri"/>
              <a:cs typeface="Calibri"/>
              <a:sym typeface="Calibri"/>
            </a:endParaRPr>
          </a:p>
        </p:txBody>
      </p:sp>
      <p:sp>
        <p:nvSpPr>
          <p:cNvPr id="3325" name="Google Shape;3325;p132"/>
          <p:cNvSpPr txBox="1"/>
          <p:nvPr/>
        </p:nvSpPr>
        <p:spPr>
          <a:xfrm>
            <a:off x="6096000" y="2348880"/>
            <a:ext cx="214863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From the system by default, it can be changed</a:t>
            </a:r>
            <a:endParaRPr sz="1800">
              <a:solidFill>
                <a:schemeClr val="dk1"/>
              </a:solidFill>
              <a:latin typeface="Calibri"/>
              <a:ea typeface="Calibri"/>
              <a:cs typeface="Calibri"/>
              <a:sym typeface="Calibri"/>
            </a:endParaRPr>
          </a:p>
        </p:txBody>
      </p:sp>
      <p:sp>
        <p:nvSpPr>
          <p:cNvPr id="3326" name="Google Shape;3326;p132"/>
          <p:cNvSpPr txBox="1"/>
          <p:nvPr/>
        </p:nvSpPr>
        <p:spPr>
          <a:xfrm>
            <a:off x="6003238" y="4149080"/>
            <a:ext cx="2148630"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From the mouse position by defaul default, it can be changed</a:t>
            </a:r>
            <a:endParaRPr sz="1800">
              <a:solidFill>
                <a:schemeClr val="dk1"/>
              </a:solidFill>
              <a:latin typeface="Calibri"/>
              <a:ea typeface="Calibri"/>
              <a:cs typeface="Calibri"/>
              <a:sym typeface="Calibri"/>
            </a:endParaRPr>
          </a:p>
        </p:txBody>
      </p:sp>
      <p:sp>
        <p:nvSpPr>
          <p:cNvPr id="3327" name="Google Shape;3327;p132"/>
          <p:cNvSpPr/>
          <p:nvPr/>
        </p:nvSpPr>
        <p:spPr>
          <a:xfrm>
            <a:off x="2374569" y="381414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328" name="Google Shape;3328;p132"/>
          <p:cNvSpPr txBox="1"/>
          <p:nvPr/>
        </p:nvSpPr>
        <p:spPr>
          <a:xfrm>
            <a:off x="8299631" y="332656"/>
            <a:ext cx="3892369" cy="550920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MAP in the pretended position</a:t>
            </a:r>
            <a:endParaRPr sz="1800">
              <a:solidFill>
                <a:schemeClr val="dk1"/>
              </a:solidFill>
              <a:latin typeface="Calibri"/>
              <a:ea typeface="Calibri"/>
              <a:cs typeface="Calibri"/>
              <a:sym typeface="Calibri"/>
            </a:endParaRPr>
          </a:p>
          <a:p>
            <a:pPr marL="266700" marR="0" lvl="0" indent="0" algn="l" rtl="0">
              <a:spcBef>
                <a:spcPts val="0"/>
              </a:spcBef>
              <a:spcAft>
                <a:spcPts val="0"/>
              </a:spcAft>
              <a:buClr>
                <a:schemeClr val="accent1"/>
              </a:buClr>
              <a:buSzPts val="1600"/>
              <a:buFont typeface="Calibri"/>
              <a:buNone/>
            </a:pPr>
            <a:r>
              <a:rPr lang="en-GB" sz="1600">
                <a:solidFill>
                  <a:schemeClr val="accent1"/>
                </a:solidFill>
                <a:latin typeface="Calibri"/>
                <a:ea typeface="Calibri"/>
                <a:cs typeface="Calibri"/>
                <a:sym typeface="Calibri"/>
              </a:rPr>
              <a:t>It opens the New Point Box</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Fulfill the fields</a:t>
            </a:r>
            <a:endParaRPr sz="1800">
              <a:solidFill>
                <a:schemeClr val="dk1"/>
              </a:solidFill>
              <a:latin typeface="Calibri"/>
              <a:ea typeface="Calibri"/>
              <a:cs typeface="Calibri"/>
              <a:sym typeface="Calibri"/>
            </a:endParaRPr>
          </a:p>
          <a:p>
            <a:pPr marL="571500" marR="0" lvl="1" indent="-279400" algn="l" rtl="0">
              <a:spcBef>
                <a:spcPts val="0"/>
              </a:spcBef>
              <a:spcAft>
                <a:spcPts val="0"/>
              </a:spcAft>
              <a:buClr>
                <a:schemeClr val="accent1"/>
              </a:buClr>
              <a:buSzPts val="1600"/>
              <a:buFont typeface="Arial"/>
              <a:buChar char="•"/>
            </a:pPr>
            <a:r>
              <a:rPr lang="en-GB" sz="1600" b="0" i="0" u="none" strike="noStrike" cap="none">
                <a:solidFill>
                  <a:schemeClr val="accent1"/>
                </a:solidFill>
                <a:latin typeface="Calibri"/>
                <a:ea typeface="Calibri"/>
                <a:cs typeface="Calibri"/>
                <a:sym typeface="Calibri"/>
              </a:rPr>
              <a:t>Layer - </a:t>
            </a:r>
            <a:r>
              <a:rPr lang="en-GB" sz="1600" b="0" i="0" u="none" strike="noStrike" cap="none">
                <a:solidFill>
                  <a:srgbClr val="C00000"/>
                </a:solidFill>
                <a:latin typeface="Calibri"/>
                <a:ea typeface="Calibri"/>
                <a:cs typeface="Calibri"/>
                <a:sym typeface="Calibri"/>
              </a:rPr>
              <a:t>Select from the list</a:t>
            </a:r>
            <a:endParaRPr sz="1800" b="0" i="0" u="none" strike="noStrike" cap="none">
              <a:solidFill>
                <a:schemeClr val="dk1"/>
              </a:solidFill>
              <a:latin typeface="Calibri"/>
              <a:ea typeface="Calibri"/>
              <a:cs typeface="Calibri"/>
              <a:sym typeface="Calibri"/>
            </a:endParaRPr>
          </a:p>
          <a:p>
            <a:pPr marL="571500" marR="0" lvl="1" indent="-279400" algn="l" rtl="0">
              <a:spcBef>
                <a:spcPts val="0"/>
              </a:spcBef>
              <a:spcAft>
                <a:spcPts val="0"/>
              </a:spcAft>
              <a:buClr>
                <a:schemeClr val="accent1"/>
              </a:buClr>
              <a:buSzPts val="1600"/>
              <a:buFont typeface="Arial"/>
              <a:buChar char="•"/>
            </a:pPr>
            <a:r>
              <a:rPr lang="en-GB" sz="1600" b="0" i="0" u="none" strike="noStrike" cap="none">
                <a:solidFill>
                  <a:schemeClr val="accent1"/>
                </a:solidFill>
                <a:latin typeface="Calibri"/>
                <a:ea typeface="Calibri"/>
                <a:cs typeface="Calibri"/>
                <a:sym typeface="Calibri"/>
              </a:rPr>
              <a:t>Name - </a:t>
            </a:r>
            <a:r>
              <a:rPr lang="en-GB" sz="1600" b="0" i="0" u="none" strike="noStrike" cap="none">
                <a:solidFill>
                  <a:srgbClr val="C00000"/>
                </a:solidFill>
                <a:latin typeface="Calibri"/>
                <a:ea typeface="Calibri"/>
                <a:cs typeface="Calibri"/>
                <a:sym typeface="Calibri"/>
              </a:rPr>
              <a:t>Mandatory</a:t>
            </a:r>
            <a:endParaRPr sz="1800" b="0" i="0" u="none" strike="noStrike" cap="none">
              <a:solidFill>
                <a:schemeClr val="dk1"/>
              </a:solidFill>
              <a:latin typeface="Calibri"/>
              <a:ea typeface="Calibri"/>
              <a:cs typeface="Calibri"/>
              <a:sym typeface="Calibri"/>
            </a:endParaRPr>
          </a:p>
          <a:p>
            <a:pPr marL="571500" marR="0" lvl="1" indent="-279400" algn="l" rtl="0">
              <a:spcBef>
                <a:spcPts val="0"/>
              </a:spcBef>
              <a:spcAft>
                <a:spcPts val="0"/>
              </a:spcAft>
              <a:buClr>
                <a:schemeClr val="accent1"/>
              </a:buClr>
              <a:buSzPts val="1600"/>
              <a:buFont typeface="Arial"/>
              <a:buChar char="•"/>
            </a:pPr>
            <a:r>
              <a:rPr lang="en-GB" sz="1600" b="0" i="0" u="none" strike="noStrike" cap="none">
                <a:solidFill>
                  <a:schemeClr val="accent1"/>
                </a:solidFill>
                <a:latin typeface="Calibri"/>
                <a:ea typeface="Calibri"/>
                <a:cs typeface="Calibri"/>
                <a:sym typeface="Calibri"/>
              </a:rPr>
              <a:t>PositionUTC –</a:t>
            </a:r>
            <a:r>
              <a:rPr lang="en-GB" sz="1600" b="0" i="0" u="none" strike="noStrike" cap="none">
                <a:solidFill>
                  <a:srgbClr val="C00000"/>
                </a:solidFill>
                <a:latin typeface="Calibri"/>
                <a:ea typeface="Calibri"/>
                <a:cs typeface="Calibri"/>
                <a:sym typeface="Calibri"/>
              </a:rPr>
              <a:t>UTC Position Time</a:t>
            </a:r>
            <a:endParaRPr sz="1800" b="0" i="0" u="none" strike="noStrike" cap="none">
              <a:solidFill>
                <a:schemeClr val="dk1"/>
              </a:solidFill>
              <a:latin typeface="Calibri"/>
              <a:ea typeface="Calibri"/>
              <a:cs typeface="Calibri"/>
              <a:sym typeface="Calibri"/>
            </a:endParaRPr>
          </a:p>
          <a:p>
            <a:pPr marL="571500" marR="0" lvl="1" indent="-279400" algn="l" rtl="0">
              <a:spcBef>
                <a:spcPts val="0"/>
              </a:spcBef>
              <a:spcAft>
                <a:spcPts val="0"/>
              </a:spcAft>
              <a:buClr>
                <a:schemeClr val="accent1"/>
              </a:buClr>
              <a:buSzPts val="1600"/>
              <a:buFont typeface="Arial"/>
              <a:buChar char="•"/>
            </a:pPr>
            <a:r>
              <a:rPr lang="en-GB" sz="1600" b="0" i="0" u="none" strike="noStrike" cap="none">
                <a:solidFill>
                  <a:schemeClr val="accent1"/>
                </a:solidFill>
                <a:latin typeface="Calibri"/>
                <a:ea typeface="Calibri"/>
                <a:cs typeface="Calibri"/>
                <a:sym typeface="Calibri"/>
              </a:rPr>
              <a:t>Colour – </a:t>
            </a:r>
            <a:r>
              <a:rPr lang="en-GB" sz="1600" b="0" i="0" u="none" strike="noStrike" cap="none">
                <a:solidFill>
                  <a:srgbClr val="C00000"/>
                </a:solidFill>
                <a:latin typeface="Calibri"/>
                <a:ea typeface="Calibri"/>
                <a:cs typeface="Calibri"/>
                <a:sym typeface="Calibri"/>
              </a:rPr>
              <a:t>Define the colour of the icon</a:t>
            </a:r>
            <a:endParaRPr sz="1800" b="0" i="0" u="none" strike="noStrike" cap="none">
              <a:solidFill>
                <a:schemeClr val="dk1"/>
              </a:solidFill>
              <a:latin typeface="Calibri"/>
              <a:ea typeface="Calibri"/>
              <a:cs typeface="Calibri"/>
              <a:sym typeface="Calibri"/>
            </a:endParaRPr>
          </a:p>
          <a:p>
            <a:pPr marL="571500" marR="0" lvl="1" indent="-279400" algn="l" rtl="0">
              <a:spcBef>
                <a:spcPts val="0"/>
              </a:spcBef>
              <a:spcAft>
                <a:spcPts val="0"/>
              </a:spcAft>
              <a:buClr>
                <a:schemeClr val="accent1"/>
              </a:buClr>
              <a:buSzPts val="1600"/>
              <a:buFont typeface="Arial"/>
              <a:buChar char="•"/>
            </a:pPr>
            <a:r>
              <a:rPr lang="en-GB" sz="1600" b="0" i="0" u="none" strike="noStrike" cap="none">
                <a:solidFill>
                  <a:schemeClr val="accent1"/>
                </a:solidFill>
                <a:latin typeface="Calibri"/>
                <a:ea typeface="Calibri"/>
                <a:cs typeface="Calibri"/>
                <a:sym typeface="Calibri"/>
              </a:rPr>
              <a:t>Icon – </a:t>
            </a:r>
            <a:r>
              <a:rPr lang="en-GB" sz="1600" b="0" i="0" u="none" strike="noStrike" cap="none">
                <a:solidFill>
                  <a:srgbClr val="C00000"/>
                </a:solidFill>
                <a:latin typeface="Calibri"/>
                <a:ea typeface="Calibri"/>
                <a:cs typeface="Calibri"/>
                <a:sym typeface="Calibri"/>
              </a:rPr>
              <a:t>Define the symbol of the icon</a:t>
            </a:r>
            <a:endParaRPr sz="1800" b="0" i="0" u="none" strike="noStrike" cap="none">
              <a:solidFill>
                <a:schemeClr val="dk1"/>
              </a:solidFill>
              <a:latin typeface="Calibri"/>
              <a:ea typeface="Calibri"/>
              <a:cs typeface="Calibri"/>
              <a:sym typeface="Calibri"/>
            </a:endParaRPr>
          </a:p>
          <a:p>
            <a:pPr marL="571500" marR="0" lvl="1" indent="-279400" algn="l" rtl="0">
              <a:spcBef>
                <a:spcPts val="0"/>
              </a:spcBef>
              <a:spcAft>
                <a:spcPts val="0"/>
              </a:spcAft>
              <a:buClr>
                <a:schemeClr val="accent1"/>
              </a:buClr>
              <a:buSzPts val="1600"/>
              <a:buFont typeface="Arial"/>
              <a:buChar char="•"/>
            </a:pPr>
            <a:r>
              <a:rPr lang="en-GB" sz="1600" b="0" i="0" u="none" strike="noStrike" cap="none">
                <a:solidFill>
                  <a:schemeClr val="accent1"/>
                </a:solidFill>
                <a:latin typeface="Calibri"/>
                <a:ea typeface="Calibri"/>
                <a:cs typeface="Calibri"/>
                <a:sym typeface="Calibri"/>
              </a:rPr>
              <a:t>Position </a:t>
            </a:r>
            <a:r>
              <a:rPr lang="en-GB" sz="1600" b="0" i="0" u="none" strike="noStrike" cap="none">
                <a:solidFill>
                  <a:srgbClr val="C00000"/>
                </a:solidFill>
                <a:latin typeface="Calibri"/>
                <a:ea typeface="Calibri"/>
                <a:cs typeface="Calibri"/>
                <a:sym typeface="Calibri"/>
              </a:rPr>
              <a:t>– Lat and Long</a:t>
            </a:r>
            <a:endParaRPr sz="1800" b="0" i="0" u="none" strike="noStrike" cap="none">
              <a:solidFill>
                <a:schemeClr val="dk1"/>
              </a:solidFill>
              <a:latin typeface="Calibri"/>
              <a:ea typeface="Calibri"/>
              <a:cs typeface="Calibri"/>
              <a:sym typeface="Calibri"/>
            </a:endParaRPr>
          </a:p>
          <a:p>
            <a:pPr marL="571500" marR="0" lvl="1" indent="-279400" algn="l" rtl="0">
              <a:spcBef>
                <a:spcPts val="0"/>
              </a:spcBef>
              <a:spcAft>
                <a:spcPts val="0"/>
              </a:spcAft>
              <a:buClr>
                <a:schemeClr val="accent1"/>
              </a:buClr>
              <a:buSzPts val="1600"/>
              <a:buFont typeface="Arial"/>
              <a:buChar char="•"/>
            </a:pPr>
            <a:r>
              <a:rPr lang="en-GB" sz="1600" b="0" i="0" u="none" strike="noStrike" cap="none">
                <a:solidFill>
                  <a:schemeClr val="accent1"/>
                </a:solidFill>
                <a:latin typeface="Calibri"/>
                <a:ea typeface="Calibri"/>
                <a:cs typeface="Calibri"/>
                <a:sym typeface="Calibri"/>
              </a:rPr>
              <a:t>Speed and course </a:t>
            </a:r>
            <a:endParaRPr sz="1800" b="0" i="0" u="none" strike="noStrike" cap="none">
              <a:solidFill>
                <a:schemeClr val="dk1"/>
              </a:solidFill>
              <a:latin typeface="Calibri"/>
              <a:ea typeface="Calibri"/>
              <a:cs typeface="Calibri"/>
              <a:sym typeface="Calibri"/>
            </a:endParaRPr>
          </a:p>
          <a:p>
            <a:pPr marL="571500" marR="0" lvl="1" indent="-279400" algn="l" rtl="0">
              <a:spcBef>
                <a:spcPts val="0"/>
              </a:spcBef>
              <a:spcAft>
                <a:spcPts val="0"/>
              </a:spcAft>
              <a:buClr>
                <a:schemeClr val="accent1"/>
              </a:buClr>
              <a:buSzPts val="1600"/>
              <a:buFont typeface="Arial"/>
              <a:buChar char="•"/>
            </a:pPr>
            <a:r>
              <a:rPr lang="en-GB" sz="1600" b="0" i="0" u="none" strike="noStrike" cap="none">
                <a:solidFill>
                  <a:schemeClr val="accent1"/>
                </a:solidFill>
                <a:latin typeface="Calibri"/>
                <a:ea typeface="Calibri"/>
                <a:cs typeface="Calibri"/>
                <a:sym typeface="Calibri"/>
              </a:rPr>
              <a:t>Custom fields </a:t>
            </a:r>
            <a:r>
              <a:rPr lang="en-GB" sz="1600" b="0" i="0" u="none" strike="noStrike" cap="none">
                <a:solidFill>
                  <a:srgbClr val="C00000"/>
                </a:solidFill>
                <a:latin typeface="Calibri"/>
                <a:ea typeface="Calibri"/>
                <a:cs typeface="Calibri"/>
                <a:sym typeface="Calibri"/>
              </a:rPr>
              <a:t>– Add new fields</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266700" marR="0" lvl="0" indent="0" algn="l" rtl="0">
              <a:spcBef>
                <a:spcPts val="0"/>
              </a:spcBef>
              <a:spcAft>
                <a:spcPts val="0"/>
              </a:spcAft>
              <a:buClr>
                <a:schemeClr val="accent1"/>
              </a:buClr>
              <a:buSzPts val="1600"/>
              <a:buFont typeface="Calibri"/>
              <a:buNone/>
            </a:pPr>
            <a:r>
              <a:rPr lang="en-GB" sz="1600">
                <a:solidFill>
                  <a:schemeClr val="accent1"/>
                </a:solidFill>
                <a:latin typeface="Calibri"/>
                <a:ea typeface="Calibri"/>
                <a:cs typeface="Calibri"/>
                <a:sym typeface="Calibri"/>
              </a:rPr>
              <a:t>The new point is added in the selected active information</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329" name="Google Shape;3329;p132"/>
          <p:cNvSpPr txBox="1"/>
          <p:nvPr/>
        </p:nvSpPr>
        <p:spPr>
          <a:xfrm>
            <a:off x="838200" y="365125"/>
            <a:ext cx="583386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Object - Point – Working tools - Add Point to Information layer</a:t>
            </a:r>
            <a:endParaRPr sz="1800">
              <a:solidFill>
                <a:schemeClr val="dk1"/>
              </a:solidFill>
              <a:latin typeface="Calibri"/>
              <a:ea typeface="Calibri"/>
              <a:cs typeface="Calibri"/>
              <a:sym typeface="Calibri"/>
            </a:endParaRPr>
          </a:p>
          <a:p>
            <a:pPr marL="0" marR="0" lvl="0" indent="0" algn="l" rtl="0">
              <a:lnSpc>
                <a:spcPct val="80000"/>
              </a:lnSpc>
              <a:spcBef>
                <a:spcPts val="0"/>
              </a:spcBef>
              <a:spcAft>
                <a:spcPts val="0"/>
              </a:spcAft>
              <a:buClr>
                <a:schemeClr val="dk1"/>
              </a:buClr>
              <a:buSzPts val="1620"/>
              <a:buFont typeface="Calibri"/>
              <a:buNone/>
            </a:pPr>
            <a:endParaRPr sz="1620" b="1">
              <a:solidFill>
                <a:schemeClr val="dk1"/>
              </a:solidFill>
              <a:latin typeface="Calibri"/>
              <a:ea typeface="Calibri"/>
              <a:cs typeface="Calibri"/>
              <a:sym typeface="Calibri"/>
            </a:endParaRPr>
          </a:p>
        </p:txBody>
      </p:sp>
      <p:sp>
        <p:nvSpPr>
          <p:cNvPr id="3330" name="Google Shape;3330;p132"/>
          <p:cNvSpPr/>
          <p:nvPr/>
        </p:nvSpPr>
        <p:spPr>
          <a:xfrm>
            <a:off x="8240973" y="10508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331" name="Google Shape;3331;p132"/>
          <p:cNvSpPr/>
          <p:nvPr/>
        </p:nvSpPr>
        <p:spPr>
          <a:xfrm>
            <a:off x="8257323" y="447965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332" name="Google Shape;3332;p132"/>
          <p:cNvSpPr/>
          <p:nvPr/>
        </p:nvSpPr>
        <p:spPr>
          <a:xfrm>
            <a:off x="8245996" y="20485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333" name="Google Shape;3333;p132"/>
          <p:cNvSpPr txBox="1"/>
          <p:nvPr/>
        </p:nvSpPr>
        <p:spPr>
          <a:xfrm>
            <a:off x="2785231" y="3549425"/>
            <a:ext cx="208690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Over an existing Object-point or not</a:t>
            </a:r>
            <a:endParaRPr sz="1800">
              <a:solidFill>
                <a:schemeClr val="dk1"/>
              </a:solidFill>
              <a:latin typeface="Calibri"/>
              <a:ea typeface="Calibri"/>
              <a:cs typeface="Calibri"/>
              <a:sym typeface="Calibri"/>
            </a:endParaRPr>
          </a:p>
        </p:txBody>
      </p:sp>
      <p:sp>
        <p:nvSpPr>
          <p:cNvPr id="3334" name="Google Shape;3334;p132"/>
          <p:cNvSpPr/>
          <p:nvPr/>
        </p:nvSpPr>
        <p:spPr>
          <a:xfrm>
            <a:off x="2453060" y="4139533"/>
            <a:ext cx="2154386" cy="346082"/>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335" name="Google Shape;3335;p132"/>
          <p:cNvPicPr preferRelativeResize="0"/>
          <p:nvPr/>
        </p:nvPicPr>
        <p:blipFill rotWithShape="1">
          <a:blip r:embed="rId7">
            <a:alphaModFix/>
          </a:blip>
          <a:srcRect/>
          <a:stretch/>
        </p:blipFill>
        <p:spPr>
          <a:xfrm>
            <a:off x="9389727" y="4456639"/>
            <a:ext cx="860521" cy="340513"/>
          </a:xfrm>
          <a:prstGeom prst="rect">
            <a:avLst/>
          </a:prstGeom>
          <a:noFill/>
          <a:ln>
            <a:noFill/>
          </a:ln>
        </p:spPr>
      </p:pic>
      <p:pic>
        <p:nvPicPr>
          <p:cNvPr id="3336" name="Google Shape;3336;p132"/>
          <p:cNvPicPr preferRelativeResize="0"/>
          <p:nvPr/>
        </p:nvPicPr>
        <p:blipFill rotWithShape="1">
          <a:blip r:embed="rId7">
            <a:alphaModFix/>
          </a:blip>
          <a:srcRect/>
          <a:stretch/>
        </p:blipFill>
        <p:spPr>
          <a:xfrm>
            <a:off x="6226653" y="5730085"/>
            <a:ext cx="603082" cy="238643"/>
          </a:xfrm>
          <a:prstGeom prst="rect">
            <a:avLst/>
          </a:prstGeom>
          <a:noFill/>
          <a:ln>
            <a:noFill/>
          </a:ln>
        </p:spPr>
      </p:pic>
      <p:sp>
        <p:nvSpPr>
          <p:cNvPr id="3337" name="Google Shape;3337;p132"/>
          <p:cNvSpPr/>
          <p:nvPr/>
        </p:nvSpPr>
        <p:spPr>
          <a:xfrm>
            <a:off x="5834375" y="551980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338" name="Google Shape;3338;p132"/>
          <p:cNvSpPr/>
          <p:nvPr/>
        </p:nvSpPr>
        <p:spPr>
          <a:xfrm>
            <a:off x="6003238" y="5644442"/>
            <a:ext cx="1131722" cy="346082"/>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7" name="Picture 26">
            <a:extLst>
              <a:ext uri="{FF2B5EF4-FFF2-40B4-BE49-F238E27FC236}">
                <a16:creationId xmlns:a16="http://schemas.microsoft.com/office/drawing/2014/main" id="{79C1397F-3BFD-4D2E-9A7A-110E25C4D85B}"/>
              </a:ext>
            </a:extLst>
          </p:cNvPr>
          <p:cNvPicPr>
            <a:picLocks noChangeAspect="1"/>
          </p:cNvPicPr>
          <p:nvPr/>
        </p:nvPicPr>
        <p:blipFill>
          <a:blip r:embed="rId8"/>
          <a:stretch>
            <a:fillRect/>
          </a:stretch>
        </p:blipFill>
        <p:spPr>
          <a:xfrm>
            <a:off x="2890364" y="1623414"/>
            <a:ext cx="322488" cy="14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3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317"/>
                                        </p:tgtEl>
                                        <p:attrNameLst>
                                          <p:attrName>style.visibility</p:attrName>
                                        </p:attrNameLst>
                                      </p:cBhvr>
                                      <p:to>
                                        <p:strVal val="visible"/>
                                      </p:to>
                                    </p:set>
                                  </p:childTnLst>
                                </p:cTn>
                              </p:par>
                            </p:childTnLst>
                          </p:cTn>
                        </p:par>
                        <p:par>
                          <p:cTn id="21" fill="hold">
                            <p:stCondLst>
                              <p:cond delay="1"/>
                            </p:stCondLst>
                            <p:childTnLst>
                              <p:par>
                                <p:cTn id="22" presetID="1" presetClass="entr" presetSubtype="0" fill="hold" nodeType="afterEffect">
                                  <p:stCondLst>
                                    <p:cond delay="0"/>
                                  </p:stCondLst>
                                  <p:childTnLst>
                                    <p:set>
                                      <p:cBhvr>
                                        <p:cTn id="23" dur="1" fill="hold">
                                          <p:stCondLst>
                                            <p:cond delay="0"/>
                                          </p:stCondLst>
                                        </p:cTn>
                                        <p:tgtEl>
                                          <p:spTgt spid="3319"/>
                                        </p:tgtEl>
                                        <p:attrNameLst>
                                          <p:attrName>style.visibility</p:attrName>
                                        </p:attrNameLst>
                                      </p:cBhvr>
                                      <p:to>
                                        <p:strVal val="visible"/>
                                      </p:to>
                                    </p:set>
                                  </p:childTnLst>
                                </p:cTn>
                              </p:par>
                            </p:childTnLst>
                          </p:cTn>
                        </p:par>
                        <p:par>
                          <p:cTn id="24" fill="hold">
                            <p:stCondLst>
                              <p:cond delay="2"/>
                            </p:stCondLst>
                            <p:childTnLst>
                              <p:par>
                                <p:cTn id="25" presetID="1" presetClass="entr" presetSubtype="0" fill="hold" nodeType="afterEffect">
                                  <p:stCondLst>
                                    <p:cond delay="500"/>
                                  </p:stCondLst>
                                  <p:childTnLst>
                                    <p:set>
                                      <p:cBhvr>
                                        <p:cTn id="26" dur="1" fill="hold">
                                          <p:stCondLst>
                                            <p:cond delay="0"/>
                                          </p:stCondLst>
                                        </p:cTn>
                                        <p:tgtEl>
                                          <p:spTgt spid="3318"/>
                                        </p:tgtEl>
                                        <p:attrNameLst>
                                          <p:attrName>style.visibility</p:attrName>
                                        </p:attrNameLst>
                                      </p:cBhvr>
                                      <p:to>
                                        <p:strVal val="visible"/>
                                      </p:to>
                                    </p:set>
                                  </p:childTnLst>
                                </p:cTn>
                              </p:par>
                            </p:childTnLst>
                          </p:cTn>
                        </p:par>
                        <p:par>
                          <p:cTn id="27" fill="hold">
                            <p:stCondLst>
                              <p:cond delay="3"/>
                            </p:stCondLst>
                            <p:childTnLst>
                              <p:par>
                                <p:cTn id="28" presetID="1" presetClass="entr" presetSubtype="0" fill="hold" nodeType="afterEffect">
                                  <p:stCondLst>
                                    <p:cond delay="0"/>
                                  </p:stCondLst>
                                  <p:childTnLst>
                                    <p:set>
                                      <p:cBhvr>
                                        <p:cTn id="29" dur="1" fill="hold">
                                          <p:stCondLst>
                                            <p:cond delay="0"/>
                                          </p:stCondLst>
                                        </p:cTn>
                                        <p:tgtEl>
                                          <p:spTgt spid="333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321"/>
                                        </p:tgtEl>
                                        <p:attrNameLst>
                                          <p:attrName>style.visibility</p:attrName>
                                        </p:attrNameLst>
                                      </p:cBhvr>
                                      <p:to>
                                        <p:strVal val="visible"/>
                                      </p:to>
                                    </p:set>
                                  </p:childTnLst>
                                </p:cTn>
                              </p:par>
                            </p:childTnLst>
                          </p:cTn>
                        </p:par>
                        <p:par>
                          <p:cTn id="32" fill="hold">
                            <p:stCondLst>
                              <p:cond delay="4"/>
                            </p:stCondLst>
                            <p:childTnLst>
                              <p:par>
                                <p:cTn id="33" presetID="1" presetClass="entr" presetSubtype="0" fill="hold" nodeType="afterEffect">
                                  <p:stCondLst>
                                    <p:cond delay="0"/>
                                  </p:stCondLst>
                                  <p:childTnLst>
                                    <p:set>
                                      <p:cBhvr>
                                        <p:cTn id="34" dur="1" fill="hold">
                                          <p:stCondLst>
                                            <p:cond delay="0"/>
                                          </p:stCondLst>
                                        </p:cTn>
                                        <p:tgtEl>
                                          <p:spTgt spid="33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33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3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3342"/>
        <p:cNvGrpSpPr/>
        <p:nvPr/>
      </p:nvGrpSpPr>
      <p:grpSpPr>
        <a:xfrm>
          <a:off x="0" y="0"/>
          <a:ext cx="0" cy="0"/>
          <a:chOff x="0" y="0"/>
          <a:chExt cx="0" cy="0"/>
        </a:xfrm>
      </p:grpSpPr>
      <p:sp>
        <p:nvSpPr>
          <p:cNvPr id="3343" name="Google Shape;3343;p13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Objects from the MAP</a:t>
            </a:r>
            <a:br>
              <a:rPr lang="en-GB" sz="3600" b="0"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Working tool – Creating a chat</a:t>
            </a:r>
            <a:br>
              <a:rPr lang="en-GB" sz="1800" b="1" i="0" u="none" strike="noStrike" cap="none">
                <a:solidFill>
                  <a:schemeClr val="dk1"/>
                </a:solidFill>
                <a:latin typeface="Calibri"/>
                <a:ea typeface="Calibri"/>
                <a:cs typeface="Calibri"/>
                <a:sym typeface="Calibri"/>
              </a:rPr>
            </a:br>
            <a:endParaRPr sz="1800" b="1" i="0" u="none" strike="noStrike" cap="none">
              <a:solidFill>
                <a:schemeClr val="dk1"/>
              </a:solidFill>
              <a:latin typeface="Calibri"/>
              <a:ea typeface="Calibri"/>
              <a:cs typeface="Calibri"/>
              <a:sym typeface="Calibri"/>
            </a:endParaRPr>
          </a:p>
        </p:txBody>
      </p:sp>
      <p:sp>
        <p:nvSpPr>
          <p:cNvPr id="3344" name="Google Shape;3344;p133"/>
          <p:cNvSpPr txBox="1"/>
          <p:nvPr/>
        </p:nvSpPr>
        <p:spPr>
          <a:xfrm>
            <a:off x="2279576" y="3933056"/>
            <a:ext cx="784887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Goal:</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Shortcut to create a chat to promote a dedicated discussion concerning an Object if needed</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Chat criteria must comply with the criteria of the layer’s object source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14"/>
          <p:cNvPicPr preferRelativeResize="0"/>
          <p:nvPr/>
        </p:nvPicPr>
        <p:blipFill rotWithShape="1">
          <a:blip r:embed="rId3">
            <a:alphaModFix/>
          </a:blip>
          <a:srcRect/>
          <a:stretch/>
        </p:blipFill>
        <p:spPr>
          <a:xfrm>
            <a:off x="775275" y="2063698"/>
            <a:ext cx="406400" cy="457200"/>
          </a:xfrm>
          <a:prstGeom prst="rect">
            <a:avLst/>
          </a:prstGeom>
          <a:noFill/>
          <a:ln>
            <a:noFill/>
          </a:ln>
        </p:spPr>
      </p:pic>
      <p:pic>
        <p:nvPicPr>
          <p:cNvPr id="322" name="Google Shape;322;p14"/>
          <p:cNvPicPr preferRelativeResize="0"/>
          <p:nvPr/>
        </p:nvPicPr>
        <p:blipFill rotWithShape="1">
          <a:blip r:embed="rId4">
            <a:alphaModFix/>
          </a:blip>
          <a:srcRect/>
          <a:stretch/>
        </p:blipFill>
        <p:spPr>
          <a:xfrm>
            <a:off x="801295" y="1556792"/>
            <a:ext cx="406400" cy="457200"/>
          </a:xfrm>
          <a:prstGeom prst="rect">
            <a:avLst/>
          </a:prstGeom>
          <a:noFill/>
          <a:ln>
            <a:noFill/>
          </a:ln>
        </p:spPr>
      </p:pic>
      <p:sp>
        <p:nvSpPr>
          <p:cNvPr id="323" name="Google Shape;323;p14"/>
          <p:cNvSpPr/>
          <p:nvPr/>
        </p:nvSpPr>
        <p:spPr>
          <a:xfrm>
            <a:off x="767408" y="1628800"/>
            <a:ext cx="7560840" cy="909886"/>
          </a:xfrm>
          <a:prstGeom prst="rect">
            <a:avLst/>
          </a:prstGeom>
          <a:solidFill>
            <a:srgbClr val="FF0000">
              <a:alpha val="431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24" name="Google Shape;324;p14"/>
          <p:cNvSpPr txBox="1"/>
          <p:nvPr/>
        </p:nvSpPr>
        <p:spPr>
          <a:xfrm>
            <a:off x="8986903" y="1753652"/>
            <a:ext cx="273630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400"/>
              <a:buFont typeface="Calibri"/>
              <a:buNone/>
            </a:pPr>
            <a:r>
              <a:rPr lang="en-GB" sz="1400" b="0" i="1" u="none" strike="noStrike" cap="none">
                <a:solidFill>
                  <a:srgbClr val="FF0000"/>
                </a:solidFill>
                <a:latin typeface="Calibri"/>
                <a:ea typeface="Calibri"/>
                <a:cs typeface="Calibri"/>
                <a:sym typeface="Calibri"/>
              </a:rPr>
              <a:t>To agregate information in the system</a:t>
            </a:r>
            <a:endParaRPr sz="1800" b="0" i="0" u="none" strike="noStrike" cap="none">
              <a:solidFill>
                <a:schemeClr val="dk1"/>
              </a:solidFill>
              <a:latin typeface="Calibri"/>
              <a:ea typeface="Calibri"/>
              <a:cs typeface="Calibri"/>
              <a:sym typeface="Calibri"/>
            </a:endParaRPr>
          </a:p>
        </p:txBody>
      </p:sp>
      <p:sp>
        <p:nvSpPr>
          <p:cNvPr id="325" name="Google Shape;325;p14"/>
          <p:cNvSpPr txBox="1"/>
          <p:nvPr/>
        </p:nvSpPr>
        <p:spPr>
          <a:xfrm>
            <a:off x="838200" y="365125"/>
            <a:ext cx="6335864" cy="74856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Calibri"/>
              <a:buNone/>
            </a:pPr>
            <a:r>
              <a:rPr lang="en-GB" sz="3200" b="0" i="0" u="none" strike="noStrike" cap="none">
                <a:solidFill>
                  <a:schemeClr val="dk1"/>
                </a:solidFill>
                <a:latin typeface="Calibri"/>
                <a:ea typeface="Calibri"/>
                <a:cs typeface="Calibri"/>
                <a:sym typeface="Calibri"/>
              </a:rPr>
              <a:t>Organization of the information </a:t>
            </a:r>
            <a:br>
              <a:rPr lang="en-GB" sz="2400" b="0" i="0" u="none" strike="noStrike" cap="none">
                <a:solidFill>
                  <a:schemeClr val="dk1"/>
                </a:solidFill>
                <a:latin typeface="Calibri"/>
                <a:ea typeface="Calibri"/>
                <a:cs typeface="Calibri"/>
                <a:sym typeface="Calibri"/>
              </a:rPr>
            </a:br>
            <a:r>
              <a:rPr lang="en-GB" sz="1600" b="1" i="0" u="none" strike="noStrike" cap="none">
                <a:solidFill>
                  <a:schemeClr val="dk1"/>
                </a:solidFill>
                <a:latin typeface="Calibri"/>
                <a:ea typeface="Calibri"/>
                <a:cs typeface="Calibri"/>
                <a:sym typeface="Calibri"/>
              </a:rPr>
              <a:t>Type of layers</a:t>
            </a:r>
            <a:endParaRPr sz="1600" b="1" i="0" u="none" strike="noStrike" cap="none">
              <a:solidFill>
                <a:schemeClr val="dk1"/>
              </a:solidFill>
              <a:latin typeface="Calibri"/>
              <a:ea typeface="Calibri"/>
              <a:cs typeface="Calibri"/>
              <a:sym typeface="Calibri"/>
            </a:endParaRPr>
          </a:p>
        </p:txBody>
      </p:sp>
      <p:sp>
        <p:nvSpPr>
          <p:cNvPr id="326" name="Google Shape;326;p14"/>
          <p:cNvSpPr txBox="1">
            <a:spLocks noGrp="1"/>
          </p:cNvSpPr>
          <p:nvPr>
            <p:ph type="body" idx="1"/>
          </p:nvPr>
        </p:nvSpPr>
        <p:spPr>
          <a:xfrm>
            <a:off x="838200" y="1628119"/>
            <a:ext cx="7660076" cy="5594100"/>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chemeClr val="dk1"/>
              </a:buClr>
              <a:buSzPts val="2000"/>
              <a:buChar char="•"/>
            </a:pPr>
            <a:r>
              <a:rPr lang="en-GB" sz="2000"/>
              <a:t>(Own) Information layers – </a:t>
            </a:r>
            <a:r>
              <a:rPr lang="en-GB" sz="1600" i="1">
                <a:solidFill>
                  <a:srgbClr val="0070C0"/>
                </a:solidFill>
              </a:rPr>
              <a:t>Layers created by a center</a:t>
            </a:r>
            <a:endParaRPr/>
          </a:p>
          <a:p>
            <a:pPr marL="685800" lvl="1" indent="-228600" algn="l" rtl="0">
              <a:lnSpc>
                <a:spcPct val="90000"/>
              </a:lnSpc>
              <a:spcBef>
                <a:spcPts val="1700"/>
              </a:spcBef>
              <a:spcAft>
                <a:spcPts val="0"/>
              </a:spcAft>
              <a:buClr>
                <a:schemeClr val="dk1"/>
              </a:buClr>
              <a:buSzPts val="2000"/>
              <a:buChar char="•"/>
            </a:pPr>
            <a:r>
              <a:rPr lang="en-GB" sz="2000"/>
              <a:t>Third Parties Layers </a:t>
            </a:r>
            <a:r>
              <a:rPr lang="en-GB" sz="1600" i="1">
                <a:solidFill>
                  <a:srgbClr val="0070C0"/>
                </a:solidFill>
              </a:rPr>
              <a:t>– Layers from third parties</a:t>
            </a:r>
            <a:endParaRPr/>
          </a:p>
          <a:p>
            <a:pPr marL="685800" lvl="1" indent="-228600" algn="l" rtl="0">
              <a:lnSpc>
                <a:spcPct val="90000"/>
              </a:lnSpc>
              <a:spcBef>
                <a:spcPts val="1700"/>
              </a:spcBef>
              <a:spcAft>
                <a:spcPts val="0"/>
              </a:spcAft>
              <a:buClr>
                <a:srgbClr val="7F7F7F"/>
              </a:buClr>
              <a:buSzPts val="2000"/>
              <a:buChar char="•"/>
            </a:pPr>
            <a:r>
              <a:rPr lang="en-GB" sz="2000" i="1">
                <a:solidFill>
                  <a:srgbClr val="7F7F7F"/>
                </a:solidFill>
              </a:rPr>
              <a:t>System Information Layers </a:t>
            </a:r>
            <a:r>
              <a:rPr lang="en-GB">
                <a:solidFill>
                  <a:srgbClr val="7F7F7F"/>
                </a:solidFill>
              </a:rPr>
              <a:t>– </a:t>
            </a:r>
            <a:r>
              <a:rPr lang="en-GB" sz="1600" i="1">
                <a:solidFill>
                  <a:srgbClr val="7F7F7F"/>
                </a:solidFill>
              </a:rPr>
              <a:t>Layers from the system (hardcoded in the system)</a:t>
            </a:r>
            <a:endParaRPr>
              <a:solidFill>
                <a:srgbClr val="7F7F7F"/>
              </a:solidFill>
            </a:endParaRPr>
          </a:p>
          <a:p>
            <a:pPr marL="685800" lvl="1" indent="-228600" algn="l" rtl="0">
              <a:lnSpc>
                <a:spcPct val="90000"/>
              </a:lnSpc>
              <a:spcBef>
                <a:spcPts val="1700"/>
              </a:spcBef>
              <a:spcAft>
                <a:spcPts val="0"/>
              </a:spcAft>
              <a:buClr>
                <a:schemeClr val="dk1"/>
              </a:buClr>
              <a:buSzPts val="2000"/>
              <a:buChar char="•"/>
            </a:pPr>
            <a:r>
              <a:rPr lang="en-GB" sz="2000"/>
              <a:t>View layers </a:t>
            </a:r>
            <a:r>
              <a:rPr lang="en-GB" sz="1600" i="1">
                <a:solidFill>
                  <a:srgbClr val="4472C4"/>
                </a:solidFill>
              </a:rPr>
              <a:t>- </a:t>
            </a:r>
            <a:r>
              <a:rPr lang="en-GB" sz="1600" i="1">
                <a:solidFill>
                  <a:srgbClr val="0070C0"/>
                </a:solidFill>
              </a:rPr>
              <a:t>Comprise a selection of information based in the active layers in the user’s post and searching criterias defined by the user</a:t>
            </a:r>
            <a:endParaRPr sz="1600" i="1">
              <a:solidFill>
                <a:srgbClr val="0070C0"/>
              </a:solidFill>
            </a:endParaRPr>
          </a:p>
          <a:p>
            <a:pPr marL="685800" lvl="1" indent="-228600" algn="l" rtl="0">
              <a:lnSpc>
                <a:spcPct val="90000"/>
              </a:lnSpc>
              <a:spcBef>
                <a:spcPts val="1700"/>
              </a:spcBef>
              <a:spcAft>
                <a:spcPts val="0"/>
              </a:spcAft>
              <a:buClr>
                <a:schemeClr val="dk1"/>
              </a:buClr>
              <a:buSzPts val="2000"/>
              <a:buChar char="•"/>
            </a:pPr>
            <a:r>
              <a:rPr lang="en-GB" sz="2000"/>
              <a:t>Smart layers </a:t>
            </a:r>
            <a:r>
              <a:rPr lang="en-GB" sz="1600" i="1">
                <a:solidFill>
                  <a:srgbClr val="4472C4"/>
                </a:solidFill>
              </a:rPr>
              <a:t>- </a:t>
            </a:r>
            <a:r>
              <a:rPr lang="en-GB" sz="1600" i="1">
                <a:solidFill>
                  <a:srgbClr val="0070C0"/>
                </a:solidFill>
              </a:rPr>
              <a:t>Comprise content automatically selected by the system based on rules defined by the user</a:t>
            </a:r>
            <a:r>
              <a:rPr lang="en-GB" sz="1600" i="1">
                <a:solidFill>
                  <a:srgbClr val="4472C4"/>
                </a:solidFill>
              </a:rPr>
              <a:t>.</a:t>
            </a:r>
            <a:endParaRPr sz="1600" i="1">
              <a:solidFill>
                <a:srgbClr val="4472C4"/>
              </a:solidFill>
            </a:endParaRPr>
          </a:p>
          <a:p>
            <a:pPr marL="685800" lvl="1" indent="-228600" algn="l" rtl="0">
              <a:lnSpc>
                <a:spcPct val="90000"/>
              </a:lnSpc>
              <a:spcBef>
                <a:spcPts val="1700"/>
              </a:spcBef>
              <a:spcAft>
                <a:spcPts val="0"/>
              </a:spcAft>
              <a:buClr>
                <a:schemeClr val="dk1"/>
              </a:buClr>
              <a:buSzPts val="2000"/>
              <a:buChar char="•"/>
            </a:pPr>
            <a:r>
              <a:rPr lang="en-GB" sz="2000"/>
              <a:t>Yaoundé (Shared) Layers</a:t>
            </a:r>
            <a:r>
              <a:rPr lang="en-GB"/>
              <a:t> – </a:t>
            </a:r>
            <a:r>
              <a:rPr lang="en-GB" sz="1600" i="1">
                <a:solidFill>
                  <a:srgbClr val="0070C0"/>
                </a:solidFill>
              </a:rPr>
              <a:t>Own information layer made available with the YS</a:t>
            </a:r>
            <a:endParaRPr/>
          </a:p>
          <a:p>
            <a:pPr marL="685800" lvl="1" indent="-228600" algn="l" rtl="0">
              <a:lnSpc>
                <a:spcPct val="90000"/>
              </a:lnSpc>
              <a:spcBef>
                <a:spcPts val="1700"/>
              </a:spcBef>
              <a:spcAft>
                <a:spcPts val="0"/>
              </a:spcAft>
              <a:buClr>
                <a:schemeClr val="dk1"/>
              </a:buClr>
              <a:buSzPts val="2000"/>
              <a:buChar char="•"/>
            </a:pPr>
            <a:r>
              <a:rPr lang="en-GB" sz="2000"/>
              <a:t>Situation (Added) Layers </a:t>
            </a:r>
            <a:r>
              <a:rPr lang="en-GB" sz="1600" i="1">
                <a:solidFill>
                  <a:srgbClr val="0070C0"/>
                </a:solidFill>
              </a:rPr>
              <a:t>- Layers that were added by a user to an operational situation</a:t>
            </a:r>
            <a:endParaRPr sz="1600" i="1">
              <a:solidFill>
                <a:srgbClr val="0070C0"/>
              </a:solidFill>
            </a:endParaRPr>
          </a:p>
        </p:txBody>
      </p:sp>
      <p:pic>
        <p:nvPicPr>
          <p:cNvPr id="327" name="Google Shape;327;p14"/>
          <p:cNvPicPr preferRelativeResize="0"/>
          <p:nvPr/>
        </p:nvPicPr>
        <p:blipFill rotWithShape="1">
          <a:blip r:embed="rId5">
            <a:alphaModFix/>
          </a:blip>
          <a:srcRect/>
          <a:stretch/>
        </p:blipFill>
        <p:spPr>
          <a:xfrm>
            <a:off x="735338" y="5560776"/>
            <a:ext cx="406400" cy="457200"/>
          </a:xfrm>
          <a:prstGeom prst="rect">
            <a:avLst/>
          </a:prstGeom>
          <a:noFill/>
          <a:ln>
            <a:noFill/>
          </a:ln>
        </p:spPr>
      </p:pic>
      <p:pic>
        <p:nvPicPr>
          <p:cNvPr id="328" name="Google Shape;328;p14"/>
          <p:cNvPicPr preferRelativeResize="0"/>
          <p:nvPr/>
        </p:nvPicPr>
        <p:blipFill rotWithShape="1">
          <a:blip r:embed="rId6">
            <a:alphaModFix/>
          </a:blip>
          <a:srcRect/>
          <a:stretch/>
        </p:blipFill>
        <p:spPr>
          <a:xfrm>
            <a:off x="735338" y="4754212"/>
            <a:ext cx="406400" cy="457200"/>
          </a:xfrm>
          <a:prstGeom prst="rect">
            <a:avLst/>
          </a:prstGeom>
          <a:noFill/>
          <a:ln>
            <a:noFill/>
          </a:ln>
        </p:spPr>
      </p:pic>
      <p:pic>
        <p:nvPicPr>
          <p:cNvPr id="329" name="Google Shape;329;p14"/>
          <p:cNvPicPr preferRelativeResize="0"/>
          <p:nvPr/>
        </p:nvPicPr>
        <p:blipFill rotWithShape="1">
          <a:blip r:embed="rId7">
            <a:alphaModFix/>
          </a:blip>
          <a:srcRect/>
          <a:stretch/>
        </p:blipFill>
        <p:spPr>
          <a:xfrm>
            <a:off x="714419" y="4054774"/>
            <a:ext cx="406400" cy="457200"/>
          </a:xfrm>
          <a:prstGeom prst="rect">
            <a:avLst/>
          </a:prstGeom>
          <a:noFill/>
          <a:ln>
            <a:noFill/>
          </a:ln>
        </p:spPr>
      </p:pic>
      <p:pic>
        <p:nvPicPr>
          <p:cNvPr id="330" name="Google Shape;330;p14"/>
          <p:cNvPicPr preferRelativeResize="0"/>
          <p:nvPr/>
        </p:nvPicPr>
        <p:blipFill rotWithShape="1">
          <a:blip r:embed="rId8">
            <a:alphaModFix/>
          </a:blip>
          <a:srcRect/>
          <a:stretch/>
        </p:blipFill>
        <p:spPr>
          <a:xfrm>
            <a:off x="744847" y="3342166"/>
            <a:ext cx="406400" cy="45720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3349"/>
        <p:cNvGrpSpPr/>
        <p:nvPr/>
      </p:nvGrpSpPr>
      <p:grpSpPr>
        <a:xfrm>
          <a:off x="0" y="0"/>
          <a:ext cx="0" cy="0"/>
          <a:chOff x="0" y="0"/>
          <a:chExt cx="0" cy="0"/>
        </a:xfrm>
      </p:grpSpPr>
      <p:pic>
        <p:nvPicPr>
          <p:cNvPr id="3350" name="Google Shape;3350;p134"/>
          <p:cNvPicPr preferRelativeResize="0"/>
          <p:nvPr/>
        </p:nvPicPr>
        <p:blipFill rotWithShape="1">
          <a:blip r:embed="rId3">
            <a:alphaModFix/>
          </a:blip>
          <a:srcRect/>
          <a:stretch/>
        </p:blipFill>
        <p:spPr>
          <a:xfrm>
            <a:off x="436834" y="1557362"/>
            <a:ext cx="6731075" cy="4103314"/>
          </a:xfrm>
          <a:prstGeom prst="rect">
            <a:avLst/>
          </a:prstGeom>
          <a:noFill/>
          <a:ln>
            <a:noFill/>
          </a:ln>
        </p:spPr>
      </p:pic>
      <p:sp>
        <p:nvSpPr>
          <p:cNvPr id="3351" name="Google Shape;3351;p134"/>
          <p:cNvSpPr txBox="1"/>
          <p:nvPr/>
        </p:nvSpPr>
        <p:spPr>
          <a:xfrm>
            <a:off x="8299631" y="332656"/>
            <a:ext cx="3892369" cy="6494085"/>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Object-Point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Open the Tool menu</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It opens </a:t>
            </a:r>
            <a:r>
              <a:rPr lang="en-GB" sz="1600" i="1">
                <a:solidFill>
                  <a:schemeClr val="accent1"/>
                </a:solidFill>
                <a:latin typeface="Calibri"/>
                <a:ea typeface="Calibri"/>
                <a:cs typeface="Calibri"/>
                <a:sym typeface="Calibri"/>
              </a:rPr>
              <a:t>New Chat from Object </a:t>
            </a:r>
            <a:r>
              <a:rPr lang="en-GB" sz="1600">
                <a:solidFill>
                  <a:schemeClr val="accent1"/>
                </a:solidFill>
                <a:latin typeface="Calibri"/>
                <a:ea typeface="Calibri"/>
                <a:cs typeface="Calibri"/>
                <a:sym typeface="Calibri"/>
              </a:rPr>
              <a:t>box</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Fulfill the fileds</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Name – </a:t>
            </a:r>
            <a:r>
              <a:rPr lang="en-GB" sz="1600">
                <a:solidFill>
                  <a:srgbClr val="C00000"/>
                </a:solidFill>
                <a:latin typeface="Calibri"/>
                <a:ea typeface="Calibri"/>
                <a:cs typeface="Calibri"/>
                <a:sym typeface="Calibri"/>
              </a:rPr>
              <a:t>Mandatory. By default inherits the objects name, but user can change it</a:t>
            </a:r>
            <a:endParaRPr sz="1600">
              <a:solidFill>
                <a:srgbClr val="C00000"/>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Layer – </a:t>
            </a:r>
            <a:r>
              <a:rPr lang="en-GB" sz="1600">
                <a:solidFill>
                  <a:srgbClr val="C00000"/>
                </a:solidFill>
                <a:latin typeface="Calibri"/>
                <a:ea typeface="Calibri"/>
                <a:cs typeface="Calibri"/>
                <a:sym typeface="Calibri"/>
              </a:rPr>
              <a:t>Select the layer where the chat will be integrated</a:t>
            </a:r>
            <a:endParaRPr sz="1600">
              <a:solidFill>
                <a:srgbClr val="C00000"/>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Level – </a:t>
            </a:r>
            <a:r>
              <a:rPr lang="en-GB" sz="1600">
                <a:solidFill>
                  <a:srgbClr val="C00000"/>
                </a:solidFill>
                <a:latin typeface="Calibri"/>
                <a:ea typeface="Calibri"/>
                <a:cs typeface="Calibri"/>
                <a:sym typeface="Calibri"/>
              </a:rPr>
              <a:t>Filled by the system from the layer</a:t>
            </a:r>
            <a:endParaRPr sz="1600">
              <a:solidFill>
                <a:srgbClr val="C00000"/>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Sensitivity – </a:t>
            </a:r>
            <a:r>
              <a:rPr lang="en-GB" sz="1600">
                <a:solidFill>
                  <a:srgbClr val="C00000"/>
                </a:solidFill>
                <a:latin typeface="Calibri"/>
                <a:ea typeface="Calibri"/>
                <a:cs typeface="Calibri"/>
                <a:sym typeface="Calibri"/>
              </a:rPr>
              <a:t>Filled by the system from the layer</a:t>
            </a:r>
            <a:endParaRPr sz="1600">
              <a:solidFill>
                <a:srgbClr val="C00000"/>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The new chat room is create</a:t>
            </a:r>
            <a:endParaRPr sz="1600">
              <a:solidFill>
                <a:schemeClr val="accent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352" name="Google Shape;3352;p134"/>
          <p:cNvSpPr/>
          <p:nvPr/>
        </p:nvSpPr>
        <p:spPr>
          <a:xfrm>
            <a:off x="8240973" y="155679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353" name="Google Shape;3353;p134"/>
          <p:cNvSpPr txBox="1"/>
          <p:nvPr/>
        </p:nvSpPr>
        <p:spPr>
          <a:xfrm>
            <a:off x="838200" y="365125"/>
            <a:ext cx="4872318"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700">
                <a:solidFill>
                  <a:schemeClr val="dk1"/>
                </a:solidFill>
                <a:latin typeface="Calibri"/>
                <a:ea typeface="Calibri"/>
                <a:cs typeface="Calibri"/>
                <a:sym typeface="Calibri"/>
              </a:rPr>
              <a:t>Object - Point – Working tools -  Create a chat room</a:t>
            </a:r>
            <a:endParaRPr sz="1700">
              <a:solidFill>
                <a:schemeClr val="dk1"/>
              </a:solidFill>
              <a:latin typeface="Calibri"/>
              <a:ea typeface="Calibri"/>
              <a:cs typeface="Calibri"/>
              <a:sym typeface="Calibri"/>
            </a:endParaRPr>
          </a:p>
        </p:txBody>
      </p:sp>
      <p:sp>
        <p:nvSpPr>
          <p:cNvPr id="3354" name="Google Shape;3354;p134"/>
          <p:cNvSpPr/>
          <p:nvPr/>
        </p:nvSpPr>
        <p:spPr>
          <a:xfrm>
            <a:off x="8240973" y="10508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3355" name="Google Shape;3355;p134" descr="A picture containing graphical user interface&#10;&#10;Description automatically generated"/>
          <p:cNvPicPr preferRelativeResize="0"/>
          <p:nvPr/>
        </p:nvPicPr>
        <p:blipFill rotWithShape="1">
          <a:blip r:embed="rId4">
            <a:alphaModFix/>
          </a:blip>
          <a:srcRect/>
          <a:stretch/>
        </p:blipFill>
        <p:spPr>
          <a:xfrm>
            <a:off x="2453060" y="3140968"/>
            <a:ext cx="4453578" cy="1684423"/>
          </a:xfrm>
          <a:prstGeom prst="rect">
            <a:avLst/>
          </a:prstGeom>
          <a:noFill/>
          <a:ln>
            <a:noFill/>
          </a:ln>
        </p:spPr>
      </p:pic>
      <p:sp>
        <p:nvSpPr>
          <p:cNvPr id="3356" name="Google Shape;3356;p134"/>
          <p:cNvSpPr/>
          <p:nvPr/>
        </p:nvSpPr>
        <p:spPr>
          <a:xfrm>
            <a:off x="2191789" y="3429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357" name="Google Shape;3357;p134"/>
          <p:cNvSpPr/>
          <p:nvPr/>
        </p:nvSpPr>
        <p:spPr>
          <a:xfrm>
            <a:off x="8240973" y="20313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358" name="Google Shape;3358;p134"/>
          <p:cNvSpPr/>
          <p:nvPr/>
        </p:nvSpPr>
        <p:spPr>
          <a:xfrm>
            <a:off x="5103102" y="30864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3359" name="Google Shape;3359;p134"/>
          <p:cNvPicPr preferRelativeResize="0"/>
          <p:nvPr/>
        </p:nvPicPr>
        <p:blipFill rotWithShape="1">
          <a:blip r:embed="rId5">
            <a:alphaModFix/>
          </a:blip>
          <a:srcRect l="1" r="41051" b="7407"/>
          <a:stretch/>
        </p:blipFill>
        <p:spPr>
          <a:xfrm>
            <a:off x="9367124" y="2031380"/>
            <a:ext cx="1008112" cy="317500"/>
          </a:xfrm>
          <a:prstGeom prst="rect">
            <a:avLst/>
          </a:prstGeom>
          <a:noFill/>
          <a:ln>
            <a:noFill/>
          </a:ln>
        </p:spPr>
      </p:pic>
      <p:pic>
        <p:nvPicPr>
          <p:cNvPr id="3360" name="Google Shape;3360;p134" descr="Graphical user interface, text, application&#10;&#10;Description automatically generated"/>
          <p:cNvPicPr preferRelativeResize="0"/>
          <p:nvPr/>
        </p:nvPicPr>
        <p:blipFill rotWithShape="1">
          <a:blip r:embed="rId6">
            <a:alphaModFix/>
          </a:blip>
          <a:srcRect/>
          <a:stretch/>
        </p:blipFill>
        <p:spPr>
          <a:xfrm>
            <a:off x="3036754" y="2449604"/>
            <a:ext cx="1752433" cy="2276292"/>
          </a:xfrm>
          <a:prstGeom prst="rect">
            <a:avLst/>
          </a:prstGeom>
          <a:noFill/>
          <a:ln>
            <a:noFill/>
          </a:ln>
        </p:spPr>
      </p:pic>
      <p:cxnSp>
        <p:nvCxnSpPr>
          <p:cNvPr id="3361" name="Google Shape;3361;p134"/>
          <p:cNvCxnSpPr/>
          <p:nvPr/>
        </p:nvCxnSpPr>
        <p:spPr>
          <a:xfrm rot="10800000">
            <a:off x="4815425" y="3140968"/>
            <a:ext cx="625991" cy="605533"/>
          </a:xfrm>
          <a:prstGeom prst="straightConnector1">
            <a:avLst/>
          </a:prstGeom>
          <a:noFill/>
          <a:ln w="9525" cap="flat" cmpd="sng">
            <a:solidFill>
              <a:srgbClr val="C00000"/>
            </a:solidFill>
            <a:prstDash val="solid"/>
            <a:miter lim="800000"/>
            <a:headEnd type="none" w="sm" len="sm"/>
            <a:tailEnd type="triangle" w="med" len="med"/>
          </a:ln>
        </p:spPr>
      </p:cxnSp>
      <p:sp>
        <p:nvSpPr>
          <p:cNvPr id="3362" name="Google Shape;3362;p134"/>
          <p:cNvSpPr/>
          <p:nvPr/>
        </p:nvSpPr>
        <p:spPr>
          <a:xfrm>
            <a:off x="8273393" y="27689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3363" name="Google Shape;3363;p134"/>
          <p:cNvSpPr txBox="1"/>
          <p:nvPr/>
        </p:nvSpPr>
        <p:spPr>
          <a:xfrm>
            <a:off x="3912971" y="2699956"/>
            <a:ext cx="14036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Mandatory, </a:t>
            </a:r>
            <a:endParaRPr sz="1800">
              <a:solidFill>
                <a:schemeClr val="dk1"/>
              </a:solidFill>
              <a:latin typeface="Calibri"/>
              <a:ea typeface="Calibri"/>
              <a:cs typeface="Calibri"/>
              <a:sym typeface="Calibri"/>
            </a:endParaRPr>
          </a:p>
        </p:txBody>
      </p:sp>
      <p:sp>
        <p:nvSpPr>
          <p:cNvPr id="3364" name="Google Shape;3364;p134"/>
          <p:cNvSpPr txBox="1"/>
          <p:nvPr/>
        </p:nvSpPr>
        <p:spPr>
          <a:xfrm>
            <a:off x="3521256" y="3683957"/>
            <a:ext cx="1658764"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Inherits from the layer criteria </a:t>
            </a:r>
            <a:endParaRPr sz="1800">
              <a:solidFill>
                <a:schemeClr val="dk1"/>
              </a:solidFill>
              <a:latin typeface="Calibri"/>
              <a:ea typeface="Calibri"/>
              <a:cs typeface="Calibri"/>
              <a:sym typeface="Calibri"/>
            </a:endParaRPr>
          </a:p>
        </p:txBody>
      </p:sp>
      <p:pic>
        <p:nvPicPr>
          <p:cNvPr id="3365" name="Google Shape;3365;p134"/>
          <p:cNvPicPr preferRelativeResize="0"/>
          <p:nvPr/>
        </p:nvPicPr>
        <p:blipFill rotWithShape="1">
          <a:blip r:embed="rId7">
            <a:alphaModFix/>
          </a:blip>
          <a:srcRect/>
          <a:stretch/>
        </p:blipFill>
        <p:spPr>
          <a:xfrm>
            <a:off x="4171872" y="4463913"/>
            <a:ext cx="552017" cy="218436"/>
          </a:xfrm>
          <a:prstGeom prst="rect">
            <a:avLst/>
          </a:prstGeom>
          <a:noFill/>
          <a:ln>
            <a:noFill/>
          </a:ln>
        </p:spPr>
      </p:pic>
      <p:sp>
        <p:nvSpPr>
          <p:cNvPr id="3366" name="Google Shape;3366;p134"/>
          <p:cNvSpPr/>
          <p:nvPr/>
        </p:nvSpPr>
        <p:spPr>
          <a:xfrm>
            <a:off x="3949312" y="4379814"/>
            <a:ext cx="1131722" cy="346082"/>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369" name="Google Shape;3369;p134"/>
          <p:cNvPicPr preferRelativeResize="0"/>
          <p:nvPr/>
        </p:nvPicPr>
        <p:blipFill rotWithShape="1">
          <a:blip r:embed="rId8">
            <a:alphaModFix/>
          </a:blip>
          <a:srcRect/>
          <a:stretch/>
        </p:blipFill>
        <p:spPr>
          <a:xfrm>
            <a:off x="6492455" y="3361369"/>
            <a:ext cx="406400" cy="495300"/>
          </a:xfrm>
          <a:prstGeom prst="rect">
            <a:avLst/>
          </a:prstGeom>
          <a:noFill/>
          <a:ln>
            <a:noFill/>
          </a:ln>
        </p:spPr>
      </p:pic>
      <p:grpSp>
        <p:nvGrpSpPr>
          <p:cNvPr id="3370" name="Google Shape;3370;p134"/>
          <p:cNvGrpSpPr/>
          <p:nvPr/>
        </p:nvGrpSpPr>
        <p:grpSpPr>
          <a:xfrm>
            <a:off x="3521256" y="4413828"/>
            <a:ext cx="6451129" cy="1103404"/>
            <a:chOff x="3521256" y="4413828"/>
            <a:chExt cx="6451129" cy="1103404"/>
          </a:xfrm>
        </p:grpSpPr>
        <p:sp>
          <p:nvSpPr>
            <p:cNvPr id="3371" name="Google Shape;3371;p134"/>
            <p:cNvSpPr/>
            <p:nvPr/>
          </p:nvSpPr>
          <p:spPr>
            <a:xfrm>
              <a:off x="8273393" y="519973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pic>
          <p:nvPicPr>
            <p:cNvPr id="3372" name="Google Shape;3372;p134"/>
            <p:cNvPicPr preferRelativeResize="0"/>
            <p:nvPr/>
          </p:nvPicPr>
          <p:blipFill rotWithShape="1">
            <a:blip r:embed="rId7">
              <a:alphaModFix/>
            </a:blip>
            <a:srcRect/>
            <a:stretch/>
          </p:blipFill>
          <p:spPr>
            <a:xfrm>
              <a:off x="9420368" y="5229200"/>
              <a:ext cx="552017" cy="218436"/>
            </a:xfrm>
            <a:prstGeom prst="rect">
              <a:avLst/>
            </a:prstGeom>
            <a:noFill/>
            <a:ln>
              <a:noFill/>
            </a:ln>
          </p:spPr>
        </p:pic>
        <p:sp>
          <p:nvSpPr>
            <p:cNvPr id="3373" name="Google Shape;3373;p134"/>
            <p:cNvSpPr/>
            <p:nvPr/>
          </p:nvSpPr>
          <p:spPr>
            <a:xfrm>
              <a:off x="3521256" y="441382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grpSp>
      <p:sp>
        <p:nvSpPr>
          <p:cNvPr id="3374" name="Google Shape;3374;p134"/>
          <p:cNvSpPr/>
          <p:nvPr/>
        </p:nvSpPr>
        <p:spPr>
          <a:xfrm>
            <a:off x="5349326" y="3569596"/>
            <a:ext cx="1549529" cy="30676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375" name="Google Shape;3375;p134"/>
          <p:cNvSpPr/>
          <p:nvPr/>
        </p:nvSpPr>
        <p:spPr>
          <a:xfrm>
            <a:off x="2864885" y="239930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28" name="Picture 27">
            <a:extLst>
              <a:ext uri="{FF2B5EF4-FFF2-40B4-BE49-F238E27FC236}">
                <a16:creationId xmlns:a16="http://schemas.microsoft.com/office/drawing/2014/main" id="{AFA3EC5C-0271-4ACE-877C-7E5F2396AAB7}"/>
              </a:ext>
            </a:extLst>
          </p:cNvPr>
          <p:cNvPicPr>
            <a:picLocks noChangeAspect="1"/>
          </p:cNvPicPr>
          <p:nvPr/>
        </p:nvPicPr>
        <p:blipFill>
          <a:blip r:embed="rId9"/>
          <a:stretch>
            <a:fillRect/>
          </a:stretch>
        </p:blipFill>
        <p:spPr>
          <a:xfrm>
            <a:off x="2907298" y="1642129"/>
            <a:ext cx="322488" cy="146825"/>
          </a:xfrm>
          <a:prstGeom prst="rect">
            <a:avLst/>
          </a:prstGeom>
        </p:spPr>
      </p:pic>
      <p:sp>
        <p:nvSpPr>
          <p:cNvPr id="3367" name="Google Shape;3367;p134"/>
          <p:cNvSpPr txBox="1"/>
          <p:nvPr/>
        </p:nvSpPr>
        <p:spPr>
          <a:xfrm>
            <a:off x="924638" y="1737328"/>
            <a:ext cx="5976664" cy="584775"/>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It lists all (active or not) the available layers (whatever type they are), where that particular object is considered</a:t>
            </a:r>
            <a:endParaRPr sz="1800">
              <a:solidFill>
                <a:schemeClr val="dk1"/>
              </a:solidFill>
              <a:latin typeface="Calibri"/>
              <a:ea typeface="Calibri"/>
              <a:cs typeface="Calibri"/>
              <a:sym typeface="Calibri"/>
            </a:endParaRPr>
          </a:p>
        </p:txBody>
      </p:sp>
      <p:cxnSp>
        <p:nvCxnSpPr>
          <p:cNvPr id="3368" name="Google Shape;3368;p134"/>
          <p:cNvCxnSpPr/>
          <p:nvPr/>
        </p:nvCxnSpPr>
        <p:spPr>
          <a:xfrm rot="10800000" flipH="1">
            <a:off x="4533467" y="2283030"/>
            <a:ext cx="589973" cy="1032837"/>
          </a:xfrm>
          <a:prstGeom prst="straightConnector1">
            <a:avLst/>
          </a:prstGeom>
          <a:noFill/>
          <a:ln w="9525" cap="flat" cmpd="sng">
            <a:solidFill>
              <a:srgbClr val="C0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7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1"/>
                                          </p:stCondLst>
                                        </p:cTn>
                                        <p:tgtEl>
                                          <p:spTgt spid="3356"/>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3358"/>
                                        </p:tgtEl>
                                        <p:attrNameLst>
                                          <p:attrName>style.visibility</p:attrName>
                                        </p:attrNameLst>
                                      </p:cBhvr>
                                      <p:to>
                                        <p:strVal val="hidden"/>
                                      </p:to>
                                    </p:set>
                                  </p:childTnLst>
                                </p:cTn>
                              </p:par>
                            </p:childTnLst>
                          </p:cTn>
                        </p:par>
                        <p:par>
                          <p:cTn id="17" fill="hold">
                            <p:stCondLst>
                              <p:cond delay="1"/>
                            </p:stCondLst>
                            <p:childTnLst>
                              <p:par>
                                <p:cTn id="18" presetID="1" presetClass="entr" presetSubtype="0" fill="hold" nodeType="afterEffect">
                                  <p:stCondLst>
                                    <p:cond delay="0"/>
                                  </p:stCondLst>
                                  <p:childTnLst>
                                    <p:set>
                                      <p:cBhvr>
                                        <p:cTn id="19" dur="1" fill="hold">
                                          <p:stCondLst>
                                            <p:cond delay="0"/>
                                          </p:stCondLst>
                                        </p:cTn>
                                        <p:tgtEl>
                                          <p:spTgt spid="3361"/>
                                        </p:tgtEl>
                                        <p:attrNameLst>
                                          <p:attrName>style.visibility</p:attrName>
                                        </p:attrNameLst>
                                      </p:cBhvr>
                                      <p:to>
                                        <p:strVal val="visible"/>
                                      </p:to>
                                    </p:set>
                                  </p:childTnLst>
                                </p:cTn>
                              </p:par>
                            </p:childTnLst>
                          </p:cTn>
                        </p:par>
                        <p:par>
                          <p:cTn id="20" fill="hold">
                            <p:stCondLst>
                              <p:cond delay="2"/>
                            </p:stCondLst>
                            <p:childTnLst>
                              <p:par>
                                <p:cTn id="21" presetID="1" presetClass="entr" presetSubtype="0" fill="hold" nodeType="afterEffect">
                                  <p:stCondLst>
                                    <p:cond delay="0"/>
                                  </p:stCondLst>
                                  <p:childTnLst>
                                    <p:set>
                                      <p:cBhvr>
                                        <p:cTn id="22" dur="1" fill="hold">
                                          <p:stCondLst>
                                            <p:cond delay="0"/>
                                          </p:stCondLst>
                                        </p:cTn>
                                        <p:tgtEl>
                                          <p:spTgt spid="33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6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3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500"/>
                                  </p:stCondLst>
                                  <p:childTnLst>
                                    <p:set>
                                      <p:cBhvr>
                                        <p:cTn id="32" dur="1" fill="hold">
                                          <p:stCondLst>
                                            <p:cond delay="0"/>
                                          </p:stCondLst>
                                        </p:cTn>
                                        <p:tgtEl>
                                          <p:spTgt spid="3368"/>
                                        </p:tgtEl>
                                        <p:attrNameLst>
                                          <p:attrName>style.visibility</p:attrName>
                                        </p:attrNameLst>
                                      </p:cBhvr>
                                      <p:to>
                                        <p:strVal val="visible"/>
                                      </p:to>
                                    </p:set>
                                  </p:childTnLst>
                                </p:cTn>
                              </p:par>
                            </p:childTnLst>
                          </p:cTn>
                        </p:par>
                        <p:par>
                          <p:cTn id="33" fill="hold">
                            <p:stCondLst>
                              <p:cond delay="1"/>
                            </p:stCondLst>
                            <p:childTnLst>
                              <p:par>
                                <p:cTn id="34" presetID="1" presetClass="entr" presetSubtype="0" fill="hold" nodeType="afterEffect">
                                  <p:stCondLst>
                                    <p:cond delay="0"/>
                                  </p:stCondLst>
                                  <p:childTnLst>
                                    <p:set>
                                      <p:cBhvr>
                                        <p:cTn id="35" dur="1" fill="hold">
                                          <p:stCondLst>
                                            <p:cond delay="0"/>
                                          </p:stCondLst>
                                        </p:cTn>
                                        <p:tgtEl>
                                          <p:spTgt spid="336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36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37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365"/>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3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3379"/>
        <p:cNvGrpSpPr/>
        <p:nvPr/>
      </p:nvGrpSpPr>
      <p:grpSpPr>
        <a:xfrm>
          <a:off x="0" y="0"/>
          <a:ext cx="0" cy="0"/>
          <a:chOff x="0" y="0"/>
          <a:chExt cx="0" cy="0"/>
        </a:xfrm>
      </p:grpSpPr>
      <p:pic>
        <p:nvPicPr>
          <p:cNvPr id="3380" name="Google Shape;3380;p135" descr="Graphical user interface, application, Word&#10;&#10;Description automatically generated"/>
          <p:cNvPicPr preferRelativeResize="0"/>
          <p:nvPr/>
        </p:nvPicPr>
        <p:blipFill rotWithShape="1">
          <a:blip r:embed="rId3">
            <a:alphaModFix/>
          </a:blip>
          <a:srcRect/>
          <a:stretch/>
        </p:blipFill>
        <p:spPr>
          <a:xfrm>
            <a:off x="0" y="1360702"/>
            <a:ext cx="12192000" cy="5132173"/>
          </a:xfrm>
          <a:prstGeom prst="rect">
            <a:avLst/>
          </a:prstGeom>
          <a:noFill/>
          <a:ln>
            <a:noFill/>
          </a:ln>
        </p:spPr>
      </p:pic>
      <p:sp>
        <p:nvSpPr>
          <p:cNvPr id="3381" name="Google Shape;3381;p135"/>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867">
                <a:solidFill>
                  <a:schemeClr val="dk1"/>
                </a:solidFill>
                <a:latin typeface="Calibri"/>
                <a:ea typeface="Calibri"/>
                <a:cs typeface="Calibri"/>
                <a:sym typeface="Calibri"/>
              </a:rPr>
              <a:t>Managing the Layers</a:t>
            </a:r>
            <a:br>
              <a:rPr lang="en-GB" sz="3662" b="1">
                <a:solidFill>
                  <a:schemeClr val="dk1"/>
                </a:solidFill>
                <a:latin typeface="Calibri"/>
                <a:ea typeface="Calibri"/>
                <a:cs typeface="Calibri"/>
                <a:sym typeface="Calibri"/>
              </a:rPr>
            </a:br>
            <a:r>
              <a:rPr lang="en-GB" sz="1498" b="1">
                <a:solidFill>
                  <a:schemeClr val="dk1"/>
                </a:solidFill>
                <a:latin typeface="Calibri"/>
                <a:ea typeface="Calibri"/>
                <a:cs typeface="Calibri"/>
                <a:sym typeface="Calibri"/>
              </a:rPr>
              <a:t>Object - Point – Working tools -  Create a chat room</a:t>
            </a:r>
            <a:endParaRPr sz="1498" b="1">
              <a:solidFill>
                <a:schemeClr val="dk1"/>
              </a:solidFill>
              <a:latin typeface="Calibri"/>
              <a:ea typeface="Calibri"/>
              <a:cs typeface="Calibri"/>
              <a:sym typeface="Calibri"/>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3385"/>
        <p:cNvGrpSpPr/>
        <p:nvPr/>
      </p:nvGrpSpPr>
      <p:grpSpPr>
        <a:xfrm>
          <a:off x="0" y="0"/>
          <a:ext cx="0" cy="0"/>
          <a:chOff x="0" y="0"/>
          <a:chExt cx="0" cy="0"/>
        </a:xfrm>
      </p:grpSpPr>
      <p:sp>
        <p:nvSpPr>
          <p:cNvPr id="3386" name="Google Shape;3386;p13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Objects from the MAP</a:t>
            </a:r>
            <a:br>
              <a:rPr lang="en-GB" sz="3600" b="0"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Working tool – Creating an event</a:t>
            </a:r>
            <a:br>
              <a:rPr lang="en-GB" sz="1800" b="1" i="0" u="none" strike="noStrike" cap="none">
                <a:solidFill>
                  <a:schemeClr val="dk1"/>
                </a:solidFill>
                <a:latin typeface="Calibri"/>
                <a:ea typeface="Calibri"/>
                <a:cs typeface="Calibri"/>
                <a:sym typeface="Calibri"/>
              </a:rPr>
            </a:br>
            <a:endParaRPr sz="1800" b="1" i="0" u="none" strike="noStrike" cap="none">
              <a:solidFill>
                <a:schemeClr val="dk1"/>
              </a:solidFill>
              <a:latin typeface="Calibri"/>
              <a:ea typeface="Calibri"/>
              <a:cs typeface="Calibri"/>
              <a:sym typeface="Calibri"/>
            </a:endParaRPr>
          </a:p>
        </p:txBody>
      </p:sp>
      <p:sp>
        <p:nvSpPr>
          <p:cNvPr id="3387" name="Google Shape;3387;p136"/>
          <p:cNvSpPr txBox="1"/>
          <p:nvPr/>
        </p:nvSpPr>
        <p:spPr>
          <a:xfrm>
            <a:off x="2279576" y="3933056"/>
            <a:ext cx="7848872"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Goal:</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Automatic shortcut to create a dedicated event from the map</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Event criteria complies with the criteria of the layer’s object source </a:t>
            </a:r>
            <a:endParaRPr sz="1800">
              <a:solidFill>
                <a:schemeClr val="dk1"/>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3392"/>
        <p:cNvGrpSpPr/>
        <p:nvPr/>
      </p:nvGrpSpPr>
      <p:grpSpPr>
        <a:xfrm>
          <a:off x="0" y="0"/>
          <a:ext cx="0" cy="0"/>
          <a:chOff x="0" y="0"/>
          <a:chExt cx="0" cy="0"/>
        </a:xfrm>
      </p:grpSpPr>
      <p:sp>
        <p:nvSpPr>
          <p:cNvPr id="3393" name="Google Shape;3393;p137"/>
          <p:cNvSpPr txBox="1"/>
          <p:nvPr/>
        </p:nvSpPr>
        <p:spPr>
          <a:xfrm>
            <a:off x="8299631" y="332656"/>
            <a:ext cx="3892369" cy="6001643"/>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Object-Point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Open the Tool menu</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It opens Create Event</a:t>
            </a:r>
            <a:r>
              <a:rPr lang="en-GB" sz="1600" i="1">
                <a:solidFill>
                  <a:schemeClr val="accent1"/>
                </a:solidFill>
                <a:latin typeface="Calibri"/>
                <a:ea typeface="Calibri"/>
                <a:cs typeface="Calibri"/>
                <a:sym typeface="Calibri"/>
              </a:rPr>
              <a:t> </a:t>
            </a:r>
            <a:r>
              <a:rPr lang="en-GB" sz="1600">
                <a:solidFill>
                  <a:schemeClr val="accent1"/>
                </a:solidFill>
                <a:latin typeface="Calibri"/>
                <a:ea typeface="Calibri"/>
                <a:cs typeface="Calibri"/>
                <a:sym typeface="Calibri"/>
              </a:rPr>
              <a:t>box</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Fulfill the fileds</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Description – </a:t>
            </a:r>
            <a:r>
              <a:rPr lang="en-GB" sz="1600">
                <a:solidFill>
                  <a:srgbClr val="C00000"/>
                </a:solidFill>
                <a:latin typeface="Calibri"/>
                <a:ea typeface="Calibri"/>
                <a:cs typeface="Calibri"/>
                <a:sym typeface="Calibri"/>
              </a:rPr>
              <a:t>Mandatory. </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Level – </a:t>
            </a:r>
            <a:r>
              <a:rPr lang="en-GB" sz="1600">
                <a:solidFill>
                  <a:srgbClr val="C00000"/>
                </a:solidFill>
                <a:latin typeface="Calibri"/>
                <a:ea typeface="Calibri"/>
                <a:cs typeface="Calibri"/>
                <a:sym typeface="Calibri"/>
              </a:rPr>
              <a:t>by default  International </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Sensitivity – </a:t>
            </a:r>
            <a:r>
              <a:rPr lang="en-GB" sz="1600">
                <a:solidFill>
                  <a:srgbClr val="C00000"/>
                </a:solidFill>
                <a:latin typeface="Calibri"/>
                <a:ea typeface="Calibri"/>
                <a:cs typeface="Calibri"/>
                <a:sym typeface="Calibri"/>
              </a:rPr>
              <a:t>by default  Public </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Type - </a:t>
            </a:r>
            <a:r>
              <a:rPr lang="en-GB" sz="1600">
                <a:solidFill>
                  <a:srgbClr val="C00000"/>
                </a:solidFill>
                <a:latin typeface="Calibri"/>
                <a:ea typeface="Calibri"/>
                <a:cs typeface="Calibri"/>
                <a:sym typeface="Calibri"/>
              </a:rPr>
              <a:t>by default  Information</a:t>
            </a: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Attachement – </a:t>
            </a:r>
            <a:r>
              <a:rPr lang="en-GB" sz="1600">
                <a:solidFill>
                  <a:srgbClr val="C00000"/>
                </a:solidFill>
                <a:latin typeface="Calibri"/>
                <a:ea typeface="Calibri"/>
                <a:cs typeface="Calibri"/>
                <a:sym typeface="Calibri"/>
              </a:rPr>
              <a:t>Option to attach documents</a:t>
            </a:r>
            <a:endParaRPr sz="1600">
              <a:solidFill>
                <a:srgbClr val="C00000"/>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Tags - </a:t>
            </a:r>
            <a:r>
              <a:rPr lang="en-GB" sz="1600">
                <a:solidFill>
                  <a:srgbClr val="C00000"/>
                </a:solidFill>
                <a:latin typeface="Calibri"/>
                <a:ea typeface="Calibri"/>
                <a:cs typeface="Calibri"/>
                <a:sym typeface="Calibri"/>
              </a:rPr>
              <a:t>Mandatory</a:t>
            </a: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The new event is created</a:t>
            </a:r>
            <a:endParaRPr sz="1600">
              <a:solidFill>
                <a:schemeClr val="accent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394" name="Google Shape;3394;p137"/>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b="1">
                <a:solidFill>
                  <a:schemeClr val="dk1"/>
                </a:solidFill>
                <a:latin typeface="Calibri"/>
                <a:ea typeface="Calibri"/>
                <a:cs typeface="Calibri"/>
                <a:sym typeface="Calibri"/>
              </a:rPr>
              <a:t>Object - Point – Working tools -  Create an event</a:t>
            </a:r>
            <a:endParaRPr sz="1600" b="1">
              <a:solidFill>
                <a:schemeClr val="dk1"/>
              </a:solidFill>
              <a:latin typeface="Calibri"/>
              <a:ea typeface="Calibri"/>
              <a:cs typeface="Calibri"/>
              <a:sym typeface="Calibri"/>
            </a:endParaRPr>
          </a:p>
        </p:txBody>
      </p:sp>
      <p:pic>
        <p:nvPicPr>
          <p:cNvPr id="3395" name="Google Shape;3395;p137"/>
          <p:cNvPicPr preferRelativeResize="0"/>
          <p:nvPr/>
        </p:nvPicPr>
        <p:blipFill rotWithShape="1">
          <a:blip r:embed="rId3">
            <a:alphaModFix/>
          </a:blip>
          <a:srcRect/>
          <a:stretch/>
        </p:blipFill>
        <p:spPr>
          <a:xfrm>
            <a:off x="436834" y="1557362"/>
            <a:ext cx="6731075" cy="4103314"/>
          </a:xfrm>
          <a:prstGeom prst="rect">
            <a:avLst/>
          </a:prstGeom>
          <a:noFill/>
          <a:ln>
            <a:noFill/>
          </a:ln>
        </p:spPr>
      </p:pic>
      <p:sp>
        <p:nvSpPr>
          <p:cNvPr id="3396" name="Google Shape;3396;p137"/>
          <p:cNvSpPr/>
          <p:nvPr/>
        </p:nvSpPr>
        <p:spPr>
          <a:xfrm>
            <a:off x="8240973" y="155679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397" name="Google Shape;3397;p137"/>
          <p:cNvSpPr/>
          <p:nvPr/>
        </p:nvSpPr>
        <p:spPr>
          <a:xfrm>
            <a:off x="8240973" y="10508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3398" name="Google Shape;3398;p137" descr="A picture containing graphical user interface&#10;&#10;Description automatically generated"/>
          <p:cNvPicPr preferRelativeResize="0"/>
          <p:nvPr/>
        </p:nvPicPr>
        <p:blipFill rotWithShape="1">
          <a:blip r:embed="rId4">
            <a:alphaModFix/>
          </a:blip>
          <a:srcRect/>
          <a:stretch/>
        </p:blipFill>
        <p:spPr>
          <a:xfrm>
            <a:off x="2453060" y="3140968"/>
            <a:ext cx="4453578" cy="1684423"/>
          </a:xfrm>
          <a:prstGeom prst="rect">
            <a:avLst/>
          </a:prstGeom>
          <a:noFill/>
          <a:ln>
            <a:noFill/>
          </a:ln>
        </p:spPr>
      </p:pic>
      <p:sp>
        <p:nvSpPr>
          <p:cNvPr id="3399" name="Google Shape;3399;p137"/>
          <p:cNvSpPr/>
          <p:nvPr/>
        </p:nvSpPr>
        <p:spPr>
          <a:xfrm>
            <a:off x="2191789" y="3429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400" name="Google Shape;3400;p137"/>
          <p:cNvSpPr/>
          <p:nvPr/>
        </p:nvSpPr>
        <p:spPr>
          <a:xfrm>
            <a:off x="8240973" y="20313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401" name="Google Shape;3401;p137"/>
          <p:cNvSpPr/>
          <p:nvPr/>
        </p:nvSpPr>
        <p:spPr>
          <a:xfrm>
            <a:off x="5103102" y="30864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3402" name="Google Shape;3402;p137"/>
          <p:cNvPicPr preferRelativeResize="0"/>
          <p:nvPr/>
        </p:nvPicPr>
        <p:blipFill rotWithShape="1">
          <a:blip r:embed="rId5">
            <a:alphaModFix/>
          </a:blip>
          <a:srcRect l="1" r="41051" b="7407"/>
          <a:stretch/>
        </p:blipFill>
        <p:spPr>
          <a:xfrm>
            <a:off x="9367124" y="2031380"/>
            <a:ext cx="1008112" cy="317500"/>
          </a:xfrm>
          <a:prstGeom prst="rect">
            <a:avLst/>
          </a:prstGeom>
          <a:noFill/>
          <a:ln>
            <a:noFill/>
          </a:ln>
        </p:spPr>
      </p:pic>
      <p:pic>
        <p:nvPicPr>
          <p:cNvPr id="3403" name="Google Shape;3403;p137"/>
          <p:cNvPicPr preferRelativeResize="0"/>
          <p:nvPr/>
        </p:nvPicPr>
        <p:blipFill rotWithShape="1">
          <a:blip r:embed="rId6">
            <a:alphaModFix/>
          </a:blip>
          <a:srcRect/>
          <a:stretch/>
        </p:blipFill>
        <p:spPr>
          <a:xfrm>
            <a:off x="2567947" y="2449604"/>
            <a:ext cx="1955365" cy="3646304"/>
          </a:xfrm>
          <a:prstGeom prst="rect">
            <a:avLst/>
          </a:prstGeom>
          <a:noFill/>
          <a:ln>
            <a:noFill/>
          </a:ln>
        </p:spPr>
      </p:pic>
      <p:cxnSp>
        <p:nvCxnSpPr>
          <p:cNvPr id="3404" name="Google Shape;3404;p137"/>
          <p:cNvCxnSpPr/>
          <p:nvPr/>
        </p:nvCxnSpPr>
        <p:spPr>
          <a:xfrm rot="10800000">
            <a:off x="4815425" y="3140968"/>
            <a:ext cx="625991" cy="605533"/>
          </a:xfrm>
          <a:prstGeom prst="straightConnector1">
            <a:avLst/>
          </a:prstGeom>
          <a:noFill/>
          <a:ln w="9525" cap="flat" cmpd="sng">
            <a:solidFill>
              <a:srgbClr val="C00000"/>
            </a:solidFill>
            <a:prstDash val="solid"/>
            <a:miter lim="800000"/>
            <a:headEnd type="none" w="sm" len="sm"/>
            <a:tailEnd type="triangle" w="med" len="med"/>
          </a:ln>
        </p:spPr>
      </p:cxnSp>
      <p:sp>
        <p:nvSpPr>
          <p:cNvPr id="3405" name="Google Shape;3405;p137"/>
          <p:cNvSpPr/>
          <p:nvPr/>
        </p:nvSpPr>
        <p:spPr>
          <a:xfrm>
            <a:off x="8273393" y="27689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3406" name="Google Shape;3406;p137"/>
          <p:cNvSpPr txBox="1"/>
          <p:nvPr/>
        </p:nvSpPr>
        <p:spPr>
          <a:xfrm>
            <a:off x="3545629" y="2823219"/>
            <a:ext cx="14036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Mandatory </a:t>
            </a:r>
            <a:endParaRPr sz="1800">
              <a:solidFill>
                <a:schemeClr val="dk1"/>
              </a:solidFill>
              <a:latin typeface="Calibri"/>
              <a:ea typeface="Calibri"/>
              <a:cs typeface="Calibri"/>
              <a:sym typeface="Calibri"/>
            </a:endParaRPr>
          </a:p>
        </p:txBody>
      </p:sp>
      <p:pic>
        <p:nvPicPr>
          <p:cNvPr id="3407" name="Google Shape;3407;p137"/>
          <p:cNvPicPr preferRelativeResize="0"/>
          <p:nvPr/>
        </p:nvPicPr>
        <p:blipFill rotWithShape="1">
          <a:blip r:embed="rId7">
            <a:alphaModFix/>
          </a:blip>
          <a:srcRect/>
          <a:stretch/>
        </p:blipFill>
        <p:spPr>
          <a:xfrm>
            <a:off x="3921241" y="5799263"/>
            <a:ext cx="552017" cy="218436"/>
          </a:xfrm>
          <a:prstGeom prst="rect">
            <a:avLst/>
          </a:prstGeom>
          <a:noFill/>
          <a:ln>
            <a:noFill/>
          </a:ln>
        </p:spPr>
      </p:pic>
      <p:sp>
        <p:nvSpPr>
          <p:cNvPr id="3408" name="Google Shape;3408;p137"/>
          <p:cNvSpPr/>
          <p:nvPr/>
        </p:nvSpPr>
        <p:spPr>
          <a:xfrm>
            <a:off x="3675085" y="5735440"/>
            <a:ext cx="1131722" cy="346082"/>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409" name="Google Shape;3409;p137"/>
          <p:cNvPicPr preferRelativeResize="0"/>
          <p:nvPr/>
        </p:nvPicPr>
        <p:blipFill rotWithShape="1">
          <a:blip r:embed="rId8">
            <a:alphaModFix/>
          </a:blip>
          <a:srcRect/>
          <a:stretch/>
        </p:blipFill>
        <p:spPr>
          <a:xfrm>
            <a:off x="6501448" y="3648076"/>
            <a:ext cx="406400" cy="495300"/>
          </a:xfrm>
          <a:prstGeom prst="rect">
            <a:avLst/>
          </a:prstGeom>
          <a:noFill/>
          <a:ln>
            <a:noFill/>
          </a:ln>
        </p:spPr>
      </p:pic>
      <p:sp>
        <p:nvSpPr>
          <p:cNvPr id="3410" name="Google Shape;3410;p137"/>
          <p:cNvSpPr/>
          <p:nvPr/>
        </p:nvSpPr>
        <p:spPr>
          <a:xfrm>
            <a:off x="8268062" y="494116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pic>
        <p:nvPicPr>
          <p:cNvPr id="3411" name="Google Shape;3411;p137"/>
          <p:cNvPicPr preferRelativeResize="0"/>
          <p:nvPr/>
        </p:nvPicPr>
        <p:blipFill rotWithShape="1">
          <a:blip r:embed="rId7">
            <a:alphaModFix/>
          </a:blip>
          <a:srcRect/>
          <a:stretch/>
        </p:blipFill>
        <p:spPr>
          <a:xfrm>
            <a:off x="9409706" y="4997740"/>
            <a:ext cx="552017" cy="218436"/>
          </a:xfrm>
          <a:prstGeom prst="rect">
            <a:avLst/>
          </a:prstGeom>
          <a:noFill/>
          <a:ln>
            <a:noFill/>
          </a:ln>
        </p:spPr>
      </p:pic>
      <p:sp>
        <p:nvSpPr>
          <p:cNvPr id="3412" name="Google Shape;3412;p137"/>
          <p:cNvSpPr/>
          <p:nvPr/>
        </p:nvSpPr>
        <p:spPr>
          <a:xfrm>
            <a:off x="3319751" y="570753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3413" name="Google Shape;3413;p137"/>
          <p:cNvSpPr txBox="1"/>
          <p:nvPr/>
        </p:nvSpPr>
        <p:spPr>
          <a:xfrm>
            <a:off x="3495408" y="5106958"/>
            <a:ext cx="1403682"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Mandatory </a:t>
            </a:r>
            <a:endParaRPr sz="1800">
              <a:solidFill>
                <a:schemeClr val="dk1"/>
              </a:solidFill>
              <a:latin typeface="Calibri"/>
              <a:ea typeface="Calibri"/>
              <a:cs typeface="Calibri"/>
              <a:sym typeface="Calibri"/>
            </a:endParaRPr>
          </a:p>
        </p:txBody>
      </p:sp>
      <p:pic>
        <p:nvPicPr>
          <p:cNvPr id="3414" name="Google Shape;3414;p137"/>
          <p:cNvPicPr preferRelativeResize="0"/>
          <p:nvPr/>
        </p:nvPicPr>
        <p:blipFill rotWithShape="1">
          <a:blip r:embed="rId9">
            <a:alphaModFix/>
          </a:blip>
          <a:srcRect/>
          <a:stretch/>
        </p:blipFill>
        <p:spPr>
          <a:xfrm>
            <a:off x="2307304" y="2215815"/>
            <a:ext cx="406400" cy="495300"/>
          </a:xfrm>
          <a:prstGeom prst="rect">
            <a:avLst/>
          </a:prstGeom>
          <a:noFill/>
          <a:ln>
            <a:noFill/>
          </a:ln>
        </p:spPr>
      </p:pic>
      <p:sp>
        <p:nvSpPr>
          <p:cNvPr id="3415" name="Google Shape;3415;p137"/>
          <p:cNvSpPr/>
          <p:nvPr/>
        </p:nvSpPr>
        <p:spPr>
          <a:xfrm>
            <a:off x="5231904" y="3781388"/>
            <a:ext cx="1549529" cy="30676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5" name="Picture 24">
            <a:extLst>
              <a:ext uri="{FF2B5EF4-FFF2-40B4-BE49-F238E27FC236}">
                <a16:creationId xmlns:a16="http://schemas.microsoft.com/office/drawing/2014/main" id="{D3985B47-795D-4E64-A815-517D2EA03C65}"/>
              </a:ext>
            </a:extLst>
          </p:cNvPr>
          <p:cNvPicPr>
            <a:picLocks noChangeAspect="1"/>
          </p:cNvPicPr>
          <p:nvPr/>
        </p:nvPicPr>
        <p:blipFill>
          <a:blip r:embed="rId10"/>
          <a:stretch>
            <a:fillRect/>
          </a:stretch>
        </p:blipFill>
        <p:spPr>
          <a:xfrm>
            <a:off x="2915764" y="1629430"/>
            <a:ext cx="322488" cy="1468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0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0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15"/>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1"/>
                                          </p:stCondLst>
                                        </p:cTn>
                                        <p:tgtEl>
                                          <p:spTgt spid="339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3401"/>
                                        </p:tgtEl>
                                        <p:attrNameLst>
                                          <p:attrName>style.visibility</p:attrName>
                                        </p:attrNameLst>
                                      </p:cBhvr>
                                      <p:to>
                                        <p:strVal val="hidden"/>
                                      </p:to>
                                    </p:set>
                                  </p:childTnLst>
                                </p:cTn>
                              </p:par>
                            </p:childTnLst>
                          </p:cTn>
                        </p:par>
                        <p:par>
                          <p:cTn id="17" fill="hold">
                            <p:stCondLst>
                              <p:cond delay="1"/>
                            </p:stCondLst>
                            <p:childTnLst>
                              <p:par>
                                <p:cTn id="18" presetID="1" presetClass="entr" presetSubtype="0" fill="hold" nodeType="afterEffect">
                                  <p:stCondLst>
                                    <p:cond delay="0"/>
                                  </p:stCondLst>
                                  <p:childTnLst>
                                    <p:set>
                                      <p:cBhvr>
                                        <p:cTn id="19" dur="1" fill="hold">
                                          <p:stCondLst>
                                            <p:cond delay="0"/>
                                          </p:stCondLst>
                                        </p:cTn>
                                        <p:tgtEl>
                                          <p:spTgt spid="3404"/>
                                        </p:tgtEl>
                                        <p:attrNameLst>
                                          <p:attrName>style.visibility</p:attrName>
                                        </p:attrNameLst>
                                      </p:cBhvr>
                                      <p:to>
                                        <p:strVal val="visible"/>
                                      </p:to>
                                    </p:set>
                                  </p:childTnLst>
                                </p:cTn>
                              </p:par>
                            </p:childTnLst>
                          </p:cTn>
                        </p:par>
                        <p:par>
                          <p:cTn id="20" fill="hold">
                            <p:stCondLst>
                              <p:cond delay="2"/>
                            </p:stCondLst>
                            <p:childTnLst>
                              <p:par>
                                <p:cTn id="21" presetID="1" presetClass="entr" presetSubtype="0" fill="hold" nodeType="afterEffect">
                                  <p:stCondLst>
                                    <p:cond delay="0"/>
                                  </p:stCondLst>
                                  <p:childTnLst>
                                    <p:set>
                                      <p:cBhvr>
                                        <p:cTn id="22" dur="1" fill="hold">
                                          <p:stCondLst>
                                            <p:cond delay="0"/>
                                          </p:stCondLst>
                                        </p:cTn>
                                        <p:tgtEl>
                                          <p:spTgt spid="340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0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1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40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41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40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410"/>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4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3420"/>
        <p:cNvGrpSpPr/>
        <p:nvPr/>
      </p:nvGrpSpPr>
      <p:grpSpPr>
        <a:xfrm>
          <a:off x="0" y="0"/>
          <a:ext cx="0" cy="0"/>
          <a:chOff x="0" y="0"/>
          <a:chExt cx="0" cy="0"/>
        </a:xfrm>
      </p:grpSpPr>
      <p:sp>
        <p:nvSpPr>
          <p:cNvPr id="3421" name="Google Shape;3421;p138"/>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Object - Point – Working tools -  Create an event</a:t>
            </a:r>
            <a:endParaRPr sz="1620" b="1">
              <a:solidFill>
                <a:schemeClr val="dk1"/>
              </a:solidFill>
              <a:latin typeface="Calibri"/>
              <a:ea typeface="Calibri"/>
              <a:cs typeface="Calibri"/>
              <a:sym typeface="Calibri"/>
            </a:endParaRPr>
          </a:p>
        </p:txBody>
      </p:sp>
      <p:pic>
        <p:nvPicPr>
          <p:cNvPr id="3422" name="Google Shape;3422;p138"/>
          <p:cNvPicPr preferRelativeResize="0"/>
          <p:nvPr/>
        </p:nvPicPr>
        <p:blipFill rotWithShape="1">
          <a:blip r:embed="rId3">
            <a:alphaModFix/>
          </a:blip>
          <a:srcRect/>
          <a:stretch/>
        </p:blipFill>
        <p:spPr>
          <a:xfrm>
            <a:off x="479376" y="1271960"/>
            <a:ext cx="10957618" cy="5080099"/>
          </a:xfrm>
          <a:prstGeom prst="rect">
            <a:avLst/>
          </a:prstGeom>
          <a:noFill/>
          <a:ln>
            <a:noFill/>
          </a:ln>
        </p:spPr>
      </p:pic>
      <p:pic>
        <p:nvPicPr>
          <p:cNvPr id="3423" name="Google Shape;3423;p138" descr="Timeline&#10;&#10;Description automatically generated"/>
          <p:cNvPicPr preferRelativeResize="0"/>
          <p:nvPr/>
        </p:nvPicPr>
        <p:blipFill rotWithShape="1">
          <a:blip r:embed="rId4">
            <a:alphaModFix/>
          </a:blip>
          <a:srcRect/>
          <a:stretch/>
        </p:blipFill>
        <p:spPr>
          <a:xfrm>
            <a:off x="4054996" y="3082390"/>
            <a:ext cx="3886200" cy="1727200"/>
          </a:xfrm>
          <a:prstGeom prst="rect">
            <a:avLst/>
          </a:prstGeom>
          <a:noFill/>
          <a:ln>
            <a:noFill/>
          </a:ln>
        </p:spPr>
      </p:pic>
      <p:pic>
        <p:nvPicPr>
          <p:cNvPr id="3424" name="Google Shape;3424;p138" descr="A screenshot of a cell phone&#10;&#10;Description automatically generated"/>
          <p:cNvPicPr preferRelativeResize="0"/>
          <p:nvPr/>
        </p:nvPicPr>
        <p:blipFill rotWithShape="1">
          <a:blip r:embed="rId5">
            <a:alphaModFix/>
          </a:blip>
          <a:srcRect/>
          <a:stretch/>
        </p:blipFill>
        <p:spPr>
          <a:xfrm>
            <a:off x="5447928" y="451538"/>
            <a:ext cx="6612274" cy="2426976"/>
          </a:xfrm>
          <a:prstGeom prst="rect">
            <a:avLst/>
          </a:prstGeom>
          <a:noFill/>
          <a:ln>
            <a:noFill/>
          </a:ln>
        </p:spPr>
      </p:pic>
      <p:cxnSp>
        <p:nvCxnSpPr>
          <p:cNvPr id="3425" name="Google Shape;3425;p138"/>
          <p:cNvCxnSpPr>
            <a:stCxn id="3426" idx="0"/>
          </p:cNvCxnSpPr>
          <p:nvPr/>
        </p:nvCxnSpPr>
        <p:spPr>
          <a:xfrm rot="10800000" flipH="1">
            <a:off x="7205925" y="2451783"/>
            <a:ext cx="328500" cy="1473300"/>
          </a:xfrm>
          <a:prstGeom prst="straightConnector1">
            <a:avLst/>
          </a:prstGeom>
          <a:noFill/>
          <a:ln w="9525" cap="flat" cmpd="sng">
            <a:solidFill>
              <a:srgbClr val="C00000"/>
            </a:solidFill>
            <a:prstDash val="solid"/>
            <a:miter lim="800000"/>
            <a:headEnd type="none" w="sm" len="sm"/>
            <a:tailEnd type="triangle" w="med" len="med"/>
          </a:ln>
        </p:spPr>
      </p:cxnSp>
      <p:cxnSp>
        <p:nvCxnSpPr>
          <p:cNvPr id="3427" name="Google Shape;3427;p138"/>
          <p:cNvCxnSpPr/>
          <p:nvPr/>
        </p:nvCxnSpPr>
        <p:spPr>
          <a:xfrm flipH="1">
            <a:off x="8112224" y="1923533"/>
            <a:ext cx="3530006" cy="2051089"/>
          </a:xfrm>
          <a:prstGeom prst="straightConnector1">
            <a:avLst/>
          </a:prstGeom>
          <a:noFill/>
          <a:ln w="9525" cap="flat" cmpd="sng">
            <a:solidFill>
              <a:srgbClr val="C00000"/>
            </a:solidFill>
            <a:prstDash val="solid"/>
            <a:miter lim="800000"/>
            <a:headEnd type="none" w="sm" len="sm"/>
            <a:tailEnd type="triangle" w="med" len="med"/>
          </a:ln>
        </p:spPr>
      </p:cxnSp>
      <p:sp>
        <p:nvSpPr>
          <p:cNvPr id="3428" name="Google Shape;3428;p138"/>
          <p:cNvSpPr txBox="1"/>
          <p:nvPr/>
        </p:nvSpPr>
        <p:spPr>
          <a:xfrm>
            <a:off x="7107367" y="4552359"/>
            <a:ext cx="167779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a:solidFill>
                  <a:srgbClr val="C00000"/>
                </a:solidFill>
                <a:latin typeface="Calibri"/>
                <a:ea typeface="Calibri"/>
                <a:cs typeface="Calibri"/>
                <a:sym typeface="Calibri"/>
              </a:rPr>
              <a:t>Goes to Log Window</a:t>
            </a:r>
            <a:endParaRPr sz="1800">
              <a:solidFill>
                <a:schemeClr val="dk1"/>
              </a:solidFill>
              <a:latin typeface="Calibri"/>
              <a:ea typeface="Calibri"/>
              <a:cs typeface="Calibri"/>
              <a:sym typeface="Calibri"/>
            </a:endParaRPr>
          </a:p>
        </p:txBody>
      </p:sp>
      <p:sp>
        <p:nvSpPr>
          <p:cNvPr id="3429" name="Google Shape;3429;p138"/>
          <p:cNvSpPr txBox="1"/>
          <p:nvPr/>
        </p:nvSpPr>
        <p:spPr>
          <a:xfrm>
            <a:off x="9408369" y="1209970"/>
            <a:ext cx="1896952"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a:solidFill>
                  <a:srgbClr val="C00000"/>
                </a:solidFill>
                <a:latin typeface="Calibri"/>
                <a:ea typeface="Calibri"/>
                <a:cs typeface="Calibri"/>
                <a:sym typeface="Calibri"/>
              </a:rPr>
              <a:t>Goes to MAP Window showing the event</a:t>
            </a:r>
            <a:endParaRPr sz="1800">
              <a:solidFill>
                <a:schemeClr val="dk1"/>
              </a:solidFill>
              <a:latin typeface="Calibri"/>
              <a:ea typeface="Calibri"/>
              <a:cs typeface="Calibri"/>
              <a:sym typeface="Calibri"/>
            </a:endParaRPr>
          </a:p>
        </p:txBody>
      </p:sp>
      <p:sp>
        <p:nvSpPr>
          <p:cNvPr id="3426" name="Google Shape;3426;p138"/>
          <p:cNvSpPr/>
          <p:nvPr/>
        </p:nvSpPr>
        <p:spPr>
          <a:xfrm>
            <a:off x="6588463" y="3925083"/>
            <a:ext cx="1234924" cy="627276"/>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30" name="Google Shape;3430;p138"/>
          <p:cNvSpPr/>
          <p:nvPr/>
        </p:nvSpPr>
        <p:spPr>
          <a:xfrm>
            <a:off x="11305321" y="1628800"/>
            <a:ext cx="820718" cy="294733"/>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29CAFC43-9BF9-4527-B3C2-6D68CF7C1AB3}"/>
              </a:ext>
            </a:extLst>
          </p:cNvPr>
          <p:cNvPicPr>
            <a:picLocks noChangeAspect="1"/>
          </p:cNvPicPr>
          <p:nvPr/>
        </p:nvPicPr>
        <p:blipFill>
          <a:blip r:embed="rId6"/>
          <a:stretch>
            <a:fillRect/>
          </a:stretch>
        </p:blipFill>
        <p:spPr>
          <a:xfrm>
            <a:off x="4477368" y="1350030"/>
            <a:ext cx="437532" cy="199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4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4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3435"/>
        <p:cNvGrpSpPr/>
        <p:nvPr/>
      </p:nvGrpSpPr>
      <p:grpSpPr>
        <a:xfrm>
          <a:off x="0" y="0"/>
          <a:ext cx="0" cy="0"/>
          <a:chOff x="0" y="0"/>
          <a:chExt cx="0" cy="0"/>
        </a:xfrm>
      </p:grpSpPr>
      <p:pic>
        <p:nvPicPr>
          <p:cNvPr id="3436" name="Google Shape;3436;p139"/>
          <p:cNvPicPr preferRelativeResize="0"/>
          <p:nvPr/>
        </p:nvPicPr>
        <p:blipFill rotWithShape="1">
          <a:blip r:embed="rId3">
            <a:alphaModFix/>
          </a:blip>
          <a:srcRect/>
          <a:stretch/>
        </p:blipFill>
        <p:spPr>
          <a:xfrm>
            <a:off x="479376" y="1271960"/>
            <a:ext cx="10957618" cy="5080099"/>
          </a:xfrm>
          <a:prstGeom prst="rect">
            <a:avLst/>
          </a:prstGeom>
          <a:noFill/>
          <a:ln>
            <a:noFill/>
          </a:ln>
        </p:spPr>
      </p:pic>
      <p:pic>
        <p:nvPicPr>
          <p:cNvPr id="3437" name="Google Shape;3437;p139" descr="Timeline&#10;&#10;Description automatically generated"/>
          <p:cNvPicPr preferRelativeResize="0"/>
          <p:nvPr/>
        </p:nvPicPr>
        <p:blipFill rotWithShape="1">
          <a:blip r:embed="rId4">
            <a:alphaModFix/>
          </a:blip>
          <a:srcRect/>
          <a:stretch/>
        </p:blipFill>
        <p:spPr>
          <a:xfrm>
            <a:off x="4054996" y="3082390"/>
            <a:ext cx="3886200" cy="1727200"/>
          </a:xfrm>
          <a:prstGeom prst="rect">
            <a:avLst/>
          </a:prstGeom>
          <a:noFill/>
          <a:ln>
            <a:noFill/>
          </a:ln>
        </p:spPr>
      </p:pic>
      <p:sp>
        <p:nvSpPr>
          <p:cNvPr id="3438" name="Google Shape;3438;p139"/>
          <p:cNvSpPr txBox="1"/>
          <p:nvPr/>
        </p:nvSpPr>
        <p:spPr>
          <a:xfrm>
            <a:off x="4054996" y="3227234"/>
            <a:ext cx="1677793" cy="584775"/>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a:solidFill>
                  <a:srgbClr val="C00000"/>
                </a:solidFill>
                <a:latin typeface="Calibri"/>
                <a:ea typeface="Calibri"/>
                <a:cs typeface="Calibri"/>
                <a:sym typeface="Calibri"/>
              </a:rPr>
              <a:t>Deletes the event from the MAP</a:t>
            </a:r>
            <a:endParaRPr sz="1800">
              <a:solidFill>
                <a:schemeClr val="dk1"/>
              </a:solidFill>
              <a:latin typeface="Calibri"/>
              <a:ea typeface="Calibri"/>
              <a:cs typeface="Calibri"/>
              <a:sym typeface="Calibri"/>
            </a:endParaRPr>
          </a:p>
        </p:txBody>
      </p:sp>
      <p:sp>
        <p:nvSpPr>
          <p:cNvPr id="3439" name="Google Shape;3439;p139"/>
          <p:cNvSpPr/>
          <p:nvPr/>
        </p:nvSpPr>
        <p:spPr>
          <a:xfrm>
            <a:off x="5591944" y="3925083"/>
            <a:ext cx="1234924" cy="627276"/>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40" name="Google Shape;3440;p139"/>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Object - Point – Working tools -  Create an event</a:t>
            </a:r>
            <a:endParaRPr sz="1620" b="1">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13099B20-1880-46A0-8060-DD8A9AB73F0C}"/>
              </a:ext>
            </a:extLst>
          </p:cNvPr>
          <p:cNvPicPr>
            <a:picLocks noChangeAspect="1"/>
          </p:cNvPicPr>
          <p:nvPr/>
        </p:nvPicPr>
        <p:blipFill>
          <a:blip r:embed="rId5"/>
          <a:stretch>
            <a:fillRect/>
          </a:stretch>
        </p:blipFill>
        <p:spPr>
          <a:xfrm>
            <a:off x="4477368" y="1350030"/>
            <a:ext cx="437532" cy="199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1"/>
                                          </p:stCondLst>
                                        </p:cTn>
                                        <p:tgtEl>
                                          <p:spTgt spid="343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1"/>
                                          </p:stCondLst>
                                        </p:cTn>
                                        <p:tgtEl>
                                          <p:spTgt spid="3437"/>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343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3445"/>
        <p:cNvGrpSpPr/>
        <p:nvPr/>
      </p:nvGrpSpPr>
      <p:grpSpPr>
        <a:xfrm>
          <a:off x="0" y="0"/>
          <a:ext cx="0" cy="0"/>
          <a:chOff x="0" y="0"/>
          <a:chExt cx="0" cy="0"/>
        </a:xfrm>
      </p:grpSpPr>
      <p:pic>
        <p:nvPicPr>
          <p:cNvPr id="3446" name="Google Shape;3446;p140"/>
          <p:cNvPicPr preferRelativeResize="0"/>
          <p:nvPr/>
        </p:nvPicPr>
        <p:blipFill rotWithShape="1">
          <a:blip r:embed="rId3">
            <a:alphaModFix/>
          </a:blip>
          <a:srcRect/>
          <a:stretch/>
        </p:blipFill>
        <p:spPr>
          <a:xfrm>
            <a:off x="479376" y="1271960"/>
            <a:ext cx="10957618" cy="5080099"/>
          </a:xfrm>
          <a:prstGeom prst="rect">
            <a:avLst/>
          </a:prstGeom>
          <a:noFill/>
          <a:ln>
            <a:noFill/>
          </a:ln>
        </p:spPr>
      </p:pic>
      <p:pic>
        <p:nvPicPr>
          <p:cNvPr id="3447" name="Google Shape;3447;p140" descr="Icon&#10;&#10;Description automatically generated"/>
          <p:cNvPicPr preferRelativeResize="0"/>
          <p:nvPr/>
        </p:nvPicPr>
        <p:blipFill rotWithShape="1">
          <a:blip r:embed="rId4">
            <a:alphaModFix/>
          </a:blip>
          <a:srcRect r="3390" b="32262"/>
          <a:stretch/>
        </p:blipFill>
        <p:spPr>
          <a:xfrm>
            <a:off x="5353955" y="4009529"/>
            <a:ext cx="1288282" cy="800061"/>
          </a:xfrm>
          <a:prstGeom prst="rect">
            <a:avLst/>
          </a:prstGeom>
          <a:noFill/>
          <a:ln>
            <a:noFill/>
          </a:ln>
        </p:spPr>
      </p:pic>
      <p:pic>
        <p:nvPicPr>
          <p:cNvPr id="3448" name="Google Shape;3448;p140" descr="Timeline&#10;&#10;Description automatically generated"/>
          <p:cNvPicPr preferRelativeResize="0"/>
          <p:nvPr/>
        </p:nvPicPr>
        <p:blipFill rotWithShape="1">
          <a:blip r:embed="rId5">
            <a:alphaModFix/>
          </a:blip>
          <a:srcRect/>
          <a:stretch/>
        </p:blipFill>
        <p:spPr>
          <a:xfrm>
            <a:off x="4054996" y="3082390"/>
            <a:ext cx="3886200" cy="1727200"/>
          </a:xfrm>
          <a:prstGeom prst="rect">
            <a:avLst/>
          </a:prstGeom>
          <a:noFill/>
          <a:ln>
            <a:noFill/>
          </a:ln>
        </p:spPr>
      </p:pic>
      <p:sp>
        <p:nvSpPr>
          <p:cNvPr id="3449" name="Google Shape;3449;p140"/>
          <p:cNvSpPr txBox="1"/>
          <p:nvPr/>
        </p:nvSpPr>
        <p:spPr>
          <a:xfrm>
            <a:off x="8011301" y="3058379"/>
            <a:ext cx="2837227" cy="830997"/>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a:solidFill>
                  <a:srgbClr val="C00000"/>
                </a:solidFill>
                <a:latin typeface="Calibri"/>
                <a:ea typeface="Calibri"/>
                <a:cs typeface="Calibri"/>
                <a:sym typeface="Calibri"/>
              </a:rPr>
              <a:t>Deletes the event box from the MAP, but the event icon remains</a:t>
            </a:r>
            <a:endParaRPr sz="1800">
              <a:solidFill>
                <a:schemeClr val="dk1"/>
              </a:solidFill>
              <a:latin typeface="Calibri"/>
              <a:ea typeface="Calibri"/>
              <a:cs typeface="Calibri"/>
              <a:sym typeface="Calibri"/>
            </a:endParaRPr>
          </a:p>
        </p:txBody>
      </p:sp>
      <p:sp>
        <p:nvSpPr>
          <p:cNvPr id="3450" name="Google Shape;3450;p140"/>
          <p:cNvSpPr/>
          <p:nvPr/>
        </p:nvSpPr>
        <p:spPr>
          <a:xfrm>
            <a:off x="7381280" y="3096479"/>
            <a:ext cx="504056" cy="421391"/>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451" name="Google Shape;3451;p140"/>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Object - Point – Working tools -  Create an event</a:t>
            </a:r>
            <a:endParaRPr sz="1620" b="1">
              <a:solidFill>
                <a:schemeClr val="dk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22B17CDB-78AA-45C7-9283-459FFABBA0DF}"/>
              </a:ext>
            </a:extLst>
          </p:cNvPr>
          <p:cNvPicPr>
            <a:picLocks noChangeAspect="1"/>
          </p:cNvPicPr>
          <p:nvPr/>
        </p:nvPicPr>
        <p:blipFill>
          <a:blip r:embed="rId6"/>
          <a:stretch>
            <a:fillRect/>
          </a:stretch>
        </p:blipFill>
        <p:spPr>
          <a:xfrm>
            <a:off x="4477368" y="1350030"/>
            <a:ext cx="437532" cy="199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448"/>
                                        </p:tgtEl>
                                        <p:attrNameLst>
                                          <p:attrName>style.visibility</p:attrName>
                                        </p:attrNameLst>
                                      </p:cBhvr>
                                      <p:to>
                                        <p:strVal val="visible"/>
                                      </p:to>
                                    </p:set>
                                  </p:childTnLst>
                                </p:cTn>
                              </p:par>
                              <p:par>
                                <p:cTn id="7" presetID="1" presetClass="entr" presetSubtype="0" fill="hold" nodeType="withEffect">
                                  <p:stCondLst>
                                    <p:cond delay="1500"/>
                                  </p:stCondLst>
                                  <p:childTnLst>
                                    <p:set>
                                      <p:cBhvr>
                                        <p:cTn id="8" dur="1" fill="hold">
                                          <p:stCondLst>
                                            <p:cond delay="0"/>
                                          </p:stCondLst>
                                        </p:cTn>
                                        <p:tgtEl>
                                          <p:spTgt spid="344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447"/>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1"/>
                                          </p:stCondLst>
                                        </p:cTn>
                                        <p:tgtEl>
                                          <p:spTgt spid="3449"/>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1"/>
                                          </p:stCondLst>
                                        </p:cTn>
                                        <p:tgtEl>
                                          <p:spTgt spid="344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34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3456"/>
        <p:cNvGrpSpPr/>
        <p:nvPr/>
      </p:nvGrpSpPr>
      <p:grpSpPr>
        <a:xfrm>
          <a:off x="0" y="0"/>
          <a:ext cx="0" cy="0"/>
          <a:chOff x="0" y="0"/>
          <a:chExt cx="0" cy="0"/>
        </a:xfrm>
      </p:grpSpPr>
      <p:sp>
        <p:nvSpPr>
          <p:cNvPr id="3457" name="Google Shape;3457;p14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Objects from the MAP</a:t>
            </a:r>
            <a:br>
              <a:rPr lang="en-GB" sz="3600" b="0"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Working tool – History</a:t>
            </a:r>
            <a:br>
              <a:rPr lang="en-GB" sz="1800" b="1" i="0" u="none" strike="noStrike" cap="none">
                <a:solidFill>
                  <a:schemeClr val="dk1"/>
                </a:solidFill>
                <a:latin typeface="Calibri"/>
                <a:ea typeface="Calibri"/>
                <a:cs typeface="Calibri"/>
                <a:sym typeface="Calibri"/>
              </a:rPr>
            </a:br>
            <a:endParaRPr sz="1800" b="1" i="0" u="none" strike="noStrike" cap="none">
              <a:solidFill>
                <a:schemeClr val="dk1"/>
              </a:solidFill>
              <a:latin typeface="Calibri"/>
              <a:ea typeface="Calibri"/>
              <a:cs typeface="Calibri"/>
              <a:sym typeface="Calibri"/>
            </a:endParaRPr>
          </a:p>
        </p:txBody>
      </p:sp>
      <p:sp>
        <p:nvSpPr>
          <p:cNvPr id="3458" name="Google Shape;3458;p141"/>
          <p:cNvSpPr txBox="1"/>
          <p:nvPr/>
        </p:nvSpPr>
        <p:spPr>
          <a:xfrm>
            <a:off x="2279576" y="3933056"/>
            <a:ext cx="784887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Goal:</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See the existing historic of an Object-Point</a:t>
            </a: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459" name="Google Shape;3459;p141"/>
          <p:cNvSpPr txBox="1"/>
          <p:nvPr/>
        </p:nvSpPr>
        <p:spPr>
          <a:xfrm>
            <a:off x="2063552" y="4836051"/>
            <a:ext cx="8712968" cy="178510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800"/>
              <a:buFont typeface="Calibri"/>
              <a:buNone/>
            </a:pPr>
            <a:r>
              <a:rPr lang="en-GB" sz="1800">
                <a:solidFill>
                  <a:schemeClr val="accent1"/>
                </a:solidFill>
                <a:latin typeface="Calibri"/>
                <a:ea typeface="Calibri"/>
                <a:cs typeface="Calibri"/>
                <a:sym typeface="Calibri"/>
              </a:rPr>
              <a:t>Note:</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accent1"/>
              </a:buClr>
              <a:buSzPts val="1600"/>
              <a:buFont typeface="Arial"/>
              <a:buChar char="•"/>
            </a:pPr>
            <a:r>
              <a:rPr lang="en-GB" sz="1600" i="1">
                <a:solidFill>
                  <a:schemeClr val="accent1"/>
                </a:solidFill>
                <a:latin typeface="Calibri"/>
                <a:ea typeface="Calibri"/>
                <a:cs typeface="Calibri"/>
                <a:sym typeface="Calibri"/>
              </a:rPr>
              <a:t>By default, YARIS will maintain the history of vessels within GoG region for 15 days (changeble by the system administration </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accent1"/>
              </a:buClr>
              <a:buSzPts val="1600"/>
              <a:buFont typeface="Arial"/>
              <a:buChar char="•"/>
            </a:pPr>
            <a:r>
              <a:rPr lang="en-GB" sz="1600" i="1">
                <a:solidFill>
                  <a:schemeClr val="accent1"/>
                </a:solidFill>
                <a:latin typeface="Calibri"/>
                <a:ea typeface="Calibri"/>
                <a:cs typeface="Calibri"/>
                <a:sym typeface="Calibri"/>
              </a:rPr>
              <a:t>Nonetheless, a copy all trafic data received in YARIS is sent to the Analysis framework, where it will remains untoucheble for statistic and analysis proposes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pic>
        <p:nvPicPr>
          <p:cNvPr id="3465" name="Google Shape;3465;p142"/>
          <p:cNvPicPr preferRelativeResize="0"/>
          <p:nvPr/>
        </p:nvPicPr>
        <p:blipFill rotWithShape="1">
          <a:blip r:embed="rId3">
            <a:alphaModFix/>
          </a:blip>
          <a:srcRect/>
          <a:stretch/>
        </p:blipFill>
        <p:spPr>
          <a:xfrm>
            <a:off x="436834" y="1557362"/>
            <a:ext cx="6731075" cy="4103314"/>
          </a:xfrm>
          <a:prstGeom prst="rect">
            <a:avLst/>
          </a:prstGeom>
          <a:noFill/>
          <a:ln>
            <a:noFill/>
          </a:ln>
        </p:spPr>
      </p:pic>
      <p:sp>
        <p:nvSpPr>
          <p:cNvPr id="3466" name="Google Shape;3466;p142"/>
          <p:cNvSpPr txBox="1"/>
          <p:nvPr/>
        </p:nvSpPr>
        <p:spPr>
          <a:xfrm>
            <a:off x="8299631" y="332656"/>
            <a:ext cx="3892369" cy="353939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Object-Point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Open the Tool menu</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arrow of </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accent1"/>
              </a:buClr>
              <a:buSzPts val="1600"/>
              <a:buFont typeface="Arial"/>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dk1"/>
                </a:solidFill>
                <a:latin typeface="Calibri"/>
                <a:ea typeface="Calibri"/>
                <a:cs typeface="Calibri"/>
                <a:sym typeface="Calibri"/>
              </a:rPr>
              <a:t>Select the duration of the track history</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467" name="Google Shape;3467;p142"/>
          <p:cNvSpPr/>
          <p:nvPr/>
        </p:nvSpPr>
        <p:spPr>
          <a:xfrm>
            <a:off x="8240973" y="155679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468" name="Google Shape;3468;p142"/>
          <p:cNvSpPr txBox="1"/>
          <p:nvPr/>
        </p:nvSpPr>
        <p:spPr>
          <a:xfrm>
            <a:off x="838200" y="365125"/>
            <a:ext cx="5033682"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700">
                <a:solidFill>
                  <a:schemeClr val="dk1"/>
                </a:solidFill>
                <a:latin typeface="Calibri"/>
                <a:ea typeface="Calibri"/>
                <a:cs typeface="Calibri"/>
                <a:sym typeface="Calibri"/>
              </a:rPr>
              <a:t>Object - Point – Working tools -  Historic</a:t>
            </a:r>
            <a:endParaRPr sz="1700">
              <a:solidFill>
                <a:schemeClr val="dk1"/>
              </a:solidFill>
              <a:latin typeface="Calibri"/>
              <a:ea typeface="Calibri"/>
              <a:cs typeface="Calibri"/>
              <a:sym typeface="Calibri"/>
            </a:endParaRPr>
          </a:p>
        </p:txBody>
      </p:sp>
      <p:sp>
        <p:nvSpPr>
          <p:cNvPr id="3469" name="Google Shape;3469;p142"/>
          <p:cNvSpPr/>
          <p:nvPr/>
        </p:nvSpPr>
        <p:spPr>
          <a:xfrm>
            <a:off x="8240973" y="10508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3470" name="Google Shape;3470;p142" descr="A picture containing graphical user interface&#10;&#10;Description automatically generated"/>
          <p:cNvPicPr preferRelativeResize="0"/>
          <p:nvPr/>
        </p:nvPicPr>
        <p:blipFill rotWithShape="1">
          <a:blip r:embed="rId4">
            <a:alphaModFix/>
          </a:blip>
          <a:srcRect/>
          <a:stretch/>
        </p:blipFill>
        <p:spPr>
          <a:xfrm>
            <a:off x="2462161" y="3152484"/>
            <a:ext cx="3971438" cy="1684423"/>
          </a:xfrm>
          <a:prstGeom prst="rect">
            <a:avLst/>
          </a:prstGeom>
          <a:noFill/>
          <a:ln>
            <a:noFill/>
          </a:ln>
        </p:spPr>
      </p:pic>
      <p:sp>
        <p:nvSpPr>
          <p:cNvPr id="3471" name="Google Shape;3471;p142"/>
          <p:cNvSpPr/>
          <p:nvPr/>
        </p:nvSpPr>
        <p:spPr>
          <a:xfrm>
            <a:off x="2191789" y="3429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472" name="Google Shape;3472;p142"/>
          <p:cNvSpPr/>
          <p:nvPr/>
        </p:nvSpPr>
        <p:spPr>
          <a:xfrm>
            <a:off x="8240973" y="20313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473" name="Google Shape;3473;p142"/>
          <p:cNvSpPr/>
          <p:nvPr/>
        </p:nvSpPr>
        <p:spPr>
          <a:xfrm>
            <a:off x="5103102" y="30864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3474" name="Google Shape;3474;p142"/>
          <p:cNvPicPr preferRelativeResize="0"/>
          <p:nvPr/>
        </p:nvPicPr>
        <p:blipFill rotWithShape="1">
          <a:blip r:embed="rId5">
            <a:alphaModFix/>
          </a:blip>
          <a:srcRect r="8968" b="13231"/>
          <a:stretch/>
        </p:blipFill>
        <p:spPr>
          <a:xfrm>
            <a:off x="6235921" y="4084284"/>
            <a:ext cx="1248950" cy="434361"/>
          </a:xfrm>
          <a:prstGeom prst="rect">
            <a:avLst/>
          </a:prstGeom>
          <a:noFill/>
          <a:ln>
            <a:noFill/>
          </a:ln>
        </p:spPr>
      </p:pic>
      <p:pic>
        <p:nvPicPr>
          <p:cNvPr id="3475" name="Google Shape;3475;p142"/>
          <p:cNvPicPr preferRelativeResize="0"/>
          <p:nvPr/>
        </p:nvPicPr>
        <p:blipFill rotWithShape="1">
          <a:blip r:embed="rId6">
            <a:alphaModFix/>
          </a:blip>
          <a:srcRect/>
          <a:stretch/>
        </p:blipFill>
        <p:spPr>
          <a:xfrm>
            <a:off x="6079849" y="3609019"/>
            <a:ext cx="406400" cy="495300"/>
          </a:xfrm>
          <a:prstGeom prst="rect">
            <a:avLst/>
          </a:prstGeom>
          <a:noFill/>
          <a:ln>
            <a:noFill/>
          </a:ln>
        </p:spPr>
      </p:pic>
      <p:pic>
        <p:nvPicPr>
          <p:cNvPr id="3476" name="Google Shape;3476;p142"/>
          <p:cNvPicPr preferRelativeResize="0"/>
          <p:nvPr/>
        </p:nvPicPr>
        <p:blipFill rotWithShape="1">
          <a:blip r:embed="rId7">
            <a:alphaModFix/>
          </a:blip>
          <a:srcRect/>
          <a:stretch/>
        </p:blipFill>
        <p:spPr>
          <a:xfrm>
            <a:off x="10510131" y="1965530"/>
            <a:ext cx="1346509" cy="317500"/>
          </a:xfrm>
          <a:prstGeom prst="rect">
            <a:avLst/>
          </a:prstGeom>
          <a:noFill/>
          <a:ln>
            <a:noFill/>
          </a:ln>
        </p:spPr>
      </p:pic>
      <p:sp>
        <p:nvSpPr>
          <p:cNvPr id="3477" name="Google Shape;3477;p142"/>
          <p:cNvSpPr/>
          <p:nvPr/>
        </p:nvSpPr>
        <p:spPr>
          <a:xfrm>
            <a:off x="6079849" y="3994695"/>
            <a:ext cx="156072" cy="30676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478" name="Google Shape;3478;p142" descr="Calendar&#10;&#10;Description automatically generated"/>
          <p:cNvPicPr preferRelativeResize="0"/>
          <p:nvPr/>
        </p:nvPicPr>
        <p:blipFill rotWithShape="1">
          <a:blip r:embed="rId8">
            <a:alphaModFix/>
          </a:blip>
          <a:srcRect/>
          <a:stretch/>
        </p:blipFill>
        <p:spPr>
          <a:xfrm>
            <a:off x="5658574" y="4944628"/>
            <a:ext cx="1248950" cy="1547900"/>
          </a:xfrm>
          <a:prstGeom prst="rect">
            <a:avLst/>
          </a:prstGeom>
          <a:noFill/>
          <a:ln>
            <a:noFill/>
          </a:ln>
        </p:spPr>
      </p:pic>
      <p:cxnSp>
        <p:nvCxnSpPr>
          <p:cNvPr id="3479" name="Google Shape;3479;p142"/>
          <p:cNvCxnSpPr>
            <a:stCxn id="3474" idx="2"/>
          </p:cNvCxnSpPr>
          <p:nvPr/>
        </p:nvCxnSpPr>
        <p:spPr>
          <a:xfrm flipH="1">
            <a:off x="6486296" y="4518645"/>
            <a:ext cx="374100" cy="566400"/>
          </a:xfrm>
          <a:prstGeom prst="straightConnector1">
            <a:avLst/>
          </a:prstGeom>
          <a:noFill/>
          <a:ln w="9525" cap="flat" cmpd="sng">
            <a:solidFill>
              <a:srgbClr val="C00000"/>
            </a:solidFill>
            <a:prstDash val="solid"/>
            <a:miter lim="800000"/>
            <a:headEnd type="none" w="sm" len="sm"/>
            <a:tailEnd type="stealth" w="med" len="med"/>
          </a:ln>
        </p:spPr>
      </p:cxnSp>
      <p:sp>
        <p:nvSpPr>
          <p:cNvPr id="3480" name="Google Shape;3480;p142"/>
          <p:cNvSpPr/>
          <p:nvPr/>
        </p:nvSpPr>
        <p:spPr>
          <a:xfrm>
            <a:off x="8240973" y="250596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18" name="Picture 17">
            <a:extLst>
              <a:ext uri="{FF2B5EF4-FFF2-40B4-BE49-F238E27FC236}">
                <a16:creationId xmlns:a16="http://schemas.microsoft.com/office/drawing/2014/main" id="{90411629-0336-4FD6-B015-02B4F20B21AD}"/>
              </a:ext>
            </a:extLst>
          </p:cNvPr>
          <p:cNvPicPr>
            <a:picLocks noChangeAspect="1"/>
          </p:cNvPicPr>
          <p:nvPr/>
        </p:nvPicPr>
        <p:blipFill>
          <a:blip r:embed="rId9"/>
          <a:stretch>
            <a:fillRect/>
          </a:stretch>
        </p:blipFill>
        <p:spPr>
          <a:xfrm>
            <a:off x="2917509" y="1628639"/>
            <a:ext cx="318759" cy="1451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47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4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7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7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4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3485"/>
        <p:cNvGrpSpPr/>
        <p:nvPr/>
      </p:nvGrpSpPr>
      <p:grpSpPr>
        <a:xfrm>
          <a:off x="0" y="0"/>
          <a:ext cx="0" cy="0"/>
          <a:chOff x="0" y="0"/>
          <a:chExt cx="0" cy="0"/>
        </a:xfrm>
      </p:grpSpPr>
      <p:pic>
        <p:nvPicPr>
          <p:cNvPr id="3486" name="Google Shape;3486;p143"/>
          <p:cNvPicPr preferRelativeResize="0"/>
          <p:nvPr/>
        </p:nvPicPr>
        <p:blipFill rotWithShape="1">
          <a:blip r:embed="rId3">
            <a:alphaModFix/>
          </a:blip>
          <a:srcRect/>
          <a:stretch/>
        </p:blipFill>
        <p:spPr>
          <a:xfrm>
            <a:off x="436834" y="1755706"/>
            <a:ext cx="6731075" cy="3706625"/>
          </a:xfrm>
          <a:prstGeom prst="rect">
            <a:avLst/>
          </a:prstGeom>
          <a:noFill/>
          <a:ln>
            <a:noFill/>
          </a:ln>
        </p:spPr>
      </p:pic>
      <p:sp>
        <p:nvSpPr>
          <p:cNvPr id="3487" name="Google Shape;3487;p143"/>
          <p:cNvSpPr txBox="1"/>
          <p:nvPr/>
        </p:nvSpPr>
        <p:spPr>
          <a:xfrm>
            <a:off x="8299631" y="332656"/>
            <a:ext cx="3892369" cy="3293209"/>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Object-Point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Open the Tool menu</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arrow of </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Select the duration of the track history</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488" name="Google Shape;3488;p143"/>
          <p:cNvSpPr/>
          <p:nvPr/>
        </p:nvSpPr>
        <p:spPr>
          <a:xfrm>
            <a:off x="8240973" y="155679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489" name="Google Shape;3489;p143"/>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a:solidFill>
                  <a:schemeClr val="dk1"/>
                </a:solidFill>
                <a:latin typeface="Calibri"/>
                <a:ea typeface="Calibri"/>
                <a:cs typeface="Calibri"/>
                <a:sym typeface="Calibri"/>
              </a:rPr>
              <a:t>Object - Point – Working tools -  Historic</a:t>
            </a:r>
            <a:endParaRPr sz="1620">
              <a:solidFill>
                <a:schemeClr val="dk1"/>
              </a:solidFill>
              <a:latin typeface="Calibri"/>
              <a:ea typeface="Calibri"/>
              <a:cs typeface="Calibri"/>
              <a:sym typeface="Calibri"/>
            </a:endParaRPr>
          </a:p>
        </p:txBody>
      </p:sp>
      <p:sp>
        <p:nvSpPr>
          <p:cNvPr id="3490" name="Google Shape;3490;p143"/>
          <p:cNvSpPr/>
          <p:nvPr/>
        </p:nvSpPr>
        <p:spPr>
          <a:xfrm>
            <a:off x="8240973" y="10508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491" name="Google Shape;3491;p143"/>
          <p:cNvSpPr/>
          <p:nvPr/>
        </p:nvSpPr>
        <p:spPr>
          <a:xfrm>
            <a:off x="8240973" y="20313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pic>
        <p:nvPicPr>
          <p:cNvPr id="3492" name="Google Shape;3492;p143"/>
          <p:cNvPicPr preferRelativeResize="0"/>
          <p:nvPr/>
        </p:nvPicPr>
        <p:blipFill rotWithShape="1">
          <a:blip r:embed="rId4">
            <a:alphaModFix/>
          </a:blip>
          <a:srcRect/>
          <a:stretch/>
        </p:blipFill>
        <p:spPr>
          <a:xfrm>
            <a:off x="10510131" y="1965530"/>
            <a:ext cx="1346509" cy="317500"/>
          </a:xfrm>
          <a:prstGeom prst="rect">
            <a:avLst/>
          </a:prstGeom>
          <a:noFill/>
          <a:ln>
            <a:noFill/>
          </a:ln>
        </p:spPr>
      </p:pic>
      <p:sp>
        <p:nvSpPr>
          <p:cNvPr id="3493" name="Google Shape;3493;p143"/>
          <p:cNvSpPr/>
          <p:nvPr/>
        </p:nvSpPr>
        <p:spPr>
          <a:xfrm>
            <a:off x="8240973" y="251112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3494" name="Google Shape;3494;p143"/>
          <p:cNvSpPr/>
          <p:nvPr/>
        </p:nvSpPr>
        <p:spPr>
          <a:xfrm>
            <a:off x="8240973" y="20313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pic>
        <p:nvPicPr>
          <p:cNvPr id="3495" name="Google Shape;3495;p143"/>
          <p:cNvPicPr preferRelativeResize="0"/>
          <p:nvPr/>
        </p:nvPicPr>
        <p:blipFill rotWithShape="1">
          <a:blip r:embed="rId4">
            <a:alphaModFix/>
          </a:blip>
          <a:srcRect/>
          <a:stretch/>
        </p:blipFill>
        <p:spPr>
          <a:xfrm>
            <a:off x="10510131" y="1965530"/>
            <a:ext cx="1346509" cy="317500"/>
          </a:xfrm>
          <a:prstGeom prst="rect">
            <a:avLst/>
          </a:prstGeom>
          <a:noFill/>
          <a:ln>
            <a:noFill/>
          </a:ln>
        </p:spPr>
      </p:pic>
      <p:sp>
        <p:nvSpPr>
          <p:cNvPr id="3496" name="Google Shape;3496;p143"/>
          <p:cNvSpPr/>
          <p:nvPr/>
        </p:nvSpPr>
        <p:spPr>
          <a:xfrm>
            <a:off x="8240973" y="250596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657CFD45-1365-48CC-B57C-8E0BDB02015A}"/>
              </a:ext>
            </a:extLst>
          </p:cNvPr>
          <p:cNvPicPr>
            <a:picLocks noChangeAspect="1"/>
          </p:cNvPicPr>
          <p:nvPr/>
        </p:nvPicPr>
        <p:blipFill>
          <a:blip r:embed="rId5"/>
          <a:stretch>
            <a:fillRect/>
          </a:stretch>
        </p:blipFill>
        <p:spPr>
          <a:xfrm>
            <a:off x="2790509" y="2001127"/>
            <a:ext cx="257491" cy="11723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15"/>
          <p:cNvSpPr/>
          <p:nvPr/>
        </p:nvSpPr>
        <p:spPr>
          <a:xfrm rot="-8581192">
            <a:off x="505441" y="2089058"/>
            <a:ext cx="1063415" cy="863678"/>
          </a:xfrm>
          <a:prstGeom prst="arc">
            <a:avLst>
              <a:gd name="adj1" fmla="val 16802548"/>
              <a:gd name="adj2" fmla="val 678488"/>
            </a:avLst>
          </a:prstGeom>
          <a:noFill/>
          <a:ln w="9525" cap="flat" cmpd="sng">
            <a:solidFill>
              <a:srgbClr val="385623"/>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336" name="Google Shape;336;p15"/>
          <p:cNvSpPr txBox="1"/>
          <p:nvPr/>
        </p:nvSpPr>
        <p:spPr>
          <a:xfrm>
            <a:off x="8997516" y="2761183"/>
            <a:ext cx="293095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400"/>
              <a:buFont typeface="Calibri"/>
              <a:buNone/>
            </a:pPr>
            <a:r>
              <a:rPr lang="en-GB" sz="1400" b="0" i="1" u="none" strike="noStrike" cap="none">
                <a:solidFill>
                  <a:srgbClr val="FF0000"/>
                </a:solidFill>
                <a:latin typeface="Calibri"/>
                <a:ea typeface="Calibri"/>
                <a:cs typeface="Calibri"/>
                <a:sym typeface="Calibri"/>
              </a:rPr>
              <a:t>Layers always present in the system</a:t>
            </a:r>
            <a:endParaRPr sz="1800" b="0" i="0" u="none" strike="noStrike" cap="none">
              <a:solidFill>
                <a:schemeClr val="dk1"/>
              </a:solidFill>
              <a:latin typeface="Calibri"/>
              <a:ea typeface="Calibri"/>
              <a:cs typeface="Calibri"/>
              <a:sym typeface="Calibri"/>
            </a:endParaRPr>
          </a:p>
        </p:txBody>
      </p:sp>
      <p:sp>
        <p:nvSpPr>
          <p:cNvPr id="337" name="Google Shape;337;p15"/>
          <p:cNvSpPr txBox="1"/>
          <p:nvPr/>
        </p:nvSpPr>
        <p:spPr>
          <a:xfrm>
            <a:off x="838200" y="365125"/>
            <a:ext cx="6335864" cy="74856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Calibri"/>
              <a:buNone/>
            </a:pPr>
            <a:r>
              <a:rPr lang="en-GB" sz="3200" b="0" i="0" u="none" strike="noStrike" cap="none">
                <a:solidFill>
                  <a:schemeClr val="dk1"/>
                </a:solidFill>
                <a:latin typeface="Calibri"/>
                <a:ea typeface="Calibri"/>
                <a:cs typeface="Calibri"/>
                <a:sym typeface="Calibri"/>
              </a:rPr>
              <a:t>Organization of the information </a:t>
            </a:r>
            <a:br>
              <a:rPr lang="en-GB" sz="2400" b="0" i="0" u="none" strike="noStrike" cap="none">
                <a:solidFill>
                  <a:schemeClr val="dk1"/>
                </a:solidFill>
                <a:latin typeface="Calibri"/>
                <a:ea typeface="Calibri"/>
                <a:cs typeface="Calibri"/>
                <a:sym typeface="Calibri"/>
              </a:rPr>
            </a:br>
            <a:r>
              <a:rPr lang="en-GB" sz="1600" b="1" i="0" u="none" strike="noStrike" cap="none">
                <a:solidFill>
                  <a:schemeClr val="dk1"/>
                </a:solidFill>
                <a:latin typeface="Calibri"/>
                <a:ea typeface="Calibri"/>
                <a:cs typeface="Calibri"/>
                <a:sym typeface="Calibri"/>
              </a:rPr>
              <a:t>Type of layers</a:t>
            </a:r>
            <a:endParaRPr sz="1600" b="1" i="0" u="none" strike="noStrike" cap="none">
              <a:solidFill>
                <a:schemeClr val="dk1"/>
              </a:solidFill>
              <a:latin typeface="Calibri"/>
              <a:ea typeface="Calibri"/>
              <a:cs typeface="Calibri"/>
              <a:sym typeface="Calibri"/>
            </a:endParaRPr>
          </a:p>
        </p:txBody>
      </p:sp>
      <p:sp>
        <p:nvSpPr>
          <p:cNvPr id="338" name="Google Shape;338;p15"/>
          <p:cNvSpPr/>
          <p:nvPr/>
        </p:nvSpPr>
        <p:spPr>
          <a:xfrm>
            <a:off x="767408" y="2671074"/>
            <a:ext cx="7560840" cy="560887"/>
          </a:xfrm>
          <a:prstGeom prst="rect">
            <a:avLst/>
          </a:prstGeom>
          <a:solidFill>
            <a:srgbClr val="FF0000">
              <a:alpha val="431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339" name="Google Shape;339;p15"/>
          <p:cNvPicPr preferRelativeResize="0"/>
          <p:nvPr/>
        </p:nvPicPr>
        <p:blipFill rotWithShape="1">
          <a:blip r:embed="rId3">
            <a:alphaModFix/>
          </a:blip>
          <a:srcRect/>
          <a:stretch/>
        </p:blipFill>
        <p:spPr>
          <a:xfrm>
            <a:off x="775275" y="2063698"/>
            <a:ext cx="406400" cy="457200"/>
          </a:xfrm>
          <a:prstGeom prst="rect">
            <a:avLst/>
          </a:prstGeom>
          <a:noFill/>
          <a:ln>
            <a:noFill/>
          </a:ln>
        </p:spPr>
      </p:pic>
      <p:pic>
        <p:nvPicPr>
          <p:cNvPr id="340" name="Google Shape;340;p15"/>
          <p:cNvPicPr preferRelativeResize="0"/>
          <p:nvPr/>
        </p:nvPicPr>
        <p:blipFill rotWithShape="1">
          <a:blip r:embed="rId4">
            <a:alphaModFix/>
          </a:blip>
          <a:srcRect/>
          <a:stretch/>
        </p:blipFill>
        <p:spPr>
          <a:xfrm>
            <a:off x="801295" y="1556792"/>
            <a:ext cx="406400" cy="457200"/>
          </a:xfrm>
          <a:prstGeom prst="rect">
            <a:avLst/>
          </a:prstGeom>
          <a:noFill/>
          <a:ln>
            <a:noFill/>
          </a:ln>
        </p:spPr>
      </p:pic>
      <p:sp>
        <p:nvSpPr>
          <p:cNvPr id="341" name="Google Shape;341;p15"/>
          <p:cNvSpPr txBox="1"/>
          <p:nvPr/>
        </p:nvSpPr>
        <p:spPr>
          <a:xfrm>
            <a:off x="838200" y="1628119"/>
            <a:ext cx="7660076" cy="5594100"/>
          </a:xfrm>
          <a:prstGeom prst="rect">
            <a:avLst/>
          </a:prstGeom>
          <a:noFill/>
          <a:ln>
            <a:noFill/>
          </a:ln>
        </p:spPr>
        <p:txBody>
          <a:bodyPr spcFirstLastPara="1" wrap="square" lIns="91425" tIns="45700" rIns="91425" bIns="45700" anchor="t" anchorCtr="0">
            <a:normAutofit/>
          </a:bodyPr>
          <a:lstStyle/>
          <a:p>
            <a:pPr marL="685800" marR="0" lvl="1" indent="-228600" algn="l" rtl="0">
              <a:lnSpc>
                <a:spcPct val="90000"/>
              </a:lnSpc>
              <a:spcBef>
                <a:spcPts val="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(Own) Information layers – </a:t>
            </a:r>
            <a:r>
              <a:rPr lang="en-GB" sz="1600" b="0" i="1" u="none" strike="noStrike" cap="none">
                <a:solidFill>
                  <a:srgbClr val="0070C0"/>
                </a:solidFill>
                <a:latin typeface="Calibri"/>
                <a:ea typeface="Calibri"/>
                <a:cs typeface="Calibri"/>
                <a:sym typeface="Calibri"/>
              </a:rPr>
              <a:t>Layers created by a center</a:t>
            </a: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Third Parties Layers </a:t>
            </a:r>
            <a:r>
              <a:rPr lang="en-GB" sz="1600" b="0" i="1" u="none" strike="noStrike" cap="none">
                <a:solidFill>
                  <a:srgbClr val="0070C0"/>
                </a:solidFill>
                <a:latin typeface="Calibri"/>
                <a:ea typeface="Calibri"/>
                <a:cs typeface="Calibri"/>
                <a:sym typeface="Calibri"/>
              </a:rPr>
              <a:t>– Layers from third parties</a:t>
            </a: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rgbClr val="7F7F7F"/>
              </a:buClr>
              <a:buSzPts val="2000"/>
              <a:buFont typeface="Arial"/>
              <a:buChar char="•"/>
            </a:pPr>
            <a:r>
              <a:rPr lang="en-GB" sz="2000" b="0" i="1" u="none" strike="noStrike" cap="none">
                <a:solidFill>
                  <a:srgbClr val="7F7F7F"/>
                </a:solidFill>
                <a:latin typeface="Calibri"/>
                <a:ea typeface="Calibri"/>
                <a:cs typeface="Calibri"/>
                <a:sym typeface="Calibri"/>
              </a:rPr>
              <a:t>System Information Layers </a:t>
            </a:r>
            <a:r>
              <a:rPr lang="en-GB" sz="2400" b="0" i="0" u="none" strike="noStrike" cap="none">
                <a:solidFill>
                  <a:srgbClr val="7F7F7F"/>
                </a:solidFill>
                <a:latin typeface="Calibri"/>
                <a:ea typeface="Calibri"/>
                <a:cs typeface="Calibri"/>
                <a:sym typeface="Calibri"/>
              </a:rPr>
              <a:t>– </a:t>
            </a:r>
            <a:r>
              <a:rPr lang="en-GB" sz="1600" b="0" i="1" u="none" strike="noStrike" cap="none">
                <a:solidFill>
                  <a:srgbClr val="7F7F7F"/>
                </a:solidFill>
                <a:latin typeface="Calibri"/>
                <a:ea typeface="Calibri"/>
                <a:cs typeface="Calibri"/>
                <a:sym typeface="Calibri"/>
              </a:rPr>
              <a:t>Layers from the system (hardcoded in the system)</a:t>
            </a:r>
            <a:endParaRPr sz="2400" b="0" i="0" u="none" strike="noStrike" cap="none">
              <a:solidFill>
                <a:srgbClr val="7F7F7F"/>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View layers </a:t>
            </a:r>
            <a:r>
              <a:rPr lang="en-GB" sz="1600" b="0" i="1" u="none" strike="noStrike" cap="none">
                <a:solidFill>
                  <a:srgbClr val="4472C4"/>
                </a:solidFill>
                <a:latin typeface="Calibri"/>
                <a:ea typeface="Calibri"/>
                <a:cs typeface="Calibri"/>
                <a:sym typeface="Calibri"/>
              </a:rPr>
              <a:t>- </a:t>
            </a:r>
            <a:r>
              <a:rPr lang="en-GB" sz="1600" b="0" i="1" u="none" strike="noStrike" cap="none">
                <a:solidFill>
                  <a:srgbClr val="0070C0"/>
                </a:solidFill>
                <a:latin typeface="Calibri"/>
                <a:ea typeface="Calibri"/>
                <a:cs typeface="Calibri"/>
                <a:sym typeface="Calibri"/>
              </a:rPr>
              <a:t>Comprise a selection of information based in the active layers in the user’s post and searching criterias defined by the user</a:t>
            </a:r>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Smart layers </a:t>
            </a:r>
            <a:r>
              <a:rPr lang="en-GB" sz="1600" b="0" i="1" u="none" strike="noStrike" cap="none">
                <a:solidFill>
                  <a:srgbClr val="4472C4"/>
                </a:solidFill>
                <a:latin typeface="Calibri"/>
                <a:ea typeface="Calibri"/>
                <a:cs typeface="Calibri"/>
                <a:sym typeface="Calibri"/>
              </a:rPr>
              <a:t>- </a:t>
            </a:r>
            <a:r>
              <a:rPr lang="en-GB" sz="1600" b="0" i="1" u="none" strike="noStrike" cap="none">
                <a:solidFill>
                  <a:srgbClr val="0070C0"/>
                </a:solidFill>
                <a:latin typeface="Calibri"/>
                <a:ea typeface="Calibri"/>
                <a:cs typeface="Calibri"/>
                <a:sym typeface="Calibri"/>
              </a:rPr>
              <a:t>Comprise content automatically selected by the system based on rules defined by the user</a:t>
            </a:r>
            <a:r>
              <a:rPr lang="en-GB" sz="1600" b="0" i="1" u="none" strike="noStrike" cap="none">
                <a:solidFill>
                  <a:srgbClr val="4472C4"/>
                </a:solidFill>
                <a:latin typeface="Calibri"/>
                <a:ea typeface="Calibri"/>
                <a:cs typeface="Calibri"/>
                <a:sym typeface="Calibri"/>
              </a:rPr>
              <a:t>.</a:t>
            </a:r>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Yaoundé (Shared) Layers</a:t>
            </a:r>
            <a:r>
              <a:rPr lang="en-GB" sz="2400" b="0" i="0" u="none" strike="noStrike" cap="none">
                <a:solidFill>
                  <a:schemeClr val="dk1"/>
                </a:solidFill>
                <a:latin typeface="Calibri"/>
                <a:ea typeface="Calibri"/>
                <a:cs typeface="Calibri"/>
                <a:sym typeface="Calibri"/>
              </a:rPr>
              <a:t> – </a:t>
            </a:r>
            <a:r>
              <a:rPr lang="en-GB" sz="1600" b="0" i="1" u="none" strike="noStrike" cap="none">
                <a:solidFill>
                  <a:srgbClr val="0070C0"/>
                </a:solidFill>
                <a:latin typeface="Calibri"/>
                <a:ea typeface="Calibri"/>
                <a:cs typeface="Calibri"/>
                <a:sym typeface="Calibri"/>
              </a:rPr>
              <a:t>Own information layer made available with the YS</a:t>
            </a: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Situation (Added) Layers </a:t>
            </a:r>
            <a:r>
              <a:rPr lang="en-GB" sz="1600" b="0" i="1" u="none" strike="noStrike" cap="none">
                <a:solidFill>
                  <a:srgbClr val="0070C0"/>
                </a:solidFill>
                <a:latin typeface="Calibri"/>
                <a:ea typeface="Calibri"/>
                <a:cs typeface="Calibri"/>
                <a:sym typeface="Calibri"/>
              </a:rPr>
              <a:t>- Layers that were added by a user to an operational situation</a:t>
            </a:r>
            <a:endParaRPr/>
          </a:p>
        </p:txBody>
      </p:sp>
      <p:pic>
        <p:nvPicPr>
          <p:cNvPr id="342" name="Google Shape;342;p15"/>
          <p:cNvPicPr preferRelativeResize="0"/>
          <p:nvPr/>
        </p:nvPicPr>
        <p:blipFill rotWithShape="1">
          <a:blip r:embed="rId5">
            <a:alphaModFix/>
          </a:blip>
          <a:srcRect/>
          <a:stretch/>
        </p:blipFill>
        <p:spPr>
          <a:xfrm>
            <a:off x="735338" y="5560776"/>
            <a:ext cx="406400" cy="457200"/>
          </a:xfrm>
          <a:prstGeom prst="rect">
            <a:avLst/>
          </a:prstGeom>
          <a:noFill/>
          <a:ln>
            <a:noFill/>
          </a:ln>
        </p:spPr>
      </p:pic>
      <p:pic>
        <p:nvPicPr>
          <p:cNvPr id="343" name="Google Shape;343;p15"/>
          <p:cNvPicPr preferRelativeResize="0"/>
          <p:nvPr/>
        </p:nvPicPr>
        <p:blipFill rotWithShape="1">
          <a:blip r:embed="rId6">
            <a:alphaModFix/>
          </a:blip>
          <a:srcRect/>
          <a:stretch/>
        </p:blipFill>
        <p:spPr>
          <a:xfrm>
            <a:off x="735338" y="4754212"/>
            <a:ext cx="406400" cy="457200"/>
          </a:xfrm>
          <a:prstGeom prst="rect">
            <a:avLst/>
          </a:prstGeom>
          <a:noFill/>
          <a:ln>
            <a:noFill/>
          </a:ln>
        </p:spPr>
      </p:pic>
      <p:pic>
        <p:nvPicPr>
          <p:cNvPr id="344" name="Google Shape;344;p15"/>
          <p:cNvPicPr preferRelativeResize="0"/>
          <p:nvPr/>
        </p:nvPicPr>
        <p:blipFill rotWithShape="1">
          <a:blip r:embed="rId7">
            <a:alphaModFix/>
          </a:blip>
          <a:srcRect/>
          <a:stretch/>
        </p:blipFill>
        <p:spPr>
          <a:xfrm>
            <a:off x="714419" y="4054774"/>
            <a:ext cx="406400" cy="457200"/>
          </a:xfrm>
          <a:prstGeom prst="rect">
            <a:avLst/>
          </a:prstGeom>
          <a:noFill/>
          <a:ln>
            <a:noFill/>
          </a:ln>
        </p:spPr>
      </p:pic>
      <p:pic>
        <p:nvPicPr>
          <p:cNvPr id="345" name="Google Shape;345;p15"/>
          <p:cNvPicPr preferRelativeResize="0"/>
          <p:nvPr/>
        </p:nvPicPr>
        <p:blipFill rotWithShape="1">
          <a:blip r:embed="rId8">
            <a:alphaModFix/>
          </a:blip>
          <a:srcRect/>
          <a:stretch/>
        </p:blipFill>
        <p:spPr>
          <a:xfrm>
            <a:off x="744847" y="3342166"/>
            <a:ext cx="406400" cy="457200"/>
          </a:xfrm>
          <a:prstGeom prst="rect">
            <a:avLst/>
          </a:prstGeom>
          <a:noFill/>
          <a:ln>
            <a:noFill/>
          </a:ln>
        </p:spPr>
      </p:pic>
      <p:sp>
        <p:nvSpPr>
          <p:cNvPr id="346" name="Google Shape;346;p15"/>
          <p:cNvSpPr/>
          <p:nvPr/>
        </p:nvSpPr>
        <p:spPr>
          <a:xfrm>
            <a:off x="744847" y="1556792"/>
            <a:ext cx="462848" cy="1012315"/>
          </a:xfrm>
          <a:prstGeom prst="roundRect">
            <a:avLst>
              <a:gd name="adj" fmla="val 16667"/>
            </a:avLst>
          </a:prstGeom>
          <a:solidFill>
            <a:srgbClr val="385723">
              <a:alpha val="44313"/>
            </a:srgbClr>
          </a:solidFill>
          <a:ln w="12700" cap="flat" cmpd="sng">
            <a:solidFill>
              <a:srgbClr val="38562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3501"/>
        <p:cNvGrpSpPr/>
        <p:nvPr/>
      </p:nvGrpSpPr>
      <p:grpSpPr>
        <a:xfrm>
          <a:off x="0" y="0"/>
          <a:ext cx="0" cy="0"/>
          <a:chOff x="0" y="0"/>
          <a:chExt cx="0" cy="0"/>
        </a:xfrm>
      </p:grpSpPr>
      <p:pic>
        <p:nvPicPr>
          <p:cNvPr id="3502" name="Google Shape;3502;p144" descr="Map&#10;&#10;Description automatically generated"/>
          <p:cNvPicPr preferRelativeResize="0"/>
          <p:nvPr/>
        </p:nvPicPr>
        <p:blipFill rotWithShape="1">
          <a:blip r:embed="rId3">
            <a:alphaModFix/>
          </a:blip>
          <a:srcRect/>
          <a:stretch/>
        </p:blipFill>
        <p:spPr>
          <a:xfrm>
            <a:off x="436834" y="1755706"/>
            <a:ext cx="6731075" cy="3706625"/>
          </a:xfrm>
          <a:prstGeom prst="rect">
            <a:avLst/>
          </a:prstGeom>
          <a:noFill/>
          <a:ln>
            <a:noFill/>
          </a:ln>
        </p:spPr>
      </p:pic>
      <p:sp>
        <p:nvSpPr>
          <p:cNvPr id="3503" name="Google Shape;3503;p144"/>
          <p:cNvSpPr txBox="1"/>
          <p:nvPr/>
        </p:nvSpPr>
        <p:spPr>
          <a:xfrm>
            <a:off x="8240973" y="328678"/>
            <a:ext cx="3892369" cy="6001643"/>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Object-Point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Open the Tool menu</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arrow of </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Select the duration of the track history</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GB" sz="1600" u="sng">
                <a:solidFill>
                  <a:schemeClr val="dk1"/>
                </a:solidFill>
                <a:latin typeface="Calibri"/>
                <a:ea typeface="Calibri"/>
                <a:cs typeface="Calibri"/>
                <a:sym typeface="Calibri"/>
              </a:rPr>
              <a:t>Working with track history</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u="sng">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Repeat from          to </a:t>
            </a:r>
            <a:endParaRPr sz="1800">
              <a:solidFill>
                <a:schemeClr val="dk1"/>
              </a:solidFill>
              <a:latin typeface="Calibri"/>
              <a:ea typeface="Calibri"/>
              <a:cs typeface="Calibri"/>
              <a:sym typeface="Calibri"/>
            </a:endParaRPr>
          </a:p>
          <a:p>
            <a:pPr marL="304800" marR="0" lvl="1" indent="0" algn="l" rtl="0">
              <a:spcBef>
                <a:spcPts val="0"/>
              </a:spcBef>
              <a:spcAft>
                <a:spcPts val="0"/>
              </a:spcAft>
              <a:buClr>
                <a:schemeClr val="accent1"/>
              </a:buClr>
              <a:buSzPts val="1600"/>
              <a:buFont typeface="Calibri"/>
              <a:buNone/>
            </a:pPr>
            <a:r>
              <a:rPr lang="en-GB" sz="1600" b="0" i="0" u="none" strike="noStrike" cap="none">
                <a:solidFill>
                  <a:schemeClr val="accent1"/>
                </a:solidFill>
                <a:latin typeface="Calibri"/>
                <a:ea typeface="Calibri"/>
                <a:cs typeface="Calibri"/>
                <a:sym typeface="Calibri"/>
              </a:rPr>
              <a:t>It opens the working tool box</a:t>
            </a:r>
            <a:endParaRPr sz="1800" b="0" i="0" u="none" strike="noStrike" cap="none">
              <a:solidFill>
                <a:schemeClr val="dk1"/>
              </a:solidFill>
              <a:latin typeface="Calibri"/>
              <a:ea typeface="Calibri"/>
              <a:cs typeface="Calibri"/>
              <a:sym typeface="Calibri"/>
            </a:endParaRPr>
          </a:p>
          <a:p>
            <a:pPr marL="590550" marR="0" lvl="1" indent="-285750" algn="l" rtl="0">
              <a:spcBef>
                <a:spcPts val="0"/>
              </a:spcBef>
              <a:spcAft>
                <a:spcPts val="0"/>
              </a:spcAft>
              <a:buClr>
                <a:schemeClr val="accent1"/>
              </a:buClr>
              <a:buSzPts val="1600"/>
              <a:buFont typeface="Arial"/>
              <a:buChar char="•"/>
            </a:pPr>
            <a:r>
              <a:rPr lang="en-GB" sz="1600" b="0" i="0" u="none" strike="noStrike" cap="none">
                <a:solidFill>
                  <a:schemeClr val="accent1"/>
                </a:solidFill>
                <a:latin typeface="Calibri"/>
                <a:ea typeface="Calibri"/>
                <a:cs typeface="Calibri"/>
                <a:sym typeface="Calibri"/>
              </a:rPr>
              <a:t>Hide – </a:t>
            </a:r>
            <a:r>
              <a:rPr lang="en-GB" sz="1600" b="0" i="0" u="none" strike="noStrike" cap="none">
                <a:solidFill>
                  <a:srgbClr val="C00000"/>
                </a:solidFill>
                <a:latin typeface="Calibri"/>
                <a:ea typeface="Calibri"/>
                <a:cs typeface="Calibri"/>
                <a:sym typeface="Calibri"/>
              </a:rPr>
              <a:t>To hide the history</a:t>
            </a:r>
            <a:endParaRPr sz="1800" b="0" i="0" u="none" strike="noStrike" cap="none">
              <a:solidFill>
                <a:schemeClr val="dk1"/>
              </a:solidFill>
              <a:latin typeface="Calibri"/>
              <a:ea typeface="Calibri"/>
              <a:cs typeface="Calibri"/>
              <a:sym typeface="Calibri"/>
            </a:endParaRPr>
          </a:p>
          <a:p>
            <a:pPr marL="590550" marR="0" lvl="1" indent="-285750" algn="l" rtl="0">
              <a:spcBef>
                <a:spcPts val="0"/>
              </a:spcBef>
              <a:spcAft>
                <a:spcPts val="0"/>
              </a:spcAft>
              <a:buClr>
                <a:schemeClr val="accent1"/>
              </a:buClr>
              <a:buSzPts val="1600"/>
              <a:buFont typeface="Arial"/>
              <a:buChar char="•"/>
            </a:pPr>
            <a:r>
              <a:rPr lang="en-GB" sz="1600" b="0" i="0" u="none" strike="noStrike" cap="none">
                <a:solidFill>
                  <a:schemeClr val="accent1"/>
                </a:solidFill>
                <a:latin typeface="Calibri"/>
                <a:ea typeface="Calibri"/>
                <a:cs typeface="Calibri"/>
                <a:sym typeface="Calibri"/>
              </a:rPr>
              <a:t>Fit to history – Adjust the screen with the track history</a:t>
            </a:r>
            <a:endParaRPr sz="1800" b="0" i="0" u="none" strike="noStrike" cap="none">
              <a:solidFill>
                <a:schemeClr val="dk1"/>
              </a:solidFill>
              <a:latin typeface="Calibri"/>
              <a:ea typeface="Calibri"/>
              <a:cs typeface="Calibri"/>
              <a:sym typeface="Calibri"/>
            </a:endParaRPr>
          </a:p>
          <a:p>
            <a:pPr marL="304800" marR="0" lvl="1" indent="0" algn="l" rtl="0">
              <a:spcBef>
                <a:spcPts val="0"/>
              </a:spcBef>
              <a:spcAft>
                <a:spcPts val="0"/>
              </a:spcAft>
              <a:buClr>
                <a:schemeClr val="dk1"/>
              </a:buClr>
              <a:buSzPts val="1600"/>
              <a:buFont typeface="Calibri"/>
              <a:buNone/>
            </a:pPr>
            <a:endParaRPr sz="1600" b="0" i="0" u="none" strike="noStrike" cap="none">
              <a:solidFill>
                <a:schemeClr val="accent1"/>
              </a:solidFill>
              <a:latin typeface="Calibri"/>
              <a:ea typeface="Calibri"/>
              <a:cs typeface="Calibri"/>
              <a:sym typeface="Calibri"/>
            </a:endParaRPr>
          </a:p>
          <a:p>
            <a:pPr marL="304800" marR="0" lvl="1" indent="0" algn="l" rtl="0">
              <a:spcBef>
                <a:spcPts val="0"/>
              </a:spcBef>
              <a:spcAft>
                <a:spcPts val="0"/>
              </a:spcAft>
              <a:buClr>
                <a:schemeClr val="dk1"/>
              </a:buClr>
              <a:buSzPts val="1600"/>
              <a:buFont typeface="Calibri"/>
              <a:buNone/>
            </a:pPr>
            <a:endParaRPr sz="1600" b="0" i="0" u="none" strike="noStrike" cap="none">
              <a:solidFill>
                <a:schemeClr val="accent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u="sng">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504" name="Google Shape;3504;p144"/>
          <p:cNvSpPr/>
          <p:nvPr/>
        </p:nvSpPr>
        <p:spPr>
          <a:xfrm>
            <a:off x="8240973" y="155679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505" name="Google Shape;3505;p144"/>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a:solidFill>
                  <a:schemeClr val="dk1"/>
                </a:solidFill>
                <a:latin typeface="Calibri"/>
                <a:ea typeface="Calibri"/>
                <a:cs typeface="Calibri"/>
                <a:sym typeface="Calibri"/>
              </a:rPr>
              <a:t>Object - Point – Working tools -  Historic</a:t>
            </a:r>
            <a:endParaRPr sz="1620">
              <a:solidFill>
                <a:schemeClr val="dk1"/>
              </a:solidFill>
              <a:latin typeface="Calibri"/>
              <a:ea typeface="Calibri"/>
              <a:cs typeface="Calibri"/>
              <a:sym typeface="Calibri"/>
            </a:endParaRPr>
          </a:p>
        </p:txBody>
      </p:sp>
      <p:sp>
        <p:nvSpPr>
          <p:cNvPr id="3506" name="Google Shape;3506;p144"/>
          <p:cNvSpPr/>
          <p:nvPr/>
        </p:nvSpPr>
        <p:spPr>
          <a:xfrm>
            <a:off x="8240973" y="10508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507" name="Google Shape;3507;p144"/>
          <p:cNvSpPr/>
          <p:nvPr/>
        </p:nvSpPr>
        <p:spPr>
          <a:xfrm>
            <a:off x="8240973" y="20313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pic>
        <p:nvPicPr>
          <p:cNvPr id="3508" name="Google Shape;3508;p144"/>
          <p:cNvPicPr preferRelativeResize="0"/>
          <p:nvPr/>
        </p:nvPicPr>
        <p:blipFill rotWithShape="1">
          <a:blip r:embed="rId4">
            <a:alphaModFix/>
          </a:blip>
          <a:srcRect/>
          <a:stretch/>
        </p:blipFill>
        <p:spPr>
          <a:xfrm>
            <a:off x="10510131" y="1965530"/>
            <a:ext cx="1346509" cy="317500"/>
          </a:xfrm>
          <a:prstGeom prst="rect">
            <a:avLst/>
          </a:prstGeom>
          <a:noFill/>
          <a:ln>
            <a:noFill/>
          </a:ln>
        </p:spPr>
      </p:pic>
      <p:sp>
        <p:nvSpPr>
          <p:cNvPr id="3509" name="Google Shape;3509;p144"/>
          <p:cNvSpPr/>
          <p:nvPr/>
        </p:nvSpPr>
        <p:spPr>
          <a:xfrm>
            <a:off x="8240973" y="251112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3510" name="Google Shape;3510;p144"/>
          <p:cNvSpPr/>
          <p:nvPr/>
        </p:nvSpPr>
        <p:spPr>
          <a:xfrm>
            <a:off x="9768408" y="350100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511" name="Google Shape;3511;p144"/>
          <p:cNvSpPr/>
          <p:nvPr/>
        </p:nvSpPr>
        <p:spPr>
          <a:xfrm>
            <a:off x="10434939" y="350100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512" name="Google Shape;3512;p144"/>
          <p:cNvSpPr/>
          <p:nvPr/>
        </p:nvSpPr>
        <p:spPr>
          <a:xfrm>
            <a:off x="8240973" y="350100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pic>
        <p:nvPicPr>
          <p:cNvPr id="3513" name="Google Shape;3513;p144" descr="Graphical user interface, text, application&#10;&#10;Description automatically generated"/>
          <p:cNvPicPr preferRelativeResize="0"/>
          <p:nvPr/>
        </p:nvPicPr>
        <p:blipFill rotWithShape="1">
          <a:blip r:embed="rId5">
            <a:alphaModFix/>
          </a:blip>
          <a:srcRect r="8165" b="1022"/>
          <a:stretch/>
        </p:blipFill>
        <p:spPr>
          <a:xfrm>
            <a:off x="5808122" y="3922803"/>
            <a:ext cx="1691142" cy="1143868"/>
          </a:xfrm>
          <a:prstGeom prst="rect">
            <a:avLst/>
          </a:prstGeom>
          <a:noFill/>
          <a:ln>
            <a:noFill/>
          </a:ln>
        </p:spPr>
      </p:pic>
      <p:pic>
        <p:nvPicPr>
          <p:cNvPr id="14" name="Picture 13">
            <a:extLst>
              <a:ext uri="{FF2B5EF4-FFF2-40B4-BE49-F238E27FC236}">
                <a16:creationId xmlns:a16="http://schemas.microsoft.com/office/drawing/2014/main" id="{7C91E60A-D3BA-4DD7-847E-1E6238D0A07B}"/>
              </a:ext>
            </a:extLst>
          </p:cNvPr>
          <p:cNvPicPr>
            <a:picLocks noChangeAspect="1"/>
          </p:cNvPicPr>
          <p:nvPr/>
        </p:nvPicPr>
        <p:blipFill>
          <a:blip r:embed="rId6"/>
          <a:stretch>
            <a:fillRect/>
          </a:stretch>
        </p:blipFill>
        <p:spPr>
          <a:xfrm>
            <a:off x="2790509" y="2001127"/>
            <a:ext cx="257491" cy="117232"/>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3518"/>
        <p:cNvGrpSpPr/>
        <p:nvPr/>
      </p:nvGrpSpPr>
      <p:grpSpPr>
        <a:xfrm>
          <a:off x="0" y="0"/>
          <a:ext cx="0" cy="0"/>
          <a:chOff x="0" y="0"/>
          <a:chExt cx="0" cy="0"/>
        </a:xfrm>
      </p:grpSpPr>
      <p:sp>
        <p:nvSpPr>
          <p:cNvPr id="3519" name="Google Shape;3519;p145"/>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Objects from the MAP</a:t>
            </a:r>
            <a:br>
              <a:rPr lang="en-GB" sz="3600" b="0"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Working tool – Duplicate</a:t>
            </a:r>
            <a:br>
              <a:rPr lang="en-GB" sz="1800" b="1" i="0" u="none" strike="noStrike" cap="none">
                <a:solidFill>
                  <a:schemeClr val="dk1"/>
                </a:solidFill>
                <a:latin typeface="Calibri"/>
                <a:ea typeface="Calibri"/>
                <a:cs typeface="Calibri"/>
                <a:sym typeface="Calibri"/>
              </a:rPr>
            </a:br>
            <a:endParaRPr sz="1800" b="1" i="0" u="none" strike="noStrike" cap="none">
              <a:solidFill>
                <a:schemeClr val="dk1"/>
              </a:solidFill>
              <a:latin typeface="Calibri"/>
              <a:ea typeface="Calibri"/>
              <a:cs typeface="Calibri"/>
              <a:sym typeface="Calibri"/>
            </a:endParaRPr>
          </a:p>
        </p:txBody>
      </p:sp>
      <p:sp>
        <p:nvSpPr>
          <p:cNvPr id="3520" name="Google Shape;3520;p145"/>
          <p:cNvSpPr txBox="1"/>
          <p:nvPr/>
        </p:nvSpPr>
        <p:spPr>
          <a:xfrm>
            <a:off x="2279576" y="3933056"/>
            <a:ext cx="784887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Goal:</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To duplicate an Object with all its related data</a:t>
            </a: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3525"/>
        <p:cNvGrpSpPr/>
        <p:nvPr/>
      </p:nvGrpSpPr>
      <p:grpSpPr>
        <a:xfrm>
          <a:off x="0" y="0"/>
          <a:ext cx="0" cy="0"/>
          <a:chOff x="0" y="0"/>
          <a:chExt cx="0" cy="0"/>
        </a:xfrm>
      </p:grpSpPr>
      <p:pic>
        <p:nvPicPr>
          <p:cNvPr id="3526" name="Google Shape;3526;p146"/>
          <p:cNvPicPr preferRelativeResize="0"/>
          <p:nvPr/>
        </p:nvPicPr>
        <p:blipFill rotWithShape="1">
          <a:blip r:embed="rId3">
            <a:alphaModFix/>
          </a:blip>
          <a:srcRect/>
          <a:stretch/>
        </p:blipFill>
        <p:spPr>
          <a:xfrm>
            <a:off x="436834" y="1557362"/>
            <a:ext cx="6731075" cy="4103314"/>
          </a:xfrm>
          <a:prstGeom prst="rect">
            <a:avLst/>
          </a:prstGeom>
          <a:noFill/>
          <a:ln>
            <a:noFill/>
          </a:ln>
        </p:spPr>
      </p:pic>
      <p:sp>
        <p:nvSpPr>
          <p:cNvPr id="3527" name="Google Shape;3527;p146"/>
          <p:cNvSpPr txBox="1"/>
          <p:nvPr/>
        </p:nvSpPr>
        <p:spPr>
          <a:xfrm>
            <a:off x="8299631" y="332656"/>
            <a:ext cx="3892369" cy="4770537"/>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Object-Point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Open the Tool menu</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arrow of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Fulfill the fileds</a:t>
            </a:r>
            <a:endParaRPr sz="1600">
              <a:solidFill>
                <a:schemeClr val="dk1"/>
              </a:solidFill>
              <a:latin typeface="Calibri"/>
              <a:ea typeface="Calibri"/>
              <a:cs typeface="Calibri"/>
              <a:sym typeface="Calibri"/>
            </a:endParaRPr>
          </a:p>
          <a:p>
            <a:pPr marL="533400" marR="0" lvl="0" indent="-27940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Layer </a:t>
            </a:r>
            <a:r>
              <a:rPr lang="en-GB" sz="1600">
                <a:solidFill>
                  <a:srgbClr val="C00000"/>
                </a:solidFill>
                <a:latin typeface="Calibri"/>
                <a:ea typeface="Calibri"/>
                <a:cs typeface="Calibri"/>
                <a:sym typeface="Calibri"/>
              </a:rPr>
              <a:t>– Select from the available information layers for the center</a:t>
            </a:r>
            <a:endParaRPr sz="1600">
              <a:solidFill>
                <a:srgbClr val="C00000"/>
              </a:solidFill>
              <a:latin typeface="Calibri"/>
              <a:ea typeface="Calibri"/>
              <a:cs typeface="Calibri"/>
              <a:sym typeface="Calibri"/>
            </a:endParaRPr>
          </a:p>
          <a:p>
            <a:pPr marL="533400" marR="0" lvl="0" indent="-27940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Name </a:t>
            </a:r>
            <a:r>
              <a:rPr lang="en-GB" sz="1600">
                <a:solidFill>
                  <a:srgbClr val="C00000"/>
                </a:solidFill>
                <a:latin typeface="Calibri"/>
                <a:ea typeface="Calibri"/>
                <a:cs typeface="Calibri"/>
                <a:sym typeface="Calibri"/>
              </a:rPr>
              <a:t>– By default, the object’s name</a:t>
            </a:r>
            <a:endParaRPr sz="1600">
              <a:solidFill>
                <a:srgbClr val="C00000"/>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accent1"/>
              </a:buClr>
              <a:buSzPts val="1600"/>
              <a:buFont typeface="Arial"/>
              <a:buChar char="•"/>
            </a:pPr>
            <a:r>
              <a:rPr lang="en-GB" sz="1600">
                <a:solidFill>
                  <a:schemeClr val="accent1"/>
                </a:solidFill>
                <a:latin typeface="Calibri"/>
                <a:ea typeface="Calibri"/>
                <a:cs typeface="Calibri"/>
                <a:sym typeface="Calibri"/>
              </a:rPr>
              <a:t>The Object is duplicated in the final layer</a:t>
            </a:r>
            <a:endParaRPr sz="1600">
              <a:solidFill>
                <a:schemeClr val="accent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528" name="Google Shape;3528;p146"/>
          <p:cNvSpPr/>
          <p:nvPr/>
        </p:nvSpPr>
        <p:spPr>
          <a:xfrm>
            <a:off x="8240973" y="155679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529" name="Google Shape;3529;p146"/>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Object - Point – Working tools -  Duplicate</a:t>
            </a:r>
            <a:endParaRPr sz="1620" b="1">
              <a:solidFill>
                <a:schemeClr val="dk1"/>
              </a:solidFill>
              <a:latin typeface="Calibri"/>
              <a:ea typeface="Calibri"/>
              <a:cs typeface="Calibri"/>
              <a:sym typeface="Calibri"/>
            </a:endParaRPr>
          </a:p>
        </p:txBody>
      </p:sp>
      <p:sp>
        <p:nvSpPr>
          <p:cNvPr id="3530" name="Google Shape;3530;p146"/>
          <p:cNvSpPr/>
          <p:nvPr/>
        </p:nvSpPr>
        <p:spPr>
          <a:xfrm>
            <a:off x="8240973" y="10508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3531" name="Google Shape;3531;p146" descr="A picture containing graphical user interface&#10;&#10;Description automatically generated"/>
          <p:cNvPicPr preferRelativeResize="0"/>
          <p:nvPr/>
        </p:nvPicPr>
        <p:blipFill rotWithShape="1">
          <a:blip r:embed="rId4">
            <a:alphaModFix/>
          </a:blip>
          <a:srcRect/>
          <a:stretch/>
        </p:blipFill>
        <p:spPr>
          <a:xfrm>
            <a:off x="2462161" y="3152484"/>
            <a:ext cx="3971438" cy="1684423"/>
          </a:xfrm>
          <a:prstGeom prst="rect">
            <a:avLst/>
          </a:prstGeom>
          <a:noFill/>
          <a:ln>
            <a:noFill/>
          </a:ln>
        </p:spPr>
      </p:pic>
      <p:sp>
        <p:nvSpPr>
          <p:cNvPr id="3532" name="Google Shape;3532;p146"/>
          <p:cNvSpPr/>
          <p:nvPr/>
        </p:nvSpPr>
        <p:spPr>
          <a:xfrm>
            <a:off x="2191789" y="3429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533" name="Google Shape;3533;p146"/>
          <p:cNvSpPr/>
          <p:nvPr/>
        </p:nvSpPr>
        <p:spPr>
          <a:xfrm>
            <a:off x="8240973" y="20313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534" name="Google Shape;3534;p146"/>
          <p:cNvSpPr/>
          <p:nvPr/>
        </p:nvSpPr>
        <p:spPr>
          <a:xfrm>
            <a:off x="5103102" y="30864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535" name="Google Shape;3535;p146"/>
          <p:cNvSpPr/>
          <p:nvPr/>
        </p:nvSpPr>
        <p:spPr>
          <a:xfrm>
            <a:off x="8273393" y="253543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3536" name="Google Shape;3536;p146"/>
          <p:cNvPicPr preferRelativeResize="0"/>
          <p:nvPr/>
        </p:nvPicPr>
        <p:blipFill rotWithShape="1">
          <a:blip r:embed="rId5">
            <a:alphaModFix/>
          </a:blip>
          <a:srcRect/>
          <a:stretch/>
        </p:blipFill>
        <p:spPr>
          <a:xfrm>
            <a:off x="5892800" y="4116879"/>
            <a:ext cx="406400" cy="495300"/>
          </a:xfrm>
          <a:prstGeom prst="rect">
            <a:avLst/>
          </a:prstGeom>
          <a:noFill/>
          <a:ln>
            <a:noFill/>
          </a:ln>
        </p:spPr>
      </p:pic>
      <p:pic>
        <p:nvPicPr>
          <p:cNvPr id="3537" name="Google Shape;3537;p146"/>
          <p:cNvPicPr preferRelativeResize="0"/>
          <p:nvPr/>
        </p:nvPicPr>
        <p:blipFill rotWithShape="1">
          <a:blip r:embed="rId6">
            <a:alphaModFix/>
          </a:blip>
          <a:srcRect r="32193" b="10714"/>
          <a:stretch/>
        </p:blipFill>
        <p:spPr>
          <a:xfrm>
            <a:off x="10434558" y="1993280"/>
            <a:ext cx="1191642" cy="317500"/>
          </a:xfrm>
          <a:prstGeom prst="rect">
            <a:avLst/>
          </a:prstGeom>
          <a:noFill/>
          <a:ln>
            <a:noFill/>
          </a:ln>
        </p:spPr>
      </p:pic>
      <p:sp>
        <p:nvSpPr>
          <p:cNvPr id="3538" name="Google Shape;3538;p146"/>
          <p:cNvSpPr/>
          <p:nvPr/>
        </p:nvSpPr>
        <p:spPr>
          <a:xfrm>
            <a:off x="4942728" y="4211144"/>
            <a:ext cx="1549529" cy="30676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539" name="Google Shape;3539;p146" descr="Graphical user interface, text, application&#10;&#10;Description automatically generated"/>
          <p:cNvPicPr preferRelativeResize="0"/>
          <p:nvPr/>
        </p:nvPicPr>
        <p:blipFill rotWithShape="1">
          <a:blip r:embed="rId7">
            <a:alphaModFix/>
          </a:blip>
          <a:srcRect/>
          <a:stretch/>
        </p:blipFill>
        <p:spPr>
          <a:xfrm>
            <a:off x="2423886" y="4142532"/>
            <a:ext cx="2268465" cy="1822874"/>
          </a:xfrm>
          <a:prstGeom prst="rect">
            <a:avLst/>
          </a:prstGeom>
          <a:noFill/>
          <a:ln>
            <a:noFill/>
          </a:ln>
        </p:spPr>
      </p:pic>
      <p:cxnSp>
        <p:nvCxnSpPr>
          <p:cNvPr id="3540" name="Google Shape;3540;p146"/>
          <p:cNvCxnSpPr>
            <a:stCxn id="3538" idx="3"/>
          </p:cNvCxnSpPr>
          <p:nvPr/>
        </p:nvCxnSpPr>
        <p:spPr>
          <a:xfrm flipH="1">
            <a:off x="4447851" y="4472988"/>
            <a:ext cx="721800" cy="139200"/>
          </a:xfrm>
          <a:prstGeom prst="straightConnector1">
            <a:avLst/>
          </a:prstGeom>
          <a:noFill/>
          <a:ln w="9525" cap="flat" cmpd="sng">
            <a:solidFill>
              <a:srgbClr val="C00000"/>
            </a:solidFill>
            <a:prstDash val="solid"/>
            <a:miter lim="800000"/>
            <a:headEnd type="none" w="sm" len="sm"/>
            <a:tailEnd type="stealth" w="med" len="med"/>
          </a:ln>
        </p:spPr>
      </p:cxnSp>
      <p:pic>
        <p:nvPicPr>
          <p:cNvPr id="3541" name="Google Shape;3541;p146"/>
          <p:cNvPicPr preferRelativeResize="0"/>
          <p:nvPr/>
        </p:nvPicPr>
        <p:blipFill rotWithShape="1">
          <a:blip r:embed="rId8">
            <a:alphaModFix/>
          </a:blip>
          <a:srcRect/>
          <a:stretch/>
        </p:blipFill>
        <p:spPr>
          <a:xfrm>
            <a:off x="9453830" y="3807793"/>
            <a:ext cx="552017" cy="218436"/>
          </a:xfrm>
          <a:prstGeom prst="rect">
            <a:avLst/>
          </a:prstGeom>
          <a:noFill/>
          <a:ln>
            <a:noFill/>
          </a:ln>
        </p:spPr>
      </p:pic>
      <p:sp>
        <p:nvSpPr>
          <p:cNvPr id="3542" name="Google Shape;3542;p146"/>
          <p:cNvSpPr/>
          <p:nvPr/>
        </p:nvSpPr>
        <p:spPr>
          <a:xfrm>
            <a:off x="8265046" y="370251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3543" name="Google Shape;3543;p146"/>
          <p:cNvSpPr/>
          <p:nvPr/>
        </p:nvSpPr>
        <p:spPr>
          <a:xfrm>
            <a:off x="2244753" y="412207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3544" name="Google Shape;3544;p146"/>
          <p:cNvSpPr/>
          <p:nvPr/>
        </p:nvSpPr>
        <p:spPr>
          <a:xfrm>
            <a:off x="3558118" y="556796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3545" name="Google Shape;3545;p146"/>
          <p:cNvSpPr/>
          <p:nvPr/>
        </p:nvSpPr>
        <p:spPr>
          <a:xfrm>
            <a:off x="3917586" y="5611047"/>
            <a:ext cx="774765" cy="30676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2" name="Picture 21">
            <a:extLst>
              <a:ext uri="{FF2B5EF4-FFF2-40B4-BE49-F238E27FC236}">
                <a16:creationId xmlns:a16="http://schemas.microsoft.com/office/drawing/2014/main" id="{2573C06B-40AE-4602-B7B2-13A3B1DA7215}"/>
              </a:ext>
            </a:extLst>
          </p:cNvPr>
          <p:cNvPicPr>
            <a:picLocks noChangeAspect="1"/>
          </p:cNvPicPr>
          <p:nvPr/>
        </p:nvPicPr>
        <p:blipFill>
          <a:blip r:embed="rId9"/>
          <a:stretch>
            <a:fillRect/>
          </a:stretch>
        </p:blipFill>
        <p:spPr>
          <a:xfrm>
            <a:off x="2906306" y="1625600"/>
            <a:ext cx="326296" cy="148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3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5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53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5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4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4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3549"/>
        <p:cNvGrpSpPr/>
        <p:nvPr/>
      </p:nvGrpSpPr>
      <p:grpSpPr>
        <a:xfrm>
          <a:off x="0" y="0"/>
          <a:ext cx="0" cy="0"/>
          <a:chOff x="0" y="0"/>
          <a:chExt cx="0" cy="0"/>
        </a:xfrm>
      </p:grpSpPr>
      <p:pic>
        <p:nvPicPr>
          <p:cNvPr id="3550" name="Google Shape;3550;p147" descr="Map&#10;&#10;Description automatically generated"/>
          <p:cNvPicPr preferRelativeResize="0"/>
          <p:nvPr/>
        </p:nvPicPr>
        <p:blipFill rotWithShape="1">
          <a:blip r:embed="rId3">
            <a:alphaModFix/>
          </a:blip>
          <a:srcRect/>
          <a:stretch/>
        </p:blipFill>
        <p:spPr>
          <a:xfrm>
            <a:off x="0" y="56593"/>
            <a:ext cx="12192000" cy="6744814"/>
          </a:xfrm>
          <a:prstGeom prst="rect">
            <a:avLst/>
          </a:prstGeom>
          <a:noFill/>
          <a:ln>
            <a:noFill/>
          </a:ln>
        </p:spPr>
      </p:pic>
      <p:pic>
        <p:nvPicPr>
          <p:cNvPr id="3" name="Picture 2">
            <a:extLst>
              <a:ext uri="{FF2B5EF4-FFF2-40B4-BE49-F238E27FC236}">
                <a16:creationId xmlns:a16="http://schemas.microsoft.com/office/drawing/2014/main" id="{43080160-3EF0-4E17-A983-8C48AC24963D}"/>
              </a:ext>
            </a:extLst>
          </p:cNvPr>
          <p:cNvPicPr>
            <a:picLocks noChangeAspect="1"/>
          </p:cNvPicPr>
          <p:nvPr/>
        </p:nvPicPr>
        <p:blipFill>
          <a:blip r:embed="rId4"/>
          <a:stretch>
            <a:fillRect/>
          </a:stretch>
        </p:blipFill>
        <p:spPr>
          <a:xfrm>
            <a:off x="4282139" y="469748"/>
            <a:ext cx="539627" cy="24568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3555"/>
        <p:cNvGrpSpPr/>
        <p:nvPr/>
      </p:nvGrpSpPr>
      <p:grpSpPr>
        <a:xfrm>
          <a:off x="0" y="0"/>
          <a:ext cx="0" cy="0"/>
          <a:chOff x="0" y="0"/>
          <a:chExt cx="0" cy="0"/>
        </a:xfrm>
      </p:grpSpPr>
      <p:sp>
        <p:nvSpPr>
          <p:cNvPr id="3556" name="Google Shape;3556;p148"/>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Object - Point – Working tools -  Duplicate</a:t>
            </a:r>
            <a:endParaRPr sz="1620" b="1">
              <a:solidFill>
                <a:schemeClr val="dk1"/>
              </a:solidFill>
              <a:latin typeface="Calibri"/>
              <a:ea typeface="Calibri"/>
              <a:cs typeface="Calibri"/>
              <a:sym typeface="Calibri"/>
            </a:endParaRPr>
          </a:p>
        </p:txBody>
      </p:sp>
      <p:pic>
        <p:nvPicPr>
          <p:cNvPr id="3557" name="Google Shape;3557;p148"/>
          <p:cNvPicPr preferRelativeResize="0"/>
          <p:nvPr/>
        </p:nvPicPr>
        <p:blipFill rotWithShape="1">
          <a:blip r:embed="rId3">
            <a:alphaModFix/>
          </a:blip>
          <a:srcRect/>
          <a:stretch/>
        </p:blipFill>
        <p:spPr>
          <a:xfrm>
            <a:off x="0" y="1135272"/>
            <a:ext cx="12000656" cy="5223698"/>
          </a:xfrm>
          <a:prstGeom prst="rect">
            <a:avLst/>
          </a:prstGeom>
          <a:noFill/>
          <a:ln>
            <a:noFill/>
          </a:ln>
        </p:spPr>
      </p:pic>
      <p:sp>
        <p:nvSpPr>
          <p:cNvPr id="3558" name="Google Shape;3558;p148"/>
          <p:cNvSpPr/>
          <p:nvPr/>
        </p:nvSpPr>
        <p:spPr>
          <a:xfrm>
            <a:off x="4007768" y="2276872"/>
            <a:ext cx="6096000" cy="181584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br>
              <a:rPr lang="en-GB" sz="1600" i="1">
                <a:solidFill>
                  <a:srgbClr val="C00000"/>
                </a:solidFill>
                <a:latin typeface="Calibri"/>
                <a:ea typeface="Calibri"/>
                <a:cs typeface="Calibri"/>
                <a:sym typeface="Calibri"/>
              </a:rPr>
            </a:br>
            <a:r>
              <a:rPr lang="en-GB" sz="1600" i="1">
                <a:solidFill>
                  <a:srgbClr val="C00000"/>
                </a:solidFill>
                <a:latin typeface="Arial"/>
                <a:ea typeface="Arial"/>
                <a:cs typeface="Arial"/>
                <a:sym typeface="Arial"/>
              </a:rPr>
              <a:t>If the object is duplicated on the same layer, the user will not see any visual rendering, since the two objects are confused (same coordinates) </a:t>
            </a:r>
            <a:endParaRPr sz="16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a:solidFill>
                <a:srgbClr val="C00000"/>
              </a:solidFill>
              <a:latin typeface="Arial"/>
              <a:ea typeface="Arial"/>
              <a:cs typeface="Arial"/>
              <a:sym typeface="Arial"/>
            </a:endParaRPr>
          </a:p>
          <a:p>
            <a:pPr marL="0" marR="0" lvl="0" indent="0" algn="l" rtl="0">
              <a:spcBef>
                <a:spcPts val="0"/>
              </a:spcBef>
              <a:spcAft>
                <a:spcPts val="0"/>
              </a:spcAft>
              <a:buClr>
                <a:srgbClr val="C00000"/>
              </a:buClr>
              <a:buSzPts val="1600"/>
              <a:buFont typeface="Arial"/>
              <a:buNone/>
            </a:pPr>
            <a:r>
              <a:rPr lang="en-GB" sz="1600" i="1">
                <a:solidFill>
                  <a:srgbClr val="C00000"/>
                </a:solidFill>
                <a:latin typeface="Arial"/>
                <a:ea typeface="Arial"/>
                <a:cs typeface="Arial"/>
                <a:sym typeface="Arial"/>
              </a:rPr>
              <a:t>But if the user right-clicks on the object, then he sees the object twice, which tells him that the object is duplicated</a:t>
            </a:r>
            <a:endParaRPr sz="1600" i="1">
              <a:solidFill>
                <a:srgbClr val="C00000"/>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83C01987-49BB-4802-A79C-A23301A02BF0}"/>
              </a:ext>
            </a:extLst>
          </p:cNvPr>
          <p:cNvPicPr>
            <a:picLocks noChangeAspect="1"/>
          </p:cNvPicPr>
          <p:nvPr/>
        </p:nvPicPr>
        <p:blipFill>
          <a:blip r:embed="rId4"/>
          <a:stretch>
            <a:fillRect/>
          </a:stretch>
        </p:blipFill>
        <p:spPr>
          <a:xfrm>
            <a:off x="4400672" y="1219200"/>
            <a:ext cx="474207" cy="215900"/>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3563"/>
        <p:cNvGrpSpPr/>
        <p:nvPr/>
      </p:nvGrpSpPr>
      <p:grpSpPr>
        <a:xfrm>
          <a:off x="0" y="0"/>
          <a:ext cx="0" cy="0"/>
          <a:chOff x="0" y="0"/>
          <a:chExt cx="0" cy="0"/>
        </a:xfrm>
      </p:grpSpPr>
      <p:sp>
        <p:nvSpPr>
          <p:cNvPr id="3564" name="Google Shape;3564;p149"/>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Objects from the MAP</a:t>
            </a:r>
            <a:br>
              <a:rPr lang="en-GB" sz="3600" b="0"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Working tool – Edit</a:t>
            </a:r>
            <a:br>
              <a:rPr lang="en-GB" sz="1800" b="1" i="0" u="none" strike="noStrike" cap="none">
                <a:solidFill>
                  <a:schemeClr val="dk1"/>
                </a:solidFill>
                <a:latin typeface="Calibri"/>
                <a:ea typeface="Calibri"/>
                <a:cs typeface="Calibri"/>
                <a:sym typeface="Calibri"/>
              </a:rPr>
            </a:br>
            <a:endParaRPr sz="1800" b="1" i="0" u="none" strike="noStrike" cap="none">
              <a:solidFill>
                <a:schemeClr val="dk1"/>
              </a:solidFill>
              <a:latin typeface="Calibri"/>
              <a:ea typeface="Calibri"/>
              <a:cs typeface="Calibri"/>
              <a:sym typeface="Calibri"/>
            </a:endParaRPr>
          </a:p>
        </p:txBody>
      </p:sp>
      <p:sp>
        <p:nvSpPr>
          <p:cNvPr id="3565" name="Google Shape;3565;p149"/>
          <p:cNvSpPr txBox="1"/>
          <p:nvPr/>
        </p:nvSpPr>
        <p:spPr>
          <a:xfrm>
            <a:off x="2279576" y="3933056"/>
            <a:ext cx="7848872"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Goal:</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Change the parameters from an object created by a center</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Upated position of from an object created by a center</a:t>
            </a: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566" name="Google Shape;3566;p149"/>
          <p:cNvSpPr txBox="1"/>
          <p:nvPr/>
        </p:nvSpPr>
        <p:spPr>
          <a:xfrm>
            <a:off x="983432" y="4836051"/>
            <a:ext cx="10873208" cy="18620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800"/>
              <a:buFont typeface="Calibri"/>
              <a:buNone/>
            </a:pPr>
            <a:r>
              <a:rPr lang="en-GB" sz="1800">
                <a:solidFill>
                  <a:schemeClr val="accent1"/>
                </a:solidFill>
                <a:latin typeface="Calibri"/>
                <a:ea typeface="Calibri"/>
                <a:cs typeface="Calibri"/>
                <a:sym typeface="Calibri"/>
              </a:rPr>
              <a:t>Note:</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accent1"/>
              </a:buClr>
              <a:buSzPts val="1600"/>
              <a:buFont typeface="Arial"/>
              <a:buChar char="•"/>
            </a:pPr>
            <a:r>
              <a:rPr lang="en-GB" sz="1600" i="1">
                <a:solidFill>
                  <a:schemeClr val="accent1"/>
                </a:solidFill>
                <a:latin typeface="Calibri"/>
                <a:ea typeface="Calibri"/>
                <a:cs typeface="Calibri"/>
                <a:sym typeface="Calibri"/>
              </a:rPr>
              <a:t>Feature available for information layers only (own or shared with editing permission)</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accent1"/>
              </a:buClr>
              <a:buSzPts val="1600"/>
              <a:buFont typeface="Arial"/>
              <a:buChar char="•"/>
            </a:pPr>
            <a:r>
              <a:rPr lang="en-GB" sz="1600" i="1">
                <a:solidFill>
                  <a:schemeClr val="accent1"/>
                </a:solidFill>
                <a:latin typeface="Calibri"/>
                <a:ea typeface="Calibri"/>
                <a:cs typeface="Calibri"/>
                <a:sym typeface="Calibri"/>
              </a:rPr>
              <a:t>By default, YARIS will maintain the history of vessels within GoG region for 15 days (changeble by the system administration </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accent1"/>
              </a:buClr>
              <a:buSzPts val="1600"/>
              <a:buFont typeface="Arial"/>
              <a:buChar char="•"/>
            </a:pPr>
            <a:r>
              <a:rPr lang="en-GB" sz="1600" i="1">
                <a:solidFill>
                  <a:schemeClr val="accent1"/>
                </a:solidFill>
                <a:latin typeface="Calibri"/>
                <a:ea typeface="Calibri"/>
                <a:cs typeface="Calibri"/>
                <a:sym typeface="Calibri"/>
              </a:rPr>
              <a:t>Nonetheless, a copy all traffic data received in YARIS is sent to the Analysis framework, where it will remains untoucheble for statistic and analysis proposes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3571"/>
        <p:cNvGrpSpPr/>
        <p:nvPr/>
      </p:nvGrpSpPr>
      <p:grpSpPr>
        <a:xfrm>
          <a:off x="0" y="0"/>
          <a:ext cx="0" cy="0"/>
          <a:chOff x="0" y="0"/>
          <a:chExt cx="0" cy="0"/>
        </a:xfrm>
      </p:grpSpPr>
      <p:pic>
        <p:nvPicPr>
          <p:cNvPr id="3572" name="Google Shape;3572;p150"/>
          <p:cNvPicPr preferRelativeResize="0"/>
          <p:nvPr/>
        </p:nvPicPr>
        <p:blipFill rotWithShape="1">
          <a:blip r:embed="rId3">
            <a:alphaModFix/>
          </a:blip>
          <a:srcRect/>
          <a:stretch/>
        </p:blipFill>
        <p:spPr>
          <a:xfrm>
            <a:off x="436834" y="1557362"/>
            <a:ext cx="6731075" cy="4103314"/>
          </a:xfrm>
          <a:prstGeom prst="rect">
            <a:avLst/>
          </a:prstGeom>
          <a:noFill/>
          <a:ln>
            <a:noFill/>
          </a:ln>
        </p:spPr>
      </p:pic>
      <p:sp>
        <p:nvSpPr>
          <p:cNvPr id="3573" name="Google Shape;3573;p150"/>
          <p:cNvSpPr txBox="1"/>
          <p:nvPr/>
        </p:nvSpPr>
        <p:spPr>
          <a:xfrm>
            <a:off x="8299631" y="332656"/>
            <a:ext cx="3892369" cy="5693866"/>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Object-Point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Open the Tool menu</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285750" marR="0" lvl="0" indent="0" algn="l" rtl="0">
              <a:spcBef>
                <a:spcPts val="0"/>
              </a:spcBef>
              <a:spcAft>
                <a:spcPts val="0"/>
              </a:spcAft>
              <a:buClr>
                <a:schemeClr val="accent1"/>
              </a:buClr>
              <a:buSzPts val="1400"/>
              <a:buFont typeface="Calibri"/>
              <a:buNone/>
            </a:pPr>
            <a:r>
              <a:rPr lang="en-GB" sz="1400">
                <a:solidFill>
                  <a:schemeClr val="accent1"/>
                </a:solidFill>
                <a:latin typeface="Calibri"/>
                <a:ea typeface="Calibri"/>
                <a:cs typeface="Calibri"/>
                <a:sym typeface="Calibri"/>
              </a:rPr>
              <a:t>It opens the Point Box</a:t>
            </a:r>
            <a:endParaRPr sz="1800">
              <a:solidFill>
                <a:schemeClr val="dk1"/>
              </a:solidFill>
              <a:latin typeface="Calibri"/>
              <a:ea typeface="Calibri"/>
              <a:cs typeface="Calibri"/>
              <a:sym typeface="Calibri"/>
            </a:endParaRPr>
          </a:p>
          <a:p>
            <a:pPr marL="285750" marR="0" lvl="0" indent="0" algn="l" rtl="0">
              <a:spcBef>
                <a:spcPts val="0"/>
              </a:spcBef>
              <a:spcAft>
                <a:spcPts val="0"/>
              </a:spcAft>
              <a:buClr>
                <a:schemeClr val="dk1"/>
              </a:buClr>
              <a:buSzPts val="1400"/>
              <a:buFont typeface="Calibri"/>
              <a:buNone/>
            </a:pPr>
            <a:endParaRPr sz="14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Fulfill the fileds</a:t>
            </a:r>
            <a:endParaRPr sz="1600">
              <a:solidFill>
                <a:schemeClr val="dk1"/>
              </a:solidFill>
              <a:latin typeface="Calibri"/>
              <a:ea typeface="Calibri"/>
              <a:cs typeface="Calibri"/>
              <a:sym typeface="Calibri"/>
            </a:endParaRPr>
          </a:p>
          <a:p>
            <a:pPr marL="533400" marR="0" lvl="0" indent="-279400" algn="l" rtl="0">
              <a:spcBef>
                <a:spcPts val="0"/>
              </a:spcBef>
              <a:spcAft>
                <a:spcPts val="0"/>
              </a:spcAft>
              <a:buClr>
                <a:schemeClr val="accent1"/>
              </a:buClr>
              <a:buSzPts val="1400"/>
              <a:buFont typeface="Arial"/>
              <a:buChar char="•"/>
            </a:pPr>
            <a:r>
              <a:rPr lang="en-GB" sz="1400">
                <a:solidFill>
                  <a:schemeClr val="accent1"/>
                </a:solidFill>
                <a:latin typeface="Calibri"/>
                <a:ea typeface="Calibri"/>
                <a:cs typeface="Calibri"/>
                <a:sym typeface="Calibri"/>
              </a:rPr>
              <a:t>Name - </a:t>
            </a:r>
            <a:r>
              <a:rPr lang="en-GB" sz="1400" i="1">
                <a:solidFill>
                  <a:srgbClr val="C00000"/>
                </a:solidFill>
                <a:latin typeface="Calibri"/>
                <a:ea typeface="Calibri"/>
                <a:cs typeface="Calibri"/>
                <a:sym typeface="Calibri"/>
              </a:rPr>
              <a:t>Mandatory</a:t>
            </a:r>
            <a:endParaRPr sz="1400" i="1">
              <a:solidFill>
                <a:srgbClr val="C00000"/>
              </a:solidFill>
              <a:latin typeface="Calibri"/>
              <a:ea typeface="Calibri"/>
              <a:cs typeface="Calibri"/>
              <a:sym typeface="Calibri"/>
            </a:endParaRPr>
          </a:p>
          <a:p>
            <a:pPr marL="533400" marR="0" lvl="0" indent="-279400" algn="l" rtl="0">
              <a:spcBef>
                <a:spcPts val="0"/>
              </a:spcBef>
              <a:spcAft>
                <a:spcPts val="0"/>
              </a:spcAft>
              <a:buClr>
                <a:schemeClr val="accent1"/>
              </a:buClr>
              <a:buSzPts val="1400"/>
              <a:buFont typeface="Arial"/>
              <a:buChar char="•"/>
            </a:pPr>
            <a:r>
              <a:rPr lang="en-GB" sz="1400">
                <a:solidFill>
                  <a:schemeClr val="accent1"/>
                </a:solidFill>
                <a:latin typeface="Calibri"/>
                <a:ea typeface="Calibri"/>
                <a:cs typeface="Calibri"/>
                <a:sym typeface="Calibri"/>
              </a:rPr>
              <a:t>PositionUtc</a:t>
            </a:r>
            <a:endParaRPr sz="1400">
              <a:solidFill>
                <a:schemeClr val="accent1"/>
              </a:solidFill>
              <a:latin typeface="Calibri"/>
              <a:ea typeface="Calibri"/>
              <a:cs typeface="Calibri"/>
              <a:sym typeface="Calibri"/>
            </a:endParaRPr>
          </a:p>
          <a:p>
            <a:pPr marL="533400" marR="0" lvl="0" indent="-279400" algn="l" rtl="0">
              <a:spcBef>
                <a:spcPts val="0"/>
              </a:spcBef>
              <a:spcAft>
                <a:spcPts val="0"/>
              </a:spcAft>
              <a:buClr>
                <a:schemeClr val="accent1"/>
              </a:buClr>
              <a:buSzPts val="1400"/>
              <a:buFont typeface="Arial"/>
              <a:buChar char="•"/>
            </a:pPr>
            <a:r>
              <a:rPr lang="en-GB" sz="1400">
                <a:solidFill>
                  <a:schemeClr val="accent1"/>
                </a:solidFill>
                <a:latin typeface="Calibri"/>
                <a:ea typeface="Calibri"/>
                <a:cs typeface="Calibri"/>
                <a:sym typeface="Calibri"/>
              </a:rPr>
              <a:t>Color</a:t>
            </a:r>
            <a:endParaRPr sz="1800">
              <a:solidFill>
                <a:schemeClr val="dk1"/>
              </a:solidFill>
              <a:latin typeface="Calibri"/>
              <a:ea typeface="Calibri"/>
              <a:cs typeface="Calibri"/>
              <a:sym typeface="Calibri"/>
            </a:endParaRPr>
          </a:p>
          <a:p>
            <a:pPr marL="533400" marR="0" lvl="0" indent="-279400" algn="l" rtl="0">
              <a:spcBef>
                <a:spcPts val="0"/>
              </a:spcBef>
              <a:spcAft>
                <a:spcPts val="0"/>
              </a:spcAft>
              <a:buClr>
                <a:schemeClr val="accent1"/>
              </a:buClr>
              <a:buSzPts val="1400"/>
              <a:buFont typeface="Arial"/>
              <a:buChar char="•"/>
            </a:pPr>
            <a:r>
              <a:rPr lang="en-GB" sz="1400">
                <a:solidFill>
                  <a:schemeClr val="accent1"/>
                </a:solidFill>
                <a:latin typeface="Calibri"/>
                <a:ea typeface="Calibri"/>
                <a:cs typeface="Calibri"/>
                <a:sym typeface="Calibri"/>
              </a:rPr>
              <a:t>Icon</a:t>
            </a:r>
            <a:endParaRPr sz="1400">
              <a:solidFill>
                <a:schemeClr val="accent1"/>
              </a:solidFill>
              <a:latin typeface="Calibri"/>
              <a:ea typeface="Calibri"/>
              <a:cs typeface="Calibri"/>
              <a:sym typeface="Calibri"/>
            </a:endParaRPr>
          </a:p>
          <a:p>
            <a:pPr marL="533400" marR="0" lvl="0" indent="-279400" algn="l" rtl="0">
              <a:spcBef>
                <a:spcPts val="0"/>
              </a:spcBef>
              <a:spcAft>
                <a:spcPts val="0"/>
              </a:spcAft>
              <a:buClr>
                <a:schemeClr val="accent1"/>
              </a:buClr>
              <a:buSzPts val="1400"/>
              <a:buFont typeface="Arial"/>
              <a:buChar char="•"/>
            </a:pPr>
            <a:r>
              <a:rPr lang="en-GB" sz="1400">
                <a:solidFill>
                  <a:schemeClr val="accent1"/>
                </a:solidFill>
                <a:latin typeface="Calibri"/>
                <a:ea typeface="Calibri"/>
                <a:cs typeface="Calibri"/>
                <a:sym typeface="Calibri"/>
              </a:rPr>
              <a:t>Position</a:t>
            </a:r>
            <a:endParaRPr sz="1400">
              <a:solidFill>
                <a:schemeClr val="accent1"/>
              </a:solidFill>
              <a:latin typeface="Calibri"/>
              <a:ea typeface="Calibri"/>
              <a:cs typeface="Calibri"/>
              <a:sym typeface="Calibri"/>
            </a:endParaRPr>
          </a:p>
          <a:p>
            <a:pPr marL="533400" marR="0" lvl="0" indent="-279400" algn="l" rtl="0">
              <a:spcBef>
                <a:spcPts val="0"/>
              </a:spcBef>
              <a:spcAft>
                <a:spcPts val="0"/>
              </a:spcAft>
              <a:buClr>
                <a:schemeClr val="accent1"/>
              </a:buClr>
              <a:buSzPts val="1400"/>
              <a:buFont typeface="Arial"/>
              <a:buChar char="•"/>
            </a:pPr>
            <a:r>
              <a:rPr lang="en-GB" sz="1400">
                <a:solidFill>
                  <a:schemeClr val="accent1"/>
                </a:solidFill>
                <a:latin typeface="Calibri"/>
                <a:ea typeface="Calibri"/>
                <a:cs typeface="Calibri"/>
                <a:sym typeface="Calibri"/>
              </a:rPr>
              <a:t>Speed and Course</a:t>
            </a:r>
            <a:endParaRPr sz="1400">
              <a:solidFill>
                <a:schemeClr val="accent1"/>
              </a:solidFill>
              <a:latin typeface="Calibri"/>
              <a:ea typeface="Calibri"/>
              <a:cs typeface="Calibri"/>
              <a:sym typeface="Calibri"/>
            </a:endParaRPr>
          </a:p>
          <a:p>
            <a:pPr marL="533400" marR="0" lvl="0" indent="-279400" algn="l" rtl="0">
              <a:spcBef>
                <a:spcPts val="0"/>
              </a:spcBef>
              <a:spcAft>
                <a:spcPts val="0"/>
              </a:spcAft>
              <a:buClr>
                <a:schemeClr val="accent1"/>
              </a:buClr>
              <a:buSzPts val="1400"/>
              <a:buFont typeface="Arial"/>
              <a:buChar char="•"/>
            </a:pPr>
            <a:r>
              <a:rPr lang="en-GB" sz="1400">
                <a:solidFill>
                  <a:schemeClr val="accent1"/>
                </a:solidFill>
                <a:latin typeface="Calibri"/>
                <a:ea typeface="Calibri"/>
                <a:cs typeface="Calibri"/>
                <a:sym typeface="Calibri"/>
              </a:rPr>
              <a:t>Custom Fields</a:t>
            </a:r>
            <a:endParaRPr sz="1400">
              <a:solidFill>
                <a:schemeClr val="accent1"/>
              </a:solidFill>
              <a:latin typeface="Calibri"/>
              <a:ea typeface="Calibri"/>
              <a:cs typeface="Calibri"/>
              <a:sym typeface="Calibri"/>
            </a:endParaRPr>
          </a:p>
          <a:p>
            <a:pPr marL="25400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574" name="Google Shape;3574;p150"/>
          <p:cNvSpPr/>
          <p:nvPr/>
        </p:nvSpPr>
        <p:spPr>
          <a:xfrm>
            <a:off x="8240973" y="155679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575" name="Google Shape;3575;p150"/>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a:solidFill>
                  <a:schemeClr val="dk1"/>
                </a:solidFill>
                <a:latin typeface="Calibri"/>
                <a:ea typeface="Calibri"/>
                <a:cs typeface="Calibri"/>
                <a:sym typeface="Calibri"/>
              </a:rPr>
              <a:t>Object - Point – Working tools -  Edit</a:t>
            </a:r>
            <a:endParaRPr sz="1620">
              <a:solidFill>
                <a:schemeClr val="dk1"/>
              </a:solidFill>
              <a:latin typeface="Calibri"/>
              <a:ea typeface="Calibri"/>
              <a:cs typeface="Calibri"/>
              <a:sym typeface="Calibri"/>
            </a:endParaRPr>
          </a:p>
        </p:txBody>
      </p:sp>
      <p:sp>
        <p:nvSpPr>
          <p:cNvPr id="3576" name="Google Shape;3576;p150"/>
          <p:cNvSpPr/>
          <p:nvPr/>
        </p:nvSpPr>
        <p:spPr>
          <a:xfrm>
            <a:off x="8240973" y="10508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3577" name="Google Shape;3577;p150" descr="A picture containing graphical user interface&#10;&#10;Description automatically generated"/>
          <p:cNvPicPr preferRelativeResize="0"/>
          <p:nvPr/>
        </p:nvPicPr>
        <p:blipFill rotWithShape="1">
          <a:blip r:embed="rId4">
            <a:alphaModFix/>
          </a:blip>
          <a:srcRect/>
          <a:stretch/>
        </p:blipFill>
        <p:spPr>
          <a:xfrm>
            <a:off x="2462161" y="3152484"/>
            <a:ext cx="3971438" cy="1684423"/>
          </a:xfrm>
          <a:prstGeom prst="rect">
            <a:avLst/>
          </a:prstGeom>
          <a:noFill/>
          <a:ln>
            <a:noFill/>
          </a:ln>
        </p:spPr>
      </p:pic>
      <p:sp>
        <p:nvSpPr>
          <p:cNvPr id="3578" name="Google Shape;3578;p150"/>
          <p:cNvSpPr/>
          <p:nvPr/>
        </p:nvSpPr>
        <p:spPr>
          <a:xfrm>
            <a:off x="2191789" y="3429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579" name="Google Shape;3579;p150"/>
          <p:cNvSpPr/>
          <p:nvPr/>
        </p:nvSpPr>
        <p:spPr>
          <a:xfrm>
            <a:off x="8240973" y="20313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580" name="Google Shape;3580;p150"/>
          <p:cNvSpPr/>
          <p:nvPr/>
        </p:nvSpPr>
        <p:spPr>
          <a:xfrm>
            <a:off x="5103102" y="30864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581" name="Google Shape;3581;p150"/>
          <p:cNvSpPr/>
          <p:nvPr/>
        </p:nvSpPr>
        <p:spPr>
          <a:xfrm>
            <a:off x="8240973" y="27487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3582" name="Google Shape;3582;p150"/>
          <p:cNvPicPr preferRelativeResize="0"/>
          <p:nvPr/>
        </p:nvPicPr>
        <p:blipFill rotWithShape="1">
          <a:blip r:embed="rId5">
            <a:alphaModFix/>
          </a:blip>
          <a:srcRect/>
          <a:stretch/>
        </p:blipFill>
        <p:spPr>
          <a:xfrm>
            <a:off x="6351467" y="4178836"/>
            <a:ext cx="406400" cy="495300"/>
          </a:xfrm>
          <a:prstGeom prst="rect">
            <a:avLst/>
          </a:prstGeom>
          <a:noFill/>
          <a:ln>
            <a:noFill/>
          </a:ln>
        </p:spPr>
      </p:pic>
      <p:pic>
        <p:nvPicPr>
          <p:cNvPr id="3583" name="Google Shape;3583;p150"/>
          <p:cNvPicPr preferRelativeResize="0"/>
          <p:nvPr/>
        </p:nvPicPr>
        <p:blipFill rotWithShape="1">
          <a:blip r:embed="rId6">
            <a:alphaModFix/>
          </a:blip>
          <a:srcRect/>
          <a:stretch/>
        </p:blipFill>
        <p:spPr>
          <a:xfrm>
            <a:off x="2424265" y="1993280"/>
            <a:ext cx="2023615" cy="4283430"/>
          </a:xfrm>
          <a:prstGeom prst="rect">
            <a:avLst/>
          </a:prstGeom>
          <a:noFill/>
          <a:ln>
            <a:noFill/>
          </a:ln>
        </p:spPr>
      </p:pic>
      <p:cxnSp>
        <p:nvCxnSpPr>
          <p:cNvPr id="3584" name="Google Shape;3584;p150"/>
          <p:cNvCxnSpPr>
            <a:stCxn id="3585" idx="3"/>
          </p:cNvCxnSpPr>
          <p:nvPr/>
        </p:nvCxnSpPr>
        <p:spPr>
          <a:xfrm flipH="1">
            <a:off x="4447851" y="4742250"/>
            <a:ext cx="721800" cy="139200"/>
          </a:xfrm>
          <a:prstGeom prst="straightConnector1">
            <a:avLst/>
          </a:prstGeom>
          <a:noFill/>
          <a:ln w="9525" cap="flat" cmpd="sng">
            <a:solidFill>
              <a:srgbClr val="C00000"/>
            </a:solidFill>
            <a:prstDash val="solid"/>
            <a:miter lim="800000"/>
            <a:headEnd type="none" w="sm" len="sm"/>
            <a:tailEnd type="stealth" w="med" len="med"/>
          </a:ln>
        </p:spPr>
      </p:cxnSp>
      <p:pic>
        <p:nvPicPr>
          <p:cNvPr id="3586" name="Google Shape;3586;p150"/>
          <p:cNvPicPr preferRelativeResize="0"/>
          <p:nvPr/>
        </p:nvPicPr>
        <p:blipFill rotWithShape="1">
          <a:blip r:embed="rId7">
            <a:alphaModFix/>
          </a:blip>
          <a:srcRect/>
          <a:stretch/>
        </p:blipFill>
        <p:spPr>
          <a:xfrm>
            <a:off x="9355528" y="4772223"/>
            <a:ext cx="552017" cy="218436"/>
          </a:xfrm>
          <a:prstGeom prst="rect">
            <a:avLst/>
          </a:prstGeom>
          <a:noFill/>
          <a:ln>
            <a:noFill/>
          </a:ln>
        </p:spPr>
      </p:pic>
      <p:pic>
        <p:nvPicPr>
          <p:cNvPr id="3587" name="Google Shape;3587;p150" descr="A picture containing graphical user interface&#10;&#10;Description automatically generated"/>
          <p:cNvPicPr preferRelativeResize="0"/>
          <p:nvPr/>
        </p:nvPicPr>
        <p:blipFill rotWithShape="1">
          <a:blip r:embed="rId8">
            <a:alphaModFix/>
          </a:blip>
          <a:srcRect r="4874" b="1824"/>
          <a:stretch/>
        </p:blipFill>
        <p:spPr>
          <a:xfrm>
            <a:off x="5130310" y="3454054"/>
            <a:ext cx="1257197" cy="1684423"/>
          </a:xfrm>
          <a:prstGeom prst="rect">
            <a:avLst/>
          </a:prstGeom>
          <a:noFill/>
          <a:ln>
            <a:noFill/>
          </a:ln>
        </p:spPr>
      </p:pic>
      <p:sp>
        <p:nvSpPr>
          <p:cNvPr id="3585" name="Google Shape;3585;p150"/>
          <p:cNvSpPr/>
          <p:nvPr/>
        </p:nvSpPr>
        <p:spPr>
          <a:xfrm>
            <a:off x="4942728" y="4480406"/>
            <a:ext cx="1549529" cy="30676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588" name="Google Shape;3588;p150"/>
          <p:cNvPicPr preferRelativeResize="0"/>
          <p:nvPr/>
        </p:nvPicPr>
        <p:blipFill rotWithShape="1">
          <a:blip r:embed="rId9">
            <a:alphaModFix/>
          </a:blip>
          <a:srcRect/>
          <a:stretch/>
        </p:blipFill>
        <p:spPr>
          <a:xfrm>
            <a:off x="9442607" y="2012330"/>
            <a:ext cx="1512168" cy="355600"/>
          </a:xfrm>
          <a:prstGeom prst="rect">
            <a:avLst/>
          </a:prstGeom>
          <a:noFill/>
          <a:ln>
            <a:noFill/>
          </a:ln>
        </p:spPr>
      </p:pic>
      <p:sp>
        <p:nvSpPr>
          <p:cNvPr id="3589" name="Google Shape;3589;p150"/>
          <p:cNvSpPr/>
          <p:nvPr/>
        </p:nvSpPr>
        <p:spPr>
          <a:xfrm>
            <a:off x="8240973" y="46530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3590" name="Google Shape;3590;p150"/>
          <p:cNvSpPr/>
          <p:nvPr/>
        </p:nvSpPr>
        <p:spPr>
          <a:xfrm>
            <a:off x="3381337" y="592252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3591" name="Google Shape;3591;p150"/>
          <p:cNvSpPr/>
          <p:nvPr/>
        </p:nvSpPr>
        <p:spPr>
          <a:xfrm>
            <a:off x="3740805" y="5965604"/>
            <a:ext cx="774765" cy="30676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2" name="Picture 21">
            <a:extLst>
              <a:ext uri="{FF2B5EF4-FFF2-40B4-BE49-F238E27FC236}">
                <a16:creationId xmlns:a16="http://schemas.microsoft.com/office/drawing/2014/main" id="{0869A69C-5BD5-44A0-A947-D4649C0E2AFC}"/>
              </a:ext>
            </a:extLst>
          </p:cNvPr>
          <p:cNvPicPr>
            <a:picLocks noChangeAspect="1"/>
          </p:cNvPicPr>
          <p:nvPr/>
        </p:nvPicPr>
        <p:blipFill>
          <a:blip r:embed="rId10"/>
          <a:stretch>
            <a:fillRect/>
          </a:stretch>
        </p:blipFill>
        <p:spPr>
          <a:xfrm>
            <a:off x="2906306" y="1625600"/>
            <a:ext cx="326296" cy="148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7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5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8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8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58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5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58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9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59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5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3596"/>
        <p:cNvGrpSpPr/>
        <p:nvPr/>
      </p:nvGrpSpPr>
      <p:grpSpPr>
        <a:xfrm>
          <a:off x="0" y="0"/>
          <a:ext cx="0" cy="0"/>
          <a:chOff x="0" y="0"/>
          <a:chExt cx="0" cy="0"/>
        </a:xfrm>
      </p:grpSpPr>
      <p:sp>
        <p:nvSpPr>
          <p:cNvPr id="3597" name="Google Shape;3597;p151"/>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Objects from the MAP</a:t>
            </a:r>
            <a:br>
              <a:rPr lang="en-GB" sz="3600" b="0"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Working tool – Delete</a:t>
            </a:r>
            <a:br>
              <a:rPr lang="en-GB" sz="1800" b="1" i="0" u="none" strike="noStrike" cap="none">
                <a:solidFill>
                  <a:schemeClr val="dk1"/>
                </a:solidFill>
                <a:latin typeface="Calibri"/>
                <a:ea typeface="Calibri"/>
                <a:cs typeface="Calibri"/>
                <a:sym typeface="Calibri"/>
              </a:rPr>
            </a:br>
            <a:endParaRPr sz="1800" b="1" i="0" u="none" strike="noStrike" cap="none">
              <a:solidFill>
                <a:schemeClr val="dk1"/>
              </a:solidFill>
              <a:latin typeface="Calibri"/>
              <a:ea typeface="Calibri"/>
              <a:cs typeface="Calibri"/>
              <a:sym typeface="Calibri"/>
            </a:endParaRPr>
          </a:p>
        </p:txBody>
      </p:sp>
      <p:sp>
        <p:nvSpPr>
          <p:cNvPr id="3598" name="Google Shape;3598;p151"/>
          <p:cNvSpPr txBox="1"/>
          <p:nvPr/>
        </p:nvSpPr>
        <p:spPr>
          <a:xfrm>
            <a:off x="2279576" y="3933056"/>
            <a:ext cx="784887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Goal:</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Delete objects-point from a information layer </a:t>
            </a: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599" name="Google Shape;3599;p151"/>
          <p:cNvSpPr txBox="1"/>
          <p:nvPr/>
        </p:nvSpPr>
        <p:spPr>
          <a:xfrm>
            <a:off x="2063552" y="4836051"/>
            <a:ext cx="8712968" cy="969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800"/>
              <a:buFont typeface="Calibri"/>
              <a:buNone/>
            </a:pPr>
            <a:r>
              <a:rPr lang="en-GB" sz="1800">
                <a:solidFill>
                  <a:schemeClr val="accent1"/>
                </a:solidFill>
                <a:latin typeface="Calibri"/>
                <a:ea typeface="Calibri"/>
                <a:cs typeface="Calibri"/>
                <a:sym typeface="Calibri"/>
              </a:rPr>
              <a:t>Note:</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accent1"/>
              </a:buClr>
              <a:buSzPts val="1600"/>
              <a:buFont typeface="Arial"/>
              <a:buChar char="•"/>
            </a:pPr>
            <a:r>
              <a:rPr lang="en-GB" sz="1600" i="1">
                <a:solidFill>
                  <a:schemeClr val="accent1"/>
                </a:solidFill>
                <a:latin typeface="Calibri"/>
                <a:ea typeface="Calibri"/>
                <a:cs typeface="Calibri"/>
                <a:sym typeface="Calibri"/>
              </a:rPr>
              <a:t>Feature available for information layers only (own or shared with editing permission)</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3603"/>
        <p:cNvGrpSpPr/>
        <p:nvPr/>
      </p:nvGrpSpPr>
      <p:grpSpPr>
        <a:xfrm>
          <a:off x="0" y="0"/>
          <a:ext cx="0" cy="0"/>
          <a:chOff x="0" y="0"/>
          <a:chExt cx="0" cy="0"/>
        </a:xfrm>
      </p:grpSpPr>
      <p:pic>
        <p:nvPicPr>
          <p:cNvPr id="3604" name="Google Shape;3604;p152"/>
          <p:cNvPicPr preferRelativeResize="0"/>
          <p:nvPr/>
        </p:nvPicPr>
        <p:blipFill rotWithShape="1">
          <a:blip r:embed="rId3">
            <a:alphaModFix/>
          </a:blip>
          <a:srcRect/>
          <a:stretch/>
        </p:blipFill>
        <p:spPr>
          <a:xfrm>
            <a:off x="436834" y="1557362"/>
            <a:ext cx="6731075" cy="4103314"/>
          </a:xfrm>
          <a:prstGeom prst="rect">
            <a:avLst/>
          </a:prstGeom>
          <a:noFill/>
          <a:ln>
            <a:noFill/>
          </a:ln>
        </p:spPr>
      </p:pic>
      <p:sp>
        <p:nvSpPr>
          <p:cNvPr id="3605" name="Google Shape;3605;p152"/>
          <p:cNvSpPr txBox="1"/>
          <p:nvPr/>
        </p:nvSpPr>
        <p:spPr>
          <a:xfrm>
            <a:off x="8299631" y="332656"/>
            <a:ext cx="3892369" cy="3508653"/>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Object-Point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Open the Tool menu</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285750" marR="0" lvl="0" indent="0" algn="l" rtl="0">
              <a:spcBef>
                <a:spcPts val="0"/>
              </a:spcBef>
              <a:spcAft>
                <a:spcPts val="0"/>
              </a:spcAft>
              <a:buClr>
                <a:schemeClr val="accent1"/>
              </a:buClr>
              <a:buSzPts val="1400"/>
              <a:buFont typeface="Calibri"/>
              <a:buNone/>
            </a:pPr>
            <a:r>
              <a:rPr lang="en-GB" sz="1400">
                <a:solidFill>
                  <a:schemeClr val="accent1"/>
                </a:solidFill>
                <a:latin typeface="Calibri"/>
                <a:ea typeface="Calibri"/>
                <a:cs typeface="Calibri"/>
                <a:sym typeface="Calibri"/>
              </a:rPr>
              <a:t>It opens a Confirmation Box</a:t>
            </a:r>
            <a:endParaRPr sz="1800">
              <a:solidFill>
                <a:schemeClr val="dk1"/>
              </a:solidFill>
              <a:latin typeface="Calibri"/>
              <a:ea typeface="Calibri"/>
              <a:cs typeface="Calibri"/>
              <a:sym typeface="Calibri"/>
            </a:endParaRPr>
          </a:p>
          <a:p>
            <a:pPr marL="25400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606" name="Google Shape;3606;p152"/>
          <p:cNvSpPr/>
          <p:nvPr/>
        </p:nvSpPr>
        <p:spPr>
          <a:xfrm>
            <a:off x="8240973" y="155679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607" name="Google Shape;3607;p152"/>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Object - Point – Working tools Delete</a:t>
            </a:r>
            <a:endParaRPr sz="1620" b="1">
              <a:solidFill>
                <a:schemeClr val="dk1"/>
              </a:solidFill>
              <a:latin typeface="Calibri"/>
              <a:ea typeface="Calibri"/>
              <a:cs typeface="Calibri"/>
              <a:sym typeface="Calibri"/>
            </a:endParaRPr>
          </a:p>
        </p:txBody>
      </p:sp>
      <p:sp>
        <p:nvSpPr>
          <p:cNvPr id="3608" name="Google Shape;3608;p152"/>
          <p:cNvSpPr/>
          <p:nvPr/>
        </p:nvSpPr>
        <p:spPr>
          <a:xfrm>
            <a:off x="8240973" y="10508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3609" name="Google Shape;3609;p152" descr="A picture containing graphical user interface&#10;&#10;Description automatically generated"/>
          <p:cNvPicPr preferRelativeResize="0"/>
          <p:nvPr/>
        </p:nvPicPr>
        <p:blipFill rotWithShape="1">
          <a:blip r:embed="rId4">
            <a:alphaModFix/>
          </a:blip>
          <a:srcRect/>
          <a:stretch/>
        </p:blipFill>
        <p:spPr>
          <a:xfrm>
            <a:off x="2462161" y="3152484"/>
            <a:ext cx="3971438" cy="1684423"/>
          </a:xfrm>
          <a:prstGeom prst="rect">
            <a:avLst/>
          </a:prstGeom>
          <a:noFill/>
          <a:ln>
            <a:noFill/>
          </a:ln>
        </p:spPr>
      </p:pic>
      <p:sp>
        <p:nvSpPr>
          <p:cNvPr id="3610" name="Google Shape;3610;p152"/>
          <p:cNvSpPr/>
          <p:nvPr/>
        </p:nvSpPr>
        <p:spPr>
          <a:xfrm>
            <a:off x="2191789" y="3429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611" name="Google Shape;3611;p152"/>
          <p:cNvSpPr/>
          <p:nvPr/>
        </p:nvSpPr>
        <p:spPr>
          <a:xfrm>
            <a:off x="8240973" y="20313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612" name="Google Shape;3612;p152"/>
          <p:cNvSpPr/>
          <p:nvPr/>
        </p:nvSpPr>
        <p:spPr>
          <a:xfrm>
            <a:off x="5103102" y="30864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613" name="Google Shape;3613;p152"/>
          <p:cNvSpPr/>
          <p:nvPr/>
        </p:nvSpPr>
        <p:spPr>
          <a:xfrm>
            <a:off x="8240973" y="27487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3614" name="Google Shape;3614;p152"/>
          <p:cNvPicPr preferRelativeResize="0"/>
          <p:nvPr/>
        </p:nvPicPr>
        <p:blipFill rotWithShape="1">
          <a:blip r:embed="rId5">
            <a:alphaModFix/>
          </a:blip>
          <a:srcRect/>
          <a:stretch/>
        </p:blipFill>
        <p:spPr>
          <a:xfrm>
            <a:off x="6351467" y="4178836"/>
            <a:ext cx="406400" cy="495300"/>
          </a:xfrm>
          <a:prstGeom prst="rect">
            <a:avLst/>
          </a:prstGeom>
          <a:noFill/>
          <a:ln>
            <a:noFill/>
          </a:ln>
        </p:spPr>
      </p:pic>
      <p:cxnSp>
        <p:nvCxnSpPr>
          <p:cNvPr id="3615" name="Google Shape;3615;p152"/>
          <p:cNvCxnSpPr>
            <a:stCxn id="3616" idx="3"/>
          </p:cNvCxnSpPr>
          <p:nvPr/>
        </p:nvCxnSpPr>
        <p:spPr>
          <a:xfrm flipH="1">
            <a:off x="4441048" y="4945734"/>
            <a:ext cx="721800" cy="139200"/>
          </a:xfrm>
          <a:prstGeom prst="straightConnector1">
            <a:avLst/>
          </a:prstGeom>
          <a:noFill/>
          <a:ln w="9525" cap="flat" cmpd="sng">
            <a:solidFill>
              <a:srgbClr val="C00000"/>
            </a:solidFill>
            <a:prstDash val="solid"/>
            <a:miter lim="800000"/>
            <a:headEnd type="none" w="sm" len="sm"/>
            <a:tailEnd type="stealth" w="med" len="med"/>
          </a:ln>
        </p:spPr>
      </p:cxnSp>
      <p:pic>
        <p:nvPicPr>
          <p:cNvPr id="3617" name="Google Shape;3617;p152" descr="A picture containing graphical user interface&#10;&#10;Description automatically generated"/>
          <p:cNvPicPr preferRelativeResize="0"/>
          <p:nvPr/>
        </p:nvPicPr>
        <p:blipFill rotWithShape="1">
          <a:blip r:embed="rId6">
            <a:alphaModFix/>
          </a:blip>
          <a:srcRect r="4874" b="1824"/>
          <a:stretch/>
        </p:blipFill>
        <p:spPr>
          <a:xfrm>
            <a:off x="5130310" y="3454054"/>
            <a:ext cx="1257197" cy="1684423"/>
          </a:xfrm>
          <a:prstGeom prst="rect">
            <a:avLst/>
          </a:prstGeom>
          <a:noFill/>
          <a:ln>
            <a:noFill/>
          </a:ln>
        </p:spPr>
      </p:pic>
      <p:sp>
        <p:nvSpPr>
          <p:cNvPr id="3616" name="Google Shape;3616;p152"/>
          <p:cNvSpPr/>
          <p:nvPr/>
        </p:nvSpPr>
        <p:spPr>
          <a:xfrm>
            <a:off x="4935925" y="4683890"/>
            <a:ext cx="1549529" cy="30676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3618" name="Google Shape;3618;p152" descr="Graphical user interface, text, application, email&#10;&#10;Description automatically generated"/>
          <p:cNvPicPr preferRelativeResize="0"/>
          <p:nvPr/>
        </p:nvPicPr>
        <p:blipFill rotWithShape="1">
          <a:blip r:embed="rId7">
            <a:alphaModFix/>
          </a:blip>
          <a:srcRect/>
          <a:stretch/>
        </p:blipFill>
        <p:spPr>
          <a:xfrm>
            <a:off x="854873" y="4343461"/>
            <a:ext cx="3576580" cy="936900"/>
          </a:xfrm>
          <a:prstGeom prst="rect">
            <a:avLst/>
          </a:prstGeom>
          <a:noFill/>
          <a:ln>
            <a:noFill/>
          </a:ln>
        </p:spPr>
      </p:pic>
      <p:pic>
        <p:nvPicPr>
          <p:cNvPr id="3619" name="Google Shape;3619;p152"/>
          <p:cNvPicPr preferRelativeResize="0"/>
          <p:nvPr/>
        </p:nvPicPr>
        <p:blipFill rotWithShape="1">
          <a:blip r:embed="rId8">
            <a:alphaModFix/>
          </a:blip>
          <a:srcRect/>
          <a:stretch/>
        </p:blipFill>
        <p:spPr>
          <a:xfrm>
            <a:off x="9367062" y="1984175"/>
            <a:ext cx="1485900" cy="355600"/>
          </a:xfrm>
          <a:prstGeom prst="rect">
            <a:avLst/>
          </a:prstGeom>
          <a:noFill/>
          <a:ln>
            <a:noFill/>
          </a:ln>
        </p:spPr>
      </p:pic>
      <p:pic>
        <p:nvPicPr>
          <p:cNvPr id="3620" name="Google Shape;3620;p152"/>
          <p:cNvPicPr preferRelativeResize="0"/>
          <p:nvPr/>
        </p:nvPicPr>
        <p:blipFill rotWithShape="1">
          <a:blip r:embed="rId9">
            <a:alphaModFix/>
          </a:blip>
          <a:srcRect/>
          <a:stretch/>
        </p:blipFill>
        <p:spPr>
          <a:xfrm>
            <a:off x="9380507" y="2762929"/>
            <a:ext cx="673100" cy="304800"/>
          </a:xfrm>
          <a:prstGeom prst="rect">
            <a:avLst/>
          </a:prstGeom>
          <a:noFill/>
          <a:ln>
            <a:noFill/>
          </a:ln>
        </p:spPr>
      </p:pic>
      <p:sp>
        <p:nvSpPr>
          <p:cNvPr id="3621" name="Google Shape;3621;p152"/>
          <p:cNvSpPr/>
          <p:nvPr/>
        </p:nvSpPr>
        <p:spPr>
          <a:xfrm>
            <a:off x="3261124" y="494028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3622" name="Google Shape;3622;p152"/>
          <p:cNvSpPr/>
          <p:nvPr/>
        </p:nvSpPr>
        <p:spPr>
          <a:xfrm>
            <a:off x="3661487" y="4961682"/>
            <a:ext cx="779562" cy="30676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21" name="Picture 20">
            <a:extLst>
              <a:ext uri="{FF2B5EF4-FFF2-40B4-BE49-F238E27FC236}">
                <a16:creationId xmlns:a16="http://schemas.microsoft.com/office/drawing/2014/main" id="{410F4573-BE95-4011-99BE-E02653B49A1C}"/>
              </a:ext>
            </a:extLst>
          </p:cNvPr>
          <p:cNvPicPr>
            <a:picLocks noChangeAspect="1"/>
          </p:cNvPicPr>
          <p:nvPr/>
        </p:nvPicPr>
        <p:blipFill>
          <a:blip r:embed="rId10"/>
          <a:stretch>
            <a:fillRect/>
          </a:stretch>
        </p:blipFill>
        <p:spPr>
          <a:xfrm>
            <a:off x="2906306" y="1625600"/>
            <a:ext cx="326296" cy="148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1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6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6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3627"/>
        <p:cNvGrpSpPr/>
        <p:nvPr/>
      </p:nvGrpSpPr>
      <p:grpSpPr>
        <a:xfrm>
          <a:off x="0" y="0"/>
          <a:ext cx="0" cy="0"/>
          <a:chOff x="0" y="0"/>
          <a:chExt cx="0" cy="0"/>
        </a:xfrm>
      </p:grpSpPr>
      <p:sp>
        <p:nvSpPr>
          <p:cNvPr id="3628" name="Google Shape;3628;p153"/>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Objects from the MAP</a:t>
            </a:r>
            <a:br>
              <a:rPr lang="en-GB" sz="3600" b="0"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Working tool – Remove from View</a:t>
            </a:r>
            <a:br>
              <a:rPr lang="en-GB" sz="1800" b="1" i="0" u="none" strike="noStrike" cap="none">
                <a:solidFill>
                  <a:schemeClr val="dk1"/>
                </a:solidFill>
                <a:latin typeface="Calibri"/>
                <a:ea typeface="Calibri"/>
                <a:cs typeface="Calibri"/>
                <a:sym typeface="Calibri"/>
              </a:rPr>
            </a:br>
            <a:endParaRPr sz="1800" b="1" i="0" u="none" strike="noStrike" cap="none">
              <a:solidFill>
                <a:schemeClr val="dk1"/>
              </a:solidFill>
              <a:latin typeface="Calibri"/>
              <a:ea typeface="Calibri"/>
              <a:cs typeface="Calibri"/>
              <a:sym typeface="Calibri"/>
            </a:endParaRPr>
          </a:p>
        </p:txBody>
      </p:sp>
      <p:sp>
        <p:nvSpPr>
          <p:cNvPr id="3629" name="Google Shape;3629;p153"/>
          <p:cNvSpPr txBox="1"/>
          <p:nvPr/>
        </p:nvSpPr>
        <p:spPr>
          <a:xfrm>
            <a:off x="2279576" y="3933056"/>
            <a:ext cx="7848872" cy="9233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Remove from view </a:t>
            </a:r>
            <a:endParaRPr sz="1800">
              <a:solidFill>
                <a:schemeClr val="dk1"/>
              </a:solidFill>
              <a:latin typeface="Calibri"/>
              <a:ea typeface="Calibri"/>
              <a:cs typeface="Calibri"/>
              <a:sym typeface="Calibri"/>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3630" name="Google Shape;3630;p153"/>
          <p:cNvSpPr txBox="1"/>
          <p:nvPr/>
        </p:nvSpPr>
        <p:spPr>
          <a:xfrm>
            <a:off x="2063552" y="4836051"/>
            <a:ext cx="8712968" cy="9694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accent1"/>
              </a:buClr>
              <a:buSzPts val="1800"/>
              <a:buFont typeface="Calibri"/>
              <a:buNone/>
            </a:pPr>
            <a:r>
              <a:rPr lang="en-GB" sz="1800">
                <a:solidFill>
                  <a:schemeClr val="accent1"/>
                </a:solidFill>
                <a:latin typeface="Calibri"/>
                <a:ea typeface="Calibri"/>
                <a:cs typeface="Calibri"/>
                <a:sym typeface="Calibri"/>
              </a:rPr>
              <a:t>Note:</a:t>
            </a:r>
            <a:endParaRPr sz="1800">
              <a:solidFill>
                <a:schemeClr val="dk1"/>
              </a:solidFill>
              <a:latin typeface="Calibri"/>
              <a:ea typeface="Calibri"/>
              <a:cs typeface="Calibri"/>
              <a:sym typeface="Calibri"/>
            </a:endParaRPr>
          </a:p>
          <a:p>
            <a:pPr marL="285750" marR="0" lvl="0" indent="-285750" algn="l" rtl="0">
              <a:spcBef>
                <a:spcPts val="600"/>
              </a:spcBef>
              <a:spcAft>
                <a:spcPts val="0"/>
              </a:spcAft>
              <a:buClr>
                <a:schemeClr val="accent1"/>
              </a:buClr>
              <a:buSzPts val="1600"/>
              <a:buFont typeface="Arial"/>
              <a:buChar char="•"/>
            </a:pPr>
            <a:r>
              <a:rPr lang="en-GB" sz="1600" i="1">
                <a:solidFill>
                  <a:schemeClr val="accent1"/>
                </a:solidFill>
                <a:latin typeface="Calibri"/>
                <a:ea typeface="Calibri"/>
                <a:cs typeface="Calibri"/>
                <a:sym typeface="Calibri"/>
              </a:rPr>
              <a:t>Feature available for view layers only (own or shared with editing permission)</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16"/>
          <p:cNvSpPr txBox="1"/>
          <p:nvPr/>
        </p:nvSpPr>
        <p:spPr>
          <a:xfrm>
            <a:off x="838200" y="365125"/>
            <a:ext cx="6335864" cy="74856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Calibri"/>
              <a:buNone/>
            </a:pPr>
            <a:r>
              <a:rPr lang="en-GB" sz="3200" b="0" i="0" u="none" strike="noStrike" cap="none">
                <a:solidFill>
                  <a:schemeClr val="dk1"/>
                </a:solidFill>
                <a:latin typeface="Calibri"/>
                <a:ea typeface="Calibri"/>
                <a:cs typeface="Calibri"/>
                <a:sym typeface="Calibri"/>
              </a:rPr>
              <a:t>Organization of the information </a:t>
            </a:r>
            <a:br>
              <a:rPr lang="en-GB" sz="2400" b="0" i="0" u="none" strike="noStrike" cap="none">
                <a:solidFill>
                  <a:schemeClr val="dk1"/>
                </a:solidFill>
                <a:latin typeface="Calibri"/>
                <a:ea typeface="Calibri"/>
                <a:cs typeface="Calibri"/>
                <a:sym typeface="Calibri"/>
              </a:rPr>
            </a:br>
            <a:r>
              <a:rPr lang="en-GB" sz="1600" b="1" i="0" u="none" strike="noStrike" cap="none">
                <a:solidFill>
                  <a:schemeClr val="dk1"/>
                </a:solidFill>
                <a:latin typeface="Calibri"/>
                <a:ea typeface="Calibri"/>
                <a:cs typeface="Calibri"/>
                <a:sym typeface="Calibri"/>
              </a:rPr>
              <a:t>Type of layers</a:t>
            </a:r>
            <a:endParaRPr sz="1600" b="1" i="0" u="none" strike="noStrike" cap="none">
              <a:solidFill>
                <a:schemeClr val="dk1"/>
              </a:solidFill>
              <a:latin typeface="Calibri"/>
              <a:ea typeface="Calibri"/>
              <a:cs typeface="Calibri"/>
              <a:sym typeface="Calibri"/>
            </a:endParaRPr>
          </a:p>
        </p:txBody>
      </p:sp>
      <p:pic>
        <p:nvPicPr>
          <p:cNvPr id="352" name="Google Shape;352;p16"/>
          <p:cNvPicPr preferRelativeResize="0"/>
          <p:nvPr/>
        </p:nvPicPr>
        <p:blipFill rotWithShape="1">
          <a:blip r:embed="rId3">
            <a:alphaModFix/>
          </a:blip>
          <a:srcRect/>
          <a:stretch/>
        </p:blipFill>
        <p:spPr>
          <a:xfrm>
            <a:off x="775275" y="2063698"/>
            <a:ext cx="406400" cy="457200"/>
          </a:xfrm>
          <a:prstGeom prst="rect">
            <a:avLst/>
          </a:prstGeom>
          <a:noFill/>
          <a:ln>
            <a:noFill/>
          </a:ln>
        </p:spPr>
      </p:pic>
      <p:pic>
        <p:nvPicPr>
          <p:cNvPr id="353" name="Google Shape;353;p16"/>
          <p:cNvPicPr preferRelativeResize="0"/>
          <p:nvPr/>
        </p:nvPicPr>
        <p:blipFill rotWithShape="1">
          <a:blip r:embed="rId4">
            <a:alphaModFix/>
          </a:blip>
          <a:srcRect/>
          <a:stretch/>
        </p:blipFill>
        <p:spPr>
          <a:xfrm>
            <a:off x="801295" y="1556792"/>
            <a:ext cx="406400" cy="457200"/>
          </a:xfrm>
          <a:prstGeom prst="rect">
            <a:avLst/>
          </a:prstGeom>
          <a:noFill/>
          <a:ln>
            <a:noFill/>
          </a:ln>
        </p:spPr>
      </p:pic>
      <p:sp>
        <p:nvSpPr>
          <p:cNvPr id="354" name="Google Shape;354;p16"/>
          <p:cNvSpPr txBox="1"/>
          <p:nvPr/>
        </p:nvSpPr>
        <p:spPr>
          <a:xfrm>
            <a:off x="838200" y="1628119"/>
            <a:ext cx="7660076" cy="5594100"/>
          </a:xfrm>
          <a:prstGeom prst="rect">
            <a:avLst/>
          </a:prstGeom>
          <a:noFill/>
          <a:ln>
            <a:noFill/>
          </a:ln>
        </p:spPr>
        <p:txBody>
          <a:bodyPr spcFirstLastPara="1" wrap="square" lIns="91425" tIns="45700" rIns="91425" bIns="45700" anchor="t" anchorCtr="0">
            <a:normAutofit/>
          </a:bodyPr>
          <a:lstStyle/>
          <a:p>
            <a:pPr marL="685800" marR="0" lvl="1" indent="-228600" algn="l" rtl="0">
              <a:lnSpc>
                <a:spcPct val="90000"/>
              </a:lnSpc>
              <a:spcBef>
                <a:spcPts val="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(Own) Information layers – </a:t>
            </a:r>
            <a:r>
              <a:rPr lang="en-GB" sz="1600" b="0" i="1" u="none" strike="noStrike" cap="none">
                <a:solidFill>
                  <a:srgbClr val="0070C0"/>
                </a:solidFill>
                <a:latin typeface="Calibri"/>
                <a:ea typeface="Calibri"/>
                <a:cs typeface="Calibri"/>
                <a:sym typeface="Calibri"/>
              </a:rPr>
              <a:t>Layers created by a center</a:t>
            </a: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Third Parties Layers </a:t>
            </a:r>
            <a:r>
              <a:rPr lang="en-GB" sz="1600" b="0" i="1" u="none" strike="noStrike" cap="none">
                <a:solidFill>
                  <a:srgbClr val="0070C0"/>
                </a:solidFill>
                <a:latin typeface="Calibri"/>
                <a:ea typeface="Calibri"/>
                <a:cs typeface="Calibri"/>
                <a:sym typeface="Calibri"/>
              </a:rPr>
              <a:t>– Layers from third parties</a:t>
            </a: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rgbClr val="7F7F7F"/>
              </a:buClr>
              <a:buSzPts val="2000"/>
              <a:buFont typeface="Arial"/>
              <a:buChar char="•"/>
            </a:pPr>
            <a:r>
              <a:rPr lang="en-GB" sz="2000" b="0" i="1" u="none" strike="noStrike" cap="none">
                <a:solidFill>
                  <a:srgbClr val="7F7F7F"/>
                </a:solidFill>
                <a:latin typeface="Calibri"/>
                <a:ea typeface="Calibri"/>
                <a:cs typeface="Calibri"/>
                <a:sym typeface="Calibri"/>
              </a:rPr>
              <a:t>System Information Layers </a:t>
            </a:r>
            <a:r>
              <a:rPr lang="en-GB" sz="2400" b="0" i="0" u="none" strike="noStrike" cap="none">
                <a:solidFill>
                  <a:srgbClr val="7F7F7F"/>
                </a:solidFill>
                <a:latin typeface="Calibri"/>
                <a:ea typeface="Calibri"/>
                <a:cs typeface="Calibri"/>
                <a:sym typeface="Calibri"/>
              </a:rPr>
              <a:t>– </a:t>
            </a:r>
            <a:r>
              <a:rPr lang="en-GB" sz="1600" b="0" i="1" u="none" strike="noStrike" cap="none">
                <a:solidFill>
                  <a:srgbClr val="7F7F7F"/>
                </a:solidFill>
                <a:latin typeface="Calibri"/>
                <a:ea typeface="Calibri"/>
                <a:cs typeface="Calibri"/>
                <a:sym typeface="Calibri"/>
              </a:rPr>
              <a:t>Layers from the system (hardcoded in the system)</a:t>
            </a:r>
            <a:endParaRPr sz="2400" b="0" i="0" u="none" strike="noStrike" cap="none">
              <a:solidFill>
                <a:srgbClr val="7F7F7F"/>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View layers </a:t>
            </a:r>
            <a:r>
              <a:rPr lang="en-GB" sz="1600" b="0" i="1" u="none" strike="noStrike" cap="none">
                <a:solidFill>
                  <a:srgbClr val="4472C4"/>
                </a:solidFill>
                <a:latin typeface="Calibri"/>
                <a:ea typeface="Calibri"/>
                <a:cs typeface="Calibri"/>
                <a:sym typeface="Calibri"/>
              </a:rPr>
              <a:t>- </a:t>
            </a:r>
            <a:r>
              <a:rPr lang="en-GB" sz="1600" b="0" i="1" u="none" strike="noStrike" cap="none">
                <a:solidFill>
                  <a:srgbClr val="0070C0"/>
                </a:solidFill>
                <a:latin typeface="Calibri"/>
                <a:ea typeface="Calibri"/>
                <a:cs typeface="Calibri"/>
                <a:sym typeface="Calibri"/>
              </a:rPr>
              <a:t>Comprise a selection of information based in the active layers in the user’s post and searching criterias defined by the user</a:t>
            </a:r>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Smart layers </a:t>
            </a:r>
            <a:r>
              <a:rPr lang="en-GB" sz="1600" b="0" i="1" u="none" strike="noStrike" cap="none">
                <a:solidFill>
                  <a:srgbClr val="4472C4"/>
                </a:solidFill>
                <a:latin typeface="Calibri"/>
                <a:ea typeface="Calibri"/>
                <a:cs typeface="Calibri"/>
                <a:sym typeface="Calibri"/>
              </a:rPr>
              <a:t>- </a:t>
            </a:r>
            <a:r>
              <a:rPr lang="en-GB" sz="1600" b="0" i="1" u="none" strike="noStrike" cap="none">
                <a:solidFill>
                  <a:srgbClr val="0070C0"/>
                </a:solidFill>
                <a:latin typeface="Calibri"/>
                <a:ea typeface="Calibri"/>
                <a:cs typeface="Calibri"/>
                <a:sym typeface="Calibri"/>
              </a:rPr>
              <a:t>Comprise content automatically selected by the system based on rules defined by the user</a:t>
            </a:r>
            <a:r>
              <a:rPr lang="en-GB" sz="1600" b="0" i="1" u="none" strike="noStrike" cap="none">
                <a:solidFill>
                  <a:srgbClr val="4472C4"/>
                </a:solidFill>
                <a:latin typeface="Calibri"/>
                <a:ea typeface="Calibri"/>
                <a:cs typeface="Calibri"/>
                <a:sym typeface="Calibri"/>
              </a:rPr>
              <a:t>.</a:t>
            </a:r>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Yaoundé (Shared) Layers</a:t>
            </a:r>
            <a:r>
              <a:rPr lang="en-GB" sz="2400" b="0" i="0" u="none" strike="noStrike" cap="none">
                <a:solidFill>
                  <a:schemeClr val="dk1"/>
                </a:solidFill>
                <a:latin typeface="Calibri"/>
                <a:ea typeface="Calibri"/>
                <a:cs typeface="Calibri"/>
                <a:sym typeface="Calibri"/>
              </a:rPr>
              <a:t> – </a:t>
            </a:r>
            <a:r>
              <a:rPr lang="en-GB" sz="1600" b="0" i="1" u="none" strike="noStrike" cap="none">
                <a:solidFill>
                  <a:srgbClr val="0070C0"/>
                </a:solidFill>
                <a:latin typeface="Calibri"/>
                <a:ea typeface="Calibri"/>
                <a:cs typeface="Calibri"/>
                <a:sym typeface="Calibri"/>
              </a:rPr>
              <a:t>Own information layer made available with the YS</a:t>
            </a: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Situation (Added) Layers </a:t>
            </a:r>
            <a:r>
              <a:rPr lang="en-GB" sz="1600" b="0" i="1" u="none" strike="noStrike" cap="none">
                <a:solidFill>
                  <a:srgbClr val="0070C0"/>
                </a:solidFill>
                <a:latin typeface="Calibri"/>
                <a:ea typeface="Calibri"/>
                <a:cs typeface="Calibri"/>
                <a:sym typeface="Calibri"/>
              </a:rPr>
              <a:t>- Layers that were added by a user to an operational situation</a:t>
            </a:r>
            <a:endParaRPr/>
          </a:p>
        </p:txBody>
      </p:sp>
      <p:pic>
        <p:nvPicPr>
          <p:cNvPr id="355" name="Google Shape;355;p16"/>
          <p:cNvPicPr preferRelativeResize="0"/>
          <p:nvPr/>
        </p:nvPicPr>
        <p:blipFill rotWithShape="1">
          <a:blip r:embed="rId5">
            <a:alphaModFix/>
          </a:blip>
          <a:srcRect/>
          <a:stretch/>
        </p:blipFill>
        <p:spPr>
          <a:xfrm>
            <a:off x="735338" y="5560776"/>
            <a:ext cx="406400" cy="457200"/>
          </a:xfrm>
          <a:prstGeom prst="rect">
            <a:avLst/>
          </a:prstGeom>
          <a:noFill/>
          <a:ln>
            <a:noFill/>
          </a:ln>
        </p:spPr>
      </p:pic>
      <p:pic>
        <p:nvPicPr>
          <p:cNvPr id="356" name="Google Shape;356;p16"/>
          <p:cNvPicPr preferRelativeResize="0"/>
          <p:nvPr/>
        </p:nvPicPr>
        <p:blipFill rotWithShape="1">
          <a:blip r:embed="rId6">
            <a:alphaModFix/>
          </a:blip>
          <a:srcRect/>
          <a:stretch/>
        </p:blipFill>
        <p:spPr>
          <a:xfrm>
            <a:off x="735338" y="4754212"/>
            <a:ext cx="406400" cy="457200"/>
          </a:xfrm>
          <a:prstGeom prst="rect">
            <a:avLst/>
          </a:prstGeom>
          <a:noFill/>
          <a:ln>
            <a:noFill/>
          </a:ln>
        </p:spPr>
      </p:pic>
      <p:pic>
        <p:nvPicPr>
          <p:cNvPr id="357" name="Google Shape;357;p16"/>
          <p:cNvPicPr preferRelativeResize="0"/>
          <p:nvPr/>
        </p:nvPicPr>
        <p:blipFill rotWithShape="1">
          <a:blip r:embed="rId7">
            <a:alphaModFix/>
          </a:blip>
          <a:srcRect/>
          <a:stretch/>
        </p:blipFill>
        <p:spPr>
          <a:xfrm>
            <a:off x="714419" y="4054774"/>
            <a:ext cx="406400" cy="457200"/>
          </a:xfrm>
          <a:prstGeom prst="rect">
            <a:avLst/>
          </a:prstGeom>
          <a:noFill/>
          <a:ln>
            <a:noFill/>
          </a:ln>
        </p:spPr>
      </p:pic>
      <p:pic>
        <p:nvPicPr>
          <p:cNvPr id="358" name="Google Shape;358;p16"/>
          <p:cNvPicPr preferRelativeResize="0"/>
          <p:nvPr/>
        </p:nvPicPr>
        <p:blipFill rotWithShape="1">
          <a:blip r:embed="rId8">
            <a:alphaModFix/>
          </a:blip>
          <a:srcRect/>
          <a:stretch/>
        </p:blipFill>
        <p:spPr>
          <a:xfrm>
            <a:off x="744847" y="3342166"/>
            <a:ext cx="406400" cy="457200"/>
          </a:xfrm>
          <a:prstGeom prst="rect">
            <a:avLst/>
          </a:prstGeom>
          <a:noFill/>
          <a:ln>
            <a:noFill/>
          </a:ln>
        </p:spPr>
      </p:pic>
      <p:sp>
        <p:nvSpPr>
          <p:cNvPr id="359" name="Google Shape;359;p16"/>
          <p:cNvSpPr txBox="1"/>
          <p:nvPr/>
        </p:nvSpPr>
        <p:spPr>
          <a:xfrm>
            <a:off x="8985792" y="3482424"/>
            <a:ext cx="2930956"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400"/>
              <a:buFont typeface="Calibri"/>
              <a:buNone/>
            </a:pPr>
            <a:r>
              <a:rPr lang="en-GB" sz="1400" b="0" i="1" u="none" strike="noStrike" cap="none">
                <a:solidFill>
                  <a:srgbClr val="FF0000"/>
                </a:solidFill>
                <a:latin typeface="Calibri"/>
                <a:ea typeface="Calibri"/>
                <a:cs typeface="Calibri"/>
                <a:sym typeface="Calibri"/>
              </a:rPr>
              <a:t>Selection of georefenced data based on the active layers and criterias defined by the user</a:t>
            </a:r>
            <a:endParaRPr sz="1800" b="0" i="0" u="none" strike="noStrike" cap="none">
              <a:solidFill>
                <a:schemeClr val="dk1"/>
              </a:solidFill>
              <a:latin typeface="Calibri"/>
              <a:ea typeface="Calibri"/>
              <a:cs typeface="Calibri"/>
              <a:sym typeface="Calibri"/>
            </a:endParaRPr>
          </a:p>
        </p:txBody>
      </p:sp>
      <p:sp>
        <p:nvSpPr>
          <p:cNvPr id="360" name="Google Shape;360;p16"/>
          <p:cNvSpPr/>
          <p:nvPr/>
        </p:nvSpPr>
        <p:spPr>
          <a:xfrm>
            <a:off x="775274" y="3250554"/>
            <a:ext cx="7552974" cy="1368152"/>
          </a:xfrm>
          <a:prstGeom prst="rect">
            <a:avLst/>
          </a:prstGeom>
          <a:solidFill>
            <a:srgbClr val="FF0000">
              <a:alpha val="431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3635"/>
        <p:cNvGrpSpPr/>
        <p:nvPr/>
      </p:nvGrpSpPr>
      <p:grpSpPr>
        <a:xfrm>
          <a:off x="0" y="0"/>
          <a:ext cx="0" cy="0"/>
          <a:chOff x="0" y="0"/>
          <a:chExt cx="0" cy="0"/>
        </a:xfrm>
      </p:grpSpPr>
      <p:pic>
        <p:nvPicPr>
          <p:cNvPr id="3636" name="Google Shape;3636;p154"/>
          <p:cNvPicPr preferRelativeResize="0"/>
          <p:nvPr/>
        </p:nvPicPr>
        <p:blipFill rotWithShape="1">
          <a:blip r:embed="rId3">
            <a:alphaModFix/>
          </a:blip>
          <a:srcRect/>
          <a:stretch/>
        </p:blipFill>
        <p:spPr>
          <a:xfrm>
            <a:off x="436834" y="1557362"/>
            <a:ext cx="6731075" cy="4103314"/>
          </a:xfrm>
          <a:prstGeom prst="rect">
            <a:avLst/>
          </a:prstGeom>
          <a:noFill/>
          <a:ln>
            <a:noFill/>
          </a:ln>
        </p:spPr>
      </p:pic>
      <p:sp>
        <p:nvSpPr>
          <p:cNvPr id="3637" name="Google Shape;3637;p154"/>
          <p:cNvSpPr txBox="1"/>
          <p:nvPr/>
        </p:nvSpPr>
        <p:spPr>
          <a:xfrm>
            <a:off x="8299631" y="332656"/>
            <a:ext cx="3892369" cy="375487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Object-Point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Open the Tool menu</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285750" marR="0" lvl="0" indent="0" algn="l" rtl="0">
              <a:spcBef>
                <a:spcPts val="0"/>
              </a:spcBef>
              <a:spcAft>
                <a:spcPts val="0"/>
              </a:spcAft>
              <a:buClr>
                <a:schemeClr val="accent1"/>
              </a:buClr>
              <a:buSzPts val="1400"/>
              <a:buFont typeface="Calibri"/>
              <a:buNone/>
            </a:pPr>
            <a:r>
              <a:rPr lang="en-GB" sz="1400">
                <a:solidFill>
                  <a:schemeClr val="accent1"/>
                </a:solidFill>
                <a:latin typeface="Calibri"/>
                <a:ea typeface="Calibri"/>
                <a:cs typeface="Calibri"/>
                <a:sym typeface="Calibri"/>
              </a:rPr>
              <a:t>It opens a Confirmation Box</a:t>
            </a:r>
            <a:endParaRPr sz="1800">
              <a:solidFill>
                <a:schemeClr val="dk1"/>
              </a:solidFill>
              <a:latin typeface="Calibri"/>
              <a:ea typeface="Calibri"/>
              <a:cs typeface="Calibri"/>
              <a:sym typeface="Calibri"/>
            </a:endParaRPr>
          </a:p>
          <a:p>
            <a:pPr marL="25400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Select the View Layer from where to remove the (link) Object</a:t>
            </a: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3638" name="Google Shape;3638;p154"/>
          <p:cNvSpPr/>
          <p:nvPr/>
        </p:nvSpPr>
        <p:spPr>
          <a:xfrm>
            <a:off x="8240973" y="155679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639" name="Google Shape;3639;p154"/>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Object - Point – Working tools Delete</a:t>
            </a:r>
            <a:endParaRPr sz="1620" b="1">
              <a:solidFill>
                <a:schemeClr val="dk1"/>
              </a:solidFill>
              <a:latin typeface="Calibri"/>
              <a:ea typeface="Calibri"/>
              <a:cs typeface="Calibri"/>
              <a:sym typeface="Calibri"/>
            </a:endParaRPr>
          </a:p>
        </p:txBody>
      </p:sp>
      <p:sp>
        <p:nvSpPr>
          <p:cNvPr id="3640" name="Google Shape;3640;p154"/>
          <p:cNvSpPr/>
          <p:nvPr/>
        </p:nvSpPr>
        <p:spPr>
          <a:xfrm>
            <a:off x="8240973" y="10508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3641" name="Google Shape;3641;p154" descr="A picture containing graphical user interface&#10;&#10;Description automatically generated"/>
          <p:cNvPicPr preferRelativeResize="0"/>
          <p:nvPr/>
        </p:nvPicPr>
        <p:blipFill rotWithShape="1">
          <a:blip r:embed="rId4">
            <a:alphaModFix/>
          </a:blip>
          <a:srcRect r="33501"/>
          <a:stretch/>
        </p:blipFill>
        <p:spPr>
          <a:xfrm>
            <a:off x="2462161" y="3152484"/>
            <a:ext cx="2640941" cy="1684423"/>
          </a:xfrm>
          <a:prstGeom prst="rect">
            <a:avLst/>
          </a:prstGeom>
          <a:noFill/>
          <a:ln>
            <a:noFill/>
          </a:ln>
        </p:spPr>
      </p:pic>
      <p:sp>
        <p:nvSpPr>
          <p:cNvPr id="3642" name="Google Shape;3642;p154"/>
          <p:cNvSpPr/>
          <p:nvPr/>
        </p:nvSpPr>
        <p:spPr>
          <a:xfrm>
            <a:off x="2191789" y="3429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3643" name="Google Shape;3643;p154"/>
          <p:cNvSpPr/>
          <p:nvPr/>
        </p:nvSpPr>
        <p:spPr>
          <a:xfrm>
            <a:off x="8240973" y="20313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644" name="Google Shape;3644;p154"/>
          <p:cNvSpPr/>
          <p:nvPr/>
        </p:nvSpPr>
        <p:spPr>
          <a:xfrm>
            <a:off x="5103102" y="30864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3645" name="Google Shape;3645;p154"/>
          <p:cNvSpPr/>
          <p:nvPr/>
        </p:nvSpPr>
        <p:spPr>
          <a:xfrm>
            <a:off x="8240973" y="27487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3646" name="Google Shape;3646;p154" descr="Graphical user interface, text, application, chat or text message&#10;&#10;Description automatically generated"/>
          <p:cNvPicPr preferRelativeResize="0"/>
          <p:nvPr/>
        </p:nvPicPr>
        <p:blipFill rotWithShape="1">
          <a:blip r:embed="rId5">
            <a:alphaModFix/>
          </a:blip>
          <a:srcRect r="52130"/>
          <a:stretch/>
        </p:blipFill>
        <p:spPr>
          <a:xfrm>
            <a:off x="5103102" y="3422333"/>
            <a:ext cx="1058695" cy="1306961"/>
          </a:xfrm>
          <a:prstGeom prst="rect">
            <a:avLst/>
          </a:prstGeom>
          <a:noFill/>
          <a:ln>
            <a:noFill/>
          </a:ln>
        </p:spPr>
      </p:pic>
      <p:sp>
        <p:nvSpPr>
          <p:cNvPr id="3647" name="Google Shape;3647;p154"/>
          <p:cNvSpPr/>
          <p:nvPr/>
        </p:nvSpPr>
        <p:spPr>
          <a:xfrm>
            <a:off x="4917297" y="4411795"/>
            <a:ext cx="1266927" cy="31749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648" name="Google Shape;3648;p154"/>
          <p:cNvSpPr/>
          <p:nvPr/>
        </p:nvSpPr>
        <p:spPr>
          <a:xfrm>
            <a:off x="4498898" y="455215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3649" name="Google Shape;3649;p154"/>
          <p:cNvSpPr/>
          <p:nvPr/>
        </p:nvSpPr>
        <p:spPr>
          <a:xfrm>
            <a:off x="6376168" y="409441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3650" name="Google Shape;3650;p154"/>
          <p:cNvPicPr preferRelativeResize="0"/>
          <p:nvPr/>
        </p:nvPicPr>
        <p:blipFill rotWithShape="1">
          <a:blip r:embed="rId6">
            <a:alphaModFix/>
          </a:blip>
          <a:srcRect/>
          <a:stretch/>
        </p:blipFill>
        <p:spPr>
          <a:xfrm>
            <a:off x="9408368" y="2031380"/>
            <a:ext cx="1326474" cy="317500"/>
          </a:xfrm>
          <a:prstGeom prst="rect">
            <a:avLst/>
          </a:prstGeom>
          <a:noFill/>
          <a:ln>
            <a:noFill/>
          </a:ln>
        </p:spPr>
      </p:pic>
      <p:pic>
        <p:nvPicPr>
          <p:cNvPr id="3651" name="Google Shape;3651;p154" descr="Graphical user interface, text, application, chat or text message&#10;&#10;Description automatically generated"/>
          <p:cNvPicPr preferRelativeResize="0"/>
          <p:nvPr/>
        </p:nvPicPr>
        <p:blipFill rotWithShape="1">
          <a:blip r:embed="rId5">
            <a:alphaModFix/>
          </a:blip>
          <a:srcRect l="51106" t="79083" r="1759" b="5517"/>
          <a:stretch/>
        </p:blipFill>
        <p:spPr>
          <a:xfrm>
            <a:off x="6161797" y="4534808"/>
            <a:ext cx="1042400" cy="201258"/>
          </a:xfrm>
          <a:prstGeom prst="rect">
            <a:avLst/>
          </a:prstGeom>
          <a:noFill/>
          <a:ln>
            <a:noFill/>
          </a:ln>
        </p:spPr>
      </p:pic>
      <p:pic>
        <p:nvPicPr>
          <p:cNvPr id="18" name="Picture 17">
            <a:extLst>
              <a:ext uri="{FF2B5EF4-FFF2-40B4-BE49-F238E27FC236}">
                <a16:creationId xmlns:a16="http://schemas.microsoft.com/office/drawing/2014/main" id="{F8CBB7D8-2D38-4839-9CF7-735131E3198B}"/>
              </a:ext>
            </a:extLst>
          </p:cNvPr>
          <p:cNvPicPr>
            <a:picLocks noChangeAspect="1"/>
          </p:cNvPicPr>
          <p:nvPr/>
        </p:nvPicPr>
        <p:blipFill>
          <a:blip r:embed="rId7"/>
          <a:stretch>
            <a:fillRect/>
          </a:stretch>
        </p:blipFill>
        <p:spPr>
          <a:xfrm>
            <a:off x="2906306" y="1625600"/>
            <a:ext cx="326296" cy="1485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4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64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650"/>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1"/>
                                          </p:stCondLst>
                                        </p:cTn>
                                        <p:tgtEl>
                                          <p:spTgt spid="364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1"/>
                                          </p:stCondLst>
                                        </p:cTn>
                                        <p:tgtEl>
                                          <p:spTgt spid="364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4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1"/>
                                          </p:stCondLst>
                                        </p:cTn>
                                        <p:tgtEl>
                                          <p:spTgt spid="364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6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6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3655"/>
        <p:cNvGrpSpPr/>
        <p:nvPr/>
      </p:nvGrpSpPr>
      <p:grpSpPr>
        <a:xfrm>
          <a:off x="0" y="0"/>
          <a:ext cx="0" cy="0"/>
          <a:chOff x="0" y="0"/>
          <a:chExt cx="0" cy="0"/>
        </a:xfrm>
      </p:grpSpPr>
      <p:sp>
        <p:nvSpPr>
          <p:cNvPr id="3656" name="Google Shape;3656;p15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en-GB"/>
              <a:t>Thank You for your attention</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7"/>
          <p:cNvSpPr txBox="1"/>
          <p:nvPr/>
        </p:nvSpPr>
        <p:spPr>
          <a:xfrm>
            <a:off x="838200" y="365125"/>
            <a:ext cx="6335864" cy="748567"/>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3200"/>
              <a:buFont typeface="Calibri"/>
              <a:buNone/>
            </a:pPr>
            <a:r>
              <a:rPr lang="en-GB" sz="3200" b="0" i="0" u="none" strike="noStrike" cap="none">
                <a:solidFill>
                  <a:schemeClr val="dk1"/>
                </a:solidFill>
                <a:latin typeface="Calibri"/>
                <a:ea typeface="Calibri"/>
                <a:cs typeface="Calibri"/>
                <a:sym typeface="Calibri"/>
              </a:rPr>
              <a:t>Organization of the information </a:t>
            </a:r>
            <a:br>
              <a:rPr lang="en-GB" sz="2400" b="0" i="0" u="none" strike="noStrike" cap="none">
                <a:solidFill>
                  <a:schemeClr val="dk1"/>
                </a:solidFill>
                <a:latin typeface="Calibri"/>
                <a:ea typeface="Calibri"/>
                <a:cs typeface="Calibri"/>
                <a:sym typeface="Calibri"/>
              </a:rPr>
            </a:br>
            <a:r>
              <a:rPr lang="en-GB" sz="1600" b="1" i="0" u="none" strike="noStrike" cap="none">
                <a:solidFill>
                  <a:schemeClr val="dk1"/>
                </a:solidFill>
                <a:latin typeface="Calibri"/>
                <a:ea typeface="Calibri"/>
                <a:cs typeface="Calibri"/>
                <a:sym typeface="Calibri"/>
              </a:rPr>
              <a:t>Type of layers</a:t>
            </a:r>
            <a:endParaRPr sz="1600" b="1" i="0" u="none" strike="noStrike" cap="none">
              <a:solidFill>
                <a:schemeClr val="dk1"/>
              </a:solidFill>
              <a:latin typeface="Calibri"/>
              <a:ea typeface="Calibri"/>
              <a:cs typeface="Calibri"/>
              <a:sym typeface="Calibri"/>
            </a:endParaRPr>
          </a:p>
        </p:txBody>
      </p:sp>
      <p:pic>
        <p:nvPicPr>
          <p:cNvPr id="366" name="Google Shape;366;p17"/>
          <p:cNvPicPr preferRelativeResize="0"/>
          <p:nvPr/>
        </p:nvPicPr>
        <p:blipFill rotWithShape="1">
          <a:blip r:embed="rId3">
            <a:alphaModFix/>
          </a:blip>
          <a:srcRect/>
          <a:stretch/>
        </p:blipFill>
        <p:spPr>
          <a:xfrm>
            <a:off x="775275" y="2063698"/>
            <a:ext cx="406400" cy="457200"/>
          </a:xfrm>
          <a:prstGeom prst="rect">
            <a:avLst/>
          </a:prstGeom>
          <a:noFill/>
          <a:ln>
            <a:noFill/>
          </a:ln>
        </p:spPr>
      </p:pic>
      <p:pic>
        <p:nvPicPr>
          <p:cNvPr id="367" name="Google Shape;367;p17"/>
          <p:cNvPicPr preferRelativeResize="0"/>
          <p:nvPr/>
        </p:nvPicPr>
        <p:blipFill rotWithShape="1">
          <a:blip r:embed="rId4">
            <a:alphaModFix/>
          </a:blip>
          <a:srcRect/>
          <a:stretch/>
        </p:blipFill>
        <p:spPr>
          <a:xfrm>
            <a:off x="801295" y="1556792"/>
            <a:ext cx="406400" cy="457200"/>
          </a:xfrm>
          <a:prstGeom prst="rect">
            <a:avLst/>
          </a:prstGeom>
          <a:noFill/>
          <a:ln>
            <a:noFill/>
          </a:ln>
        </p:spPr>
      </p:pic>
      <p:sp>
        <p:nvSpPr>
          <p:cNvPr id="368" name="Google Shape;368;p17"/>
          <p:cNvSpPr txBox="1"/>
          <p:nvPr/>
        </p:nvSpPr>
        <p:spPr>
          <a:xfrm>
            <a:off x="838200" y="1628119"/>
            <a:ext cx="7660076" cy="5594100"/>
          </a:xfrm>
          <a:prstGeom prst="rect">
            <a:avLst/>
          </a:prstGeom>
          <a:noFill/>
          <a:ln>
            <a:noFill/>
          </a:ln>
        </p:spPr>
        <p:txBody>
          <a:bodyPr spcFirstLastPara="1" wrap="square" lIns="91425" tIns="45700" rIns="91425" bIns="45700" anchor="t" anchorCtr="0">
            <a:normAutofit/>
          </a:bodyPr>
          <a:lstStyle/>
          <a:p>
            <a:pPr marL="685800" marR="0" lvl="1" indent="-228600" algn="l" rtl="0">
              <a:lnSpc>
                <a:spcPct val="90000"/>
              </a:lnSpc>
              <a:spcBef>
                <a:spcPts val="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(Own) Information layers – </a:t>
            </a:r>
            <a:r>
              <a:rPr lang="en-GB" sz="1600" b="0" i="1" u="none" strike="noStrike" cap="none">
                <a:solidFill>
                  <a:srgbClr val="0070C0"/>
                </a:solidFill>
                <a:latin typeface="Calibri"/>
                <a:ea typeface="Calibri"/>
                <a:cs typeface="Calibri"/>
                <a:sym typeface="Calibri"/>
              </a:rPr>
              <a:t>Layers created by a center</a:t>
            </a: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Third Parties Layers </a:t>
            </a:r>
            <a:r>
              <a:rPr lang="en-GB" sz="1600" b="0" i="1" u="none" strike="noStrike" cap="none">
                <a:solidFill>
                  <a:srgbClr val="0070C0"/>
                </a:solidFill>
                <a:latin typeface="Calibri"/>
                <a:ea typeface="Calibri"/>
                <a:cs typeface="Calibri"/>
                <a:sym typeface="Calibri"/>
              </a:rPr>
              <a:t>– Layers from third parties</a:t>
            </a: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rgbClr val="7F7F7F"/>
              </a:buClr>
              <a:buSzPts val="2000"/>
              <a:buFont typeface="Arial"/>
              <a:buChar char="•"/>
            </a:pPr>
            <a:r>
              <a:rPr lang="en-GB" sz="2000" b="0" i="1" u="none" strike="noStrike" cap="none">
                <a:solidFill>
                  <a:srgbClr val="7F7F7F"/>
                </a:solidFill>
                <a:latin typeface="Calibri"/>
                <a:ea typeface="Calibri"/>
                <a:cs typeface="Calibri"/>
                <a:sym typeface="Calibri"/>
              </a:rPr>
              <a:t>System Information Layers </a:t>
            </a:r>
            <a:r>
              <a:rPr lang="en-GB" sz="2400" b="0" i="0" u="none" strike="noStrike" cap="none">
                <a:solidFill>
                  <a:srgbClr val="7F7F7F"/>
                </a:solidFill>
                <a:latin typeface="Calibri"/>
                <a:ea typeface="Calibri"/>
                <a:cs typeface="Calibri"/>
                <a:sym typeface="Calibri"/>
              </a:rPr>
              <a:t>– </a:t>
            </a:r>
            <a:r>
              <a:rPr lang="en-GB" sz="1600" b="0" i="1" u="none" strike="noStrike" cap="none">
                <a:solidFill>
                  <a:srgbClr val="7F7F7F"/>
                </a:solidFill>
                <a:latin typeface="Calibri"/>
                <a:ea typeface="Calibri"/>
                <a:cs typeface="Calibri"/>
                <a:sym typeface="Calibri"/>
              </a:rPr>
              <a:t>Layers from the system (hardcoded in the system)</a:t>
            </a:r>
            <a:endParaRPr sz="2400" b="0" i="0" u="none" strike="noStrike" cap="none">
              <a:solidFill>
                <a:srgbClr val="7F7F7F"/>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View layers </a:t>
            </a:r>
            <a:r>
              <a:rPr lang="en-GB" sz="1600" b="0" i="1" u="none" strike="noStrike" cap="none">
                <a:solidFill>
                  <a:srgbClr val="4472C4"/>
                </a:solidFill>
                <a:latin typeface="Calibri"/>
                <a:ea typeface="Calibri"/>
                <a:cs typeface="Calibri"/>
                <a:sym typeface="Calibri"/>
              </a:rPr>
              <a:t>- </a:t>
            </a:r>
            <a:r>
              <a:rPr lang="en-GB" sz="1600" b="0" i="1" u="none" strike="noStrike" cap="none">
                <a:solidFill>
                  <a:srgbClr val="0070C0"/>
                </a:solidFill>
                <a:latin typeface="Calibri"/>
                <a:ea typeface="Calibri"/>
                <a:cs typeface="Calibri"/>
                <a:sym typeface="Calibri"/>
              </a:rPr>
              <a:t>Comprise a selection of information based in the active layers in the user’s post and searching criterias defined by the user</a:t>
            </a:r>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Smart layers </a:t>
            </a:r>
            <a:r>
              <a:rPr lang="en-GB" sz="1600" b="0" i="1" u="none" strike="noStrike" cap="none">
                <a:solidFill>
                  <a:srgbClr val="4472C4"/>
                </a:solidFill>
                <a:latin typeface="Calibri"/>
                <a:ea typeface="Calibri"/>
                <a:cs typeface="Calibri"/>
                <a:sym typeface="Calibri"/>
              </a:rPr>
              <a:t>- </a:t>
            </a:r>
            <a:r>
              <a:rPr lang="en-GB" sz="1600" b="0" i="1" u="none" strike="noStrike" cap="none">
                <a:solidFill>
                  <a:srgbClr val="0070C0"/>
                </a:solidFill>
                <a:latin typeface="Calibri"/>
                <a:ea typeface="Calibri"/>
                <a:cs typeface="Calibri"/>
                <a:sym typeface="Calibri"/>
              </a:rPr>
              <a:t>Comprise content automatically selected by the system based on rules defined by the user</a:t>
            </a:r>
            <a:r>
              <a:rPr lang="en-GB" sz="1600" b="0" i="1" u="none" strike="noStrike" cap="none">
                <a:solidFill>
                  <a:srgbClr val="4472C4"/>
                </a:solidFill>
                <a:latin typeface="Calibri"/>
                <a:ea typeface="Calibri"/>
                <a:cs typeface="Calibri"/>
                <a:sym typeface="Calibri"/>
              </a:rPr>
              <a:t>.</a:t>
            </a:r>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Yaoundé (Shared) Layers</a:t>
            </a:r>
            <a:r>
              <a:rPr lang="en-GB" sz="2400" b="0" i="0" u="none" strike="noStrike" cap="none">
                <a:solidFill>
                  <a:schemeClr val="dk1"/>
                </a:solidFill>
                <a:latin typeface="Calibri"/>
                <a:ea typeface="Calibri"/>
                <a:cs typeface="Calibri"/>
                <a:sym typeface="Calibri"/>
              </a:rPr>
              <a:t> – </a:t>
            </a:r>
            <a:r>
              <a:rPr lang="en-GB" sz="1600" b="0" i="1" u="none" strike="noStrike" cap="none">
                <a:solidFill>
                  <a:srgbClr val="0070C0"/>
                </a:solidFill>
                <a:latin typeface="Calibri"/>
                <a:ea typeface="Calibri"/>
                <a:cs typeface="Calibri"/>
                <a:sym typeface="Calibri"/>
              </a:rPr>
              <a:t>Own information layer made available with the YS</a:t>
            </a:r>
            <a:endParaRPr sz="24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2000"/>
              <a:buFont typeface="Arial"/>
              <a:buChar char="•"/>
            </a:pPr>
            <a:r>
              <a:rPr lang="en-GB" sz="2000" b="0" i="0" u="none" strike="noStrike" cap="none">
                <a:solidFill>
                  <a:schemeClr val="dk1"/>
                </a:solidFill>
                <a:latin typeface="Calibri"/>
                <a:ea typeface="Calibri"/>
                <a:cs typeface="Calibri"/>
                <a:sym typeface="Calibri"/>
              </a:rPr>
              <a:t>Situation (Added) Layers </a:t>
            </a:r>
            <a:r>
              <a:rPr lang="en-GB" sz="1600" b="0" i="1" u="none" strike="noStrike" cap="none">
                <a:solidFill>
                  <a:srgbClr val="0070C0"/>
                </a:solidFill>
                <a:latin typeface="Calibri"/>
                <a:ea typeface="Calibri"/>
                <a:cs typeface="Calibri"/>
                <a:sym typeface="Calibri"/>
              </a:rPr>
              <a:t>- Layers that were added by a user to an operational situation</a:t>
            </a:r>
            <a:endParaRPr/>
          </a:p>
        </p:txBody>
      </p:sp>
      <p:pic>
        <p:nvPicPr>
          <p:cNvPr id="369" name="Google Shape;369;p17"/>
          <p:cNvPicPr preferRelativeResize="0"/>
          <p:nvPr/>
        </p:nvPicPr>
        <p:blipFill rotWithShape="1">
          <a:blip r:embed="rId5">
            <a:alphaModFix/>
          </a:blip>
          <a:srcRect/>
          <a:stretch/>
        </p:blipFill>
        <p:spPr>
          <a:xfrm>
            <a:off x="735338" y="5560776"/>
            <a:ext cx="406400" cy="457200"/>
          </a:xfrm>
          <a:prstGeom prst="rect">
            <a:avLst/>
          </a:prstGeom>
          <a:noFill/>
          <a:ln>
            <a:noFill/>
          </a:ln>
        </p:spPr>
      </p:pic>
      <p:pic>
        <p:nvPicPr>
          <p:cNvPr id="370" name="Google Shape;370;p17"/>
          <p:cNvPicPr preferRelativeResize="0"/>
          <p:nvPr/>
        </p:nvPicPr>
        <p:blipFill rotWithShape="1">
          <a:blip r:embed="rId6">
            <a:alphaModFix/>
          </a:blip>
          <a:srcRect/>
          <a:stretch/>
        </p:blipFill>
        <p:spPr>
          <a:xfrm>
            <a:off x="735338" y="4754212"/>
            <a:ext cx="406400" cy="457200"/>
          </a:xfrm>
          <a:prstGeom prst="rect">
            <a:avLst/>
          </a:prstGeom>
          <a:noFill/>
          <a:ln>
            <a:noFill/>
          </a:ln>
        </p:spPr>
      </p:pic>
      <p:pic>
        <p:nvPicPr>
          <p:cNvPr id="371" name="Google Shape;371;p17"/>
          <p:cNvPicPr preferRelativeResize="0"/>
          <p:nvPr/>
        </p:nvPicPr>
        <p:blipFill rotWithShape="1">
          <a:blip r:embed="rId7">
            <a:alphaModFix/>
          </a:blip>
          <a:srcRect/>
          <a:stretch/>
        </p:blipFill>
        <p:spPr>
          <a:xfrm>
            <a:off x="714419" y="4054774"/>
            <a:ext cx="406400" cy="457200"/>
          </a:xfrm>
          <a:prstGeom prst="rect">
            <a:avLst/>
          </a:prstGeom>
          <a:noFill/>
          <a:ln>
            <a:noFill/>
          </a:ln>
        </p:spPr>
      </p:pic>
      <p:pic>
        <p:nvPicPr>
          <p:cNvPr id="372" name="Google Shape;372;p17"/>
          <p:cNvPicPr preferRelativeResize="0"/>
          <p:nvPr/>
        </p:nvPicPr>
        <p:blipFill rotWithShape="1">
          <a:blip r:embed="rId8">
            <a:alphaModFix/>
          </a:blip>
          <a:srcRect/>
          <a:stretch/>
        </p:blipFill>
        <p:spPr>
          <a:xfrm>
            <a:off x="744847" y="3342166"/>
            <a:ext cx="406400" cy="457200"/>
          </a:xfrm>
          <a:prstGeom prst="rect">
            <a:avLst/>
          </a:prstGeom>
          <a:noFill/>
          <a:ln>
            <a:noFill/>
          </a:ln>
        </p:spPr>
      </p:pic>
      <p:sp>
        <p:nvSpPr>
          <p:cNvPr id="373" name="Google Shape;373;p17"/>
          <p:cNvSpPr txBox="1"/>
          <p:nvPr/>
        </p:nvSpPr>
        <p:spPr>
          <a:xfrm>
            <a:off x="8985792" y="5209455"/>
            <a:ext cx="2930956"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400"/>
              <a:buFont typeface="Calibri"/>
              <a:buNone/>
            </a:pPr>
            <a:r>
              <a:rPr lang="en-GB" sz="1400" b="0" i="1" u="none" strike="noStrike" cap="none">
                <a:solidFill>
                  <a:srgbClr val="FF0000"/>
                </a:solidFill>
                <a:latin typeface="Calibri"/>
                <a:ea typeface="Calibri"/>
                <a:cs typeface="Calibri"/>
                <a:sym typeface="Calibri"/>
              </a:rPr>
              <a:t>“Shared layers”</a:t>
            </a:r>
            <a:endParaRPr sz="1800" b="0" i="0" u="none" strike="noStrike" cap="none">
              <a:solidFill>
                <a:schemeClr val="dk1"/>
              </a:solidFill>
              <a:latin typeface="Calibri"/>
              <a:ea typeface="Calibri"/>
              <a:cs typeface="Calibri"/>
              <a:sym typeface="Calibri"/>
            </a:endParaRPr>
          </a:p>
        </p:txBody>
      </p:sp>
      <p:sp>
        <p:nvSpPr>
          <p:cNvPr id="374" name="Google Shape;374;p17"/>
          <p:cNvSpPr/>
          <p:nvPr/>
        </p:nvSpPr>
        <p:spPr>
          <a:xfrm>
            <a:off x="775274" y="4638554"/>
            <a:ext cx="7552973" cy="1454742"/>
          </a:xfrm>
          <a:prstGeom prst="rect">
            <a:avLst/>
          </a:prstGeom>
          <a:solidFill>
            <a:srgbClr val="FF0000">
              <a:alpha val="4313"/>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18"/>
          <p:cNvSpPr txBox="1">
            <a:spLocks noGrp="1"/>
          </p:cNvSpPr>
          <p:nvPr>
            <p:ph type="title"/>
          </p:nvPr>
        </p:nvSpPr>
        <p:spPr>
          <a:xfrm>
            <a:off x="838200" y="365125"/>
            <a:ext cx="4321696"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a:t>Layer and object concept</a:t>
            </a:r>
            <a:br>
              <a:rPr lang="en-GB" sz="2592" b="1"/>
            </a:br>
            <a:r>
              <a:rPr lang="en-GB" sz="1458" b="1"/>
              <a:t>Properties of a layer</a:t>
            </a:r>
            <a:endParaRPr sz="1458" b="1">
              <a:latin typeface="Calibri"/>
              <a:ea typeface="Calibri"/>
              <a:cs typeface="Calibri"/>
              <a:sym typeface="Calibri"/>
            </a:endParaRPr>
          </a:p>
        </p:txBody>
      </p:sp>
      <p:sp>
        <p:nvSpPr>
          <p:cNvPr id="380" name="Google Shape;380;p18"/>
          <p:cNvSpPr txBox="1">
            <a:spLocks noGrp="1"/>
          </p:cNvSpPr>
          <p:nvPr>
            <p:ph type="body" idx="1"/>
          </p:nvPr>
        </p:nvSpPr>
        <p:spPr>
          <a:xfrm>
            <a:off x="838200" y="1435300"/>
            <a:ext cx="10515600" cy="5594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a:t>When creating a layer, the following information will be required:</a:t>
            </a:r>
            <a:endParaRPr/>
          </a:p>
          <a:p>
            <a:pPr marL="685800" lvl="1" indent="-228600" algn="l" rtl="0">
              <a:lnSpc>
                <a:spcPct val="90000"/>
              </a:lnSpc>
              <a:spcBef>
                <a:spcPts val="1100"/>
              </a:spcBef>
              <a:spcAft>
                <a:spcPts val="0"/>
              </a:spcAft>
              <a:buClr>
                <a:schemeClr val="dk1"/>
              </a:buClr>
              <a:buSzPts val="1600"/>
              <a:buChar char="•"/>
            </a:pPr>
            <a:r>
              <a:rPr lang="en-GB" sz="1600"/>
              <a:t>Name</a:t>
            </a:r>
            <a:endParaRPr/>
          </a:p>
          <a:p>
            <a:pPr marL="685800" lvl="1" indent="-228600" algn="l" rtl="0">
              <a:lnSpc>
                <a:spcPct val="90000"/>
              </a:lnSpc>
              <a:spcBef>
                <a:spcPts val="500"/>
              </a:spcBef>
              <a:spcAft>
                <a:spcPts val="0"/>
              </a:spcAft>
              <a:buClr>
                <a:schemeClr val="dk1"/>
              </a:buClr>
              <a:buSzPts val="1600"/>
              <a:buChar char="•"/>
            </a:pPr>
            <a:r>
              <a:rPr lang="en-GB" sz="1600"/>
              <a:t>Description</a:t>
            </a:r>
            <a:endParaRPr/>
          </a:p>
          <a:p>
            <a:pPr marL="685800" lvl="1" indent="-228600" algn="l" rtl="0">
              <a:lnSpc>
                <a:spcPct val="90000"/>
              </a:lnSpc>
              <a:spcBef>
                <a:spcPts val="500"/>
              </a:spcBef>
              <a:spcAft>
                <a:spcPts val="0"/>
              </a:spcAft>
              <a:buClr>
                <a:schemeClr val="dk1"/>
              </a:buClr>
              <a:buSzPts val="1600"/>
              <a:buChar char="•"/>
            </a:pPr>
            <a:r>
              <a:rPr lang="en-GB" sz="1600">
                <a:solidFill>
                  <a:srgbClr val="D8D8D8"/>
                </a:solidFill>
              </a:rPr>
              <a:t>Url</a:t>
            </a:r>
            <a:endParaRPr sz="1600">
              <a:solidFill>
                <a:srgbClr val="D8D8D8"/>
              </a:solidFill>
            </a:endParaRPr>
          </a:p>
          <a:p>
            <a:pPr marL="685800" lvl="1" indent="-228600" algn="l" rtl="0">
              <a:lnSpc>
                <a:spcPct val="90000"/>
              </a:lnSpc>
              <a:spcBef>
                <a:spcPts val="500"/>
              </a:spcBef>
              <a:spcAft>
                <a:spcPts val="0"/>
              </a:spcAft>
              <a:buClr>
                <a:schemeClr val="dk1"/>
              </a:buClr>
              <a:buSzPts val="1600"/>
              <a:buChar char="•"/>
            </a:pPr>
            <a:r>
              <a:rPr lang="en-GB" sz="1600"/>
              <a:t>Source type </a:t>
            </a:r>
            <a:r>
              <a:rPr lang="en-GB" sz="1600">
                <a:solidFill>
                  <a:srgbClr val="0070C0"/>
                </a:solidFill>
              </a:rPr>
              <a:t>(Points, Geometry File, Image File)</a:t>
            </a:r>
            <a:endParaRPr/>
          </a:p>
          <a:p>
            <a:pPr marL="685800" lvl="1" indent="-228600" algn="l" rtl="0">
              <a:lnSpc>
                <a:spcPct val="90000"/>
              </a:lnSpc>
              <a:spcBef>
                <a:spcPts val="500"/>
              </a:spcBef>
              <a:spcAft>
                <a:spcPts val="0"/>
              </a:spcAft>
              <a:buClr>
                <a:schemeClr val="dk1"/>
              </a:buClr>
              <a:buSzPts val="1600"/>
              <a:buChar char="•"/>
            </a:pPr>
            <a:r>
              <a:rPr lang="en-GB" sz="1600"/>
              <a:t>Geographical accessing criteria </a:t>
            </a:r>
            <a:r>
              <a:rPr lang="en-GB" sz="1600" b="1"/>
              <a:t>(Level)</a:t>
            </a:r>
            <a:endParaRPr/>
          </a:p>
          <a:p>
            <a:pPr marL="685800" lvl="1" indent="-228600" algn="l" rtl="0">
              <a:lnSpc>
                <a:spcPct val="90000"/>
              </a:lnSpc>
              <a:spcBef>
                <a:spcPts val="500"/>
              </a:spcBef>
              <a:spcAft>
                <a:spcPts val="0"/>
              </a:spcAft>
              <a:buClr>
                <a:schemeClr val="dk1"/>
              </a:buClr>
              <a:buSzPts val="1600"/>
              <a:buChar char="•"/>
            </a:pPr>
            <a:r>
              <a:rPr lang="en-GB" sz="1600"/>
              <a:t>Clearance accessing criteria </a:t>
            </a:r>
            <a:r>
              <a:rPr lang="en-GB" sz="1600" b="1"/>
              <a:t>(Sensitivity)</a:t>
            </a:r>
            <a:endParaRPr/>
          </a:p>
          <a:p>
            <a:pPr marL="685800" lvl="1" indent="-228600" algn="l" rtl="0">
              <a:lnSpc>
                <a:spcPct val="90000"/>
              </a:lnSpc>
              <a:spcBef>
                <a:spcPts val="500"/>
              </a:spcBef>
              <a:spcAft>
                <a:spcPts val="0"/>
              </a:spcAft>
              <a:buClr>
                <a:schemeClr val="dk1"/>
              </a:buClr>
              <a:buSzPts val="1600"/>
              <a:buChar char="•"/>
            </a:pPr>
            <a:r>
              <a:rPr lang="en-GB" sz="1600"/>
              <a:t>Keywords </a:t>
            </a:r>
            <a:r>
              <a:rPr lang="en-GB" sz="1600" b="1"/>
              <a:t>(Tags)</a:t>
            </a:r>
            <a:endParaRPr/>
          </a:p>
          <a:p>
            <a:pPr marL="685800" lvl="1" indent="-228600" algn="l" rtl="0">
              <a:lnSpc>
                <a:spcPct val="90000"/>
              </a:lnSpc>
              <a:spcBef>
                <a:spcPts val="500"/>
              </a:spcBef>
              <a:spcAft>
                <a:spcPts val="0"/>
              </a:spcAft>
              <a:buClr>
                <a:schemeClr val="dk1"/>
              </a:buClr>
              <a:buSzPts val="1600"/>
              <a:buChar char="•"/>
            </a:pPr>
            <a:r>
              <a:rPr lang="en-GB" sz="1600"/>
              <a:t>Customs Fields to be defined by the user, if needed/wanted</a:t>
            </a:r>
            <a:endParaRPr/>
          </a:p>
          <a:p>
            <a:pPr marL="685800" lvl="1" indent="-127000" algn="l" rtl="0">
              <a:lnSpc>
                <a:spcPct val="90000"/>
              </a:lnSpc>
              <a:spcBef>
                <a:spcPts val="500"/>
              </a:spcBef>
              <a:spcAft>
                <a:spcPts val="0"/>
              </a:spcAft>
              <a:buClr>
                <a:schemeClr val="dk1"/>
              </a:buClr>
              <a:buSzPts val="1600"/>
              <a:buNone/>
            </a:pPr>
            <a:endParaRPr sz="1600"/>
          </a:p>
          <a:p>
            <a:pPr marL="228600" lvl="0" indent="-228600" algn="l" rtl="0">
              <a:lnSpc>
                <a:spcPct val="90000"/>
              </a:lnSpc>
              <a:spcBef>
                <a:spcPts val="1000"/>
              </a:spcBef>
              <a:spcAft>
                <a:spcPts val="0"/>
              </a:spcAft>
              <a:buClr>
                <a:schemeClr val="dk1"/>
              </a:buClr>
              <a:buSzPts val="2000"/>
              <a:buChar char="•"/>
            </a:pPr>
            <a:r>
              <a:rPr lang="en-GB" sz="2000"/>
              <a:t>Automatically, the system adds the following properties:</a:t>
            </a:r>
            <a:endParaRPr/>
          </a:p>
          <a:p>
            <a:pPr marL="685800" lvl="1" indent="-228600" algn="l" rtl="0">
              <a:lnSpc>
                <a:spcPct val="90000"/>
              </a:lnSpc>
              <a:spcBef>
                <a:spcPts val="500"/>
              </a:spcBef>
              <a:spcAft>
                <a:spcPts val="0"/>
              </a:spcAft>
              <a:buClr>
                <a:schemeClr val="dk1"/>
              </a:buClr>
              <a:buSzPts val="1800"/>
              <a:buChar char="•"/>
            </a:pPr>
            <a:r>
              <a:rPr lang="en-GB" sz="1800"/>
              <a:t>Author</a:t>
            </a:r>
            <a:endParaRPr/>
          </a:p>
          <a:p>
            <a:pPr marL="685800" lvl="1" indent="-228600" algn="l" rtl="0">
              <a:lnSpc>
                <a:spcPct val="90000"/>
              </a:lnSpc>
              <a:spcBef>
                <a:spcPts val="500"/>
              </a:spcBef>
              <a:spcAft>
                <a:spcPts val="0"/>
              </a:spcAft>
              <a:buClr>
                <a:schemeClr val="dk1"/>
              </a:buClr>
              <a:buSzPts val="1800"/>
              <a:buChar char="•"/>
            </a:pPr>
            <a:r>
              <a:rPr lang="en-GB" sz="1800"/>
              <a:t>Date of creation</a:t>
            </a:r>
            <a:endParaRPr/>
          </a:p>
        </p:txBody>
      </p:sp>
      <p:pic>
        <p:nvPicPr>
          <p:cNvPr id="381" name="Google Shape;381;p18" descr="Graphical user interface, application&#10;&#10;Description automatically generated"/>
          <p:cNvPicPr preferRelativeResize="0"/>
          <p:nvPr/>
        </p:nvPicPr>
        <p:blipFill rotWithShape="1">
          <a:blip r:embed="rId3">
            <a:alphaModFix/>
          </a:blip>
          <a:srcRect/>
          <a:stretch/>
        </p:blipFill>
        <p:spPr>
          <a:xfrm>
            <a:off x="8616280" y="476552"/>
            <a:ext cx="2639327" cy="5721683"/>
          </a:xfrm>
          <a:prstGeom prst="rect">
            <a:avLst/>
          </a:prstGeom>
          <a:noFill/>
          <a:ln w="9525" cap="flat" cmpd="sng">
            <a:solidFill>
              <a:srgbClr val="1F3864"/>
            </a:solidFill>
            <a:prstDash val="solid"/>
            <a:round/>
            <a:headEnd type="none" w="sm" len="sm"/>
            <a:tailEnd type="none" w="sm" len="sm"/>
          </a:ln>
        </p:spPr>
      </p:pic>
      <p:sp>
        <p:nvSpPr>
          <p:cNvPr id="382" name="Google Shape;382;p18"/>
          <p:cNvSpPr txBox="1"/>
          <p:nvPr/>
        </p:nvSpPr>
        <p:spPr>
          <a:xfrm>
            <a:off x="1199456" y="5949280"/>
            <a:ext cx="6040588" cy="36929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1" u="none" strike="noStrike" cap="none">
                <a:solidFill>
                  <a:srgbClr val="FF0000"/>
                </a:solidFill>
                <a:latin typeface="Calibri"/>
                <a:ea typeface="Calibri"/>
                <a:cs typeface="Calibri"/>
                <a:sym typeface="Calibri"/>
              </a:rPr>
              <a:t>These properties can be used later as search / selection criteria</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8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0">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0">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0">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0">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0">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0">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0">
                                            <p:txEl>
                                              <p:pRg st="12" end="12"/>
                                            </p:txEl>
                                          </p:spTgt>
                                        </p:tgtEl>
                                        <p:attrNameLst>
                                          <p:attrName>style.visibility</p:attrName>
                                        </p:attrNameLst>
                                      </p:cBhvr>
                                      <p:to>
                                        <p:strVal val="visible"/>
                                      </p:to>
                                    </p:set>
                                  </p:childTnLst>
                                </p:cTn>
                              </p:par>
                            </p:childTnLst>
                          </p:cTn>
                        </p:par>
                        <p:par>
                          <p:cTn id="33" fill="hold">
                            <p:stCondLst>
                              <p:cond delay="1"/>
                            </p:stCondLst>
                            <p:childTnLst>
                              <p:par>
                                <p:cTn id="34" presetID="1" presetClass="entr" presetSubtype="0" fill="hold" nodeType="afterEffect">
                                  <p:stCondLst>
                                    <p:cond delay="1000"/>
                                  </p:stCondLst>
                                  <p:childTnLst>
                                    <p:set>
                                      <p:cBhvr>
                                        <p:cTn id="35"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19"/>
          <p:cNvSpPr txBox="1">
            <a:spLocks noGrp="1"/>
          </p:cNvSpPr>
          <p:nvPr>
            <p:ph type="title"/>
          </p:nvPr>
        </p:nvSpPr>
        <p:spPr>
          <a:xfrm>
            <a:off x="838200" y="365125"/>
            <a:ext cx="5257800"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a:t>Layer and object concept</a:t>
            </a:r>
            <a:br>
              <a:rPr lang="en-GB" sz="2592" b="1"/>
            </a:br>
            <a:r>
              <a:rPr lang="en-GB" sz="1458" b="1"/>
              <a:t>Properties of an object</a:t>
            </a:r>
            <a:endParaRPr sz="1458" b="1">
              <a:latin typeface="Calibri"/>
              <a:ea typeface="Calibri"/>
              <a:cs typeface="Calibri"/>
              <a:sym typeface="Calibri"/>
            </a:endParaRPr>
          </a:p>
        </p:txBody>
      </p:sp>
      <p:sp>
        <p:nvSpPr>
          <p:cNvPr id="389" name="Google Shape;389;p19"/>
          <p:cNvSpPr txBox="1">
            <a:spLocks noGrp="1"/>
          </p:cNvSpPr>
          <p:nvPr>
            <p:ph type="body" idx="1"/>
          </p:nvPr>
        </p:nvSpPr>
        <p:spPr>
          <a:xfrm>
            <a:off x="838200" y="1435300"/>
            <a:ext cx="7170217" cy="5594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a:t>When importing a layer, all the data associated to object is imported, eg:</a:t>
            </a:r>
            <a:endParaRPr/>
          </a:p>
          <a:p>
            <a:pPr marL="685800" lvl="1" indent="-228600" algn="l" rtl="0">
              <a:lnSpc>
                <a:spcPct val="90000"/>
              </a:lnSpc>
              <a:spcBef>
                <a:spcPts val="500"/>
              </a:spcBef>
              <a:spcAft>
                <a:spcPts val="0"/>
              </a:spcAft>
              <a:buClr>
                <a:schemeClr val="dk1"/>
              </a:buClr>
              <a:buSzPts val="1600"/>
              <a:buChar char="•"/>
            </a:pPr>
            <a:r>
              <a:rPr lang="en-GB" sz="1600"/>
              <a:t>In pict 1, Imported information related to a vessel</a:t>
            </a:r>
            <a:endParaRPr/>
          </a:p>
          <a:p>
            <a:pPr marL="685800" lvl="1" indent="-228600" algn="l" rtl="0">
              <a:lnSpc>
                <a:spcPct val="90000"/>
              </a:lnSpc>
              <a:spcBef>
                <a:spcPts val="500"/>
              </a:spcBef>
              <a:spcAft>
                <a:spcPts val="0"/>
              </a:spcAft>
              <a:buClr>
                <a:schemeClr val="dk1"/>
              </a:buClr>
              <a:buSzPts val="1600"/>
              <a:buChar char="•"/>
            </a:pPr>
            <a:r>
              <a:rPr lang="en-GB" sz="1600"/>
              <a:t>In pict 2, Imported information related to an oil platform</a:t>
            </a:r>
            <a:endParaRPr/>
          </a:p>
          <a:p>
            <a:pPr marL="0" lvl="0" indent="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en-GB" sz="2000"/>
              <a:t>When creating an object to be added to a layer, the following information is requested:</a:t>
            </a:r>
            <a:endParaRPr/>
          </a:p>
          <a:p>
            <a:pPr marL="685800" lvl="1" indent="-228600" algn="l" rtl="0">
              <a:lnSpc>
                <a:spcPct val="90000"/>
              </a:lnSpc>
              <a:spcBef>
                <a:spcPts val="500"/>
              </a:spcBef>
              <a:spcAft>
                <a:spcPts val="0"/>
              </a:spcAft>
              <a:buClr>
                <a:schemeClr val="dk1"/>
              </a:buClr>
              <a:buSzPts val="1600"/>
              <a:buChar char="•"/>
            </a:pPr>
            <a:r>
              <a:rPr lang="en-GB" sz="1600"/>
              <a:t>Layer</a:t>
            </a:r>
            <a:endParaRPr/>
          </a:p>
          <a:p>
            <a:pPr marL="685800" lvl="1" indent="-228600" algn="l" rtl="0">
              <a:lnSpc>
                <a:spcPct val="90000"/>
              </a:lnSpc>
              <a:spcBef>
                <a:spcPts val="500"/>
              </a:spcBef>
              <a:spcAft>
                <a:spcPts val="0"/>
              </a:spcAft>
              <a:buClr>
                <a:schemeClr val="dk1"/>
              </a:buClr>
              <a:buSzPts val="1600"/>
              <a:buChar char="•"/>
            </a:pPr>
            <a:r>
              <a:rPr lang="en-GB" sz="1600"/>
              <a:t>Name</a:t>
            </a:r>
            <a:endParaRPr/>
          </a:p>
          <a:p>
            <a:pPr marL="685800" lvl="1" indent="-228600" algn="l" rtl="0">
              <a:lnSpc>
                <a:spcPct val="90000"/>
              </a:lnSpc>
              <a:spcBef>
                <a:spcPts val="500"/>
              </a:spcBef>
              <a:spcAft>
                <a:spcPts val="0"/>
              </a:spcAft>
              <a:buClr>
                <a:schemeClr val="dk1"/>
              </a:buClr>
              <a:buSzPts val="1600"/>
              <a:buChar char="•"/>
            </a:pPr>
            <a:r>
              <a:rPr lang="en-GB" sz="1600"/>
              <a:t>Position</a:t>
            </a:r>
            <a:endParaRPr/>
          </a:p>
          <a:p>
            <a:pPr marL="685800" lvl="1" indent="-228600" algn="l" rtl="0">
              <a:lnSpc>
                <a:spcPct val="90000"/>
              </a:lnSpc>
              <a:spcBef>
                <a:spcPts val="500"/>
              </a:spcBef>
              <a:spcAft>
                <a:spcPts val="0"/>
              </a:spcAft>
              <a:buClr>
                <a:schemeClr val="dk1"/>
              </a:buClr>
              <a:buSzPts val="1600"/>
              <a:buChar char="•"/>
            </a:pPr>
            <a:r>
              <a:rPr lang="en-GB" sz="1600"/>
              <a:t>Color</a:t>
            </a:r>
            <a:endParaRPr/>
          </a:p>
          <a:p>
            <a:pPr marL="685800" lvl="1" indent="-228600" algn="l" rtl="0">
              <a:lnSpc>
                <a:spcPct val="90000"/>
              </a:lnSpc>
              <a:spcBef>
                <a:spcPts val="500"/>
              </a:spcBef>
              <a:spcAft>
                <a:spcPts val="0"/>
              </a:spcAft>
              <a:buClr>
                <a:schemeClr val="dk1"/>
              </a:buClr>
              <a:buSzPts val="1600"/>
              <a:buChar char="•"/>
            </a:pPr>
            <a:r>
              <a:rPr lang="en-GB" sz="1600"/>
              <a:t>Icon</a:t>
            </a:r>
            <a:endParaRPr sz="1600">
              <a:solidFill>
                <a:srgbClr val="0070C0"/>
              </a:solidFill>
            </a:endParaRPr>
          </a:p>
          <a:p>
            <a:pPr marL="685800" lvl="1" indent="-228600" algn="l" rtl="0">
              <a:lnSpc>
                <a:spcPct val="90000"/>
              </a:lnSpc>
              <a:spcBef>
                <a:spcPts val="500"/>
              </a:spcBef>
              <a:spcAft>
                <a:spcPts val="0"/>
              </a:spcAft>
              <a:buClr>
                <a:schemeClr val="dk1"/>
              </a:buClr>
              <a:buSzPts val="1600"/>
              <a:buChar char="•"/>
            </a:pPr>
            <a:r>
              <a:rPr lang="en-GB" sz="1600"/>
              <a:t>Position</a:t>
            </a:r>
            <a:endParaRPr sz="1600" b="1"/>
          </a:p>
          <a:p>
            <a:pPr marL="685800" lvl="1" indent="-228600" algn="l" rtl="0">
              <a:lnSpc>
                <a:spcPct val="90000"/>
              </a:lnSpc>
              <a:spcBef>
                <a:spcPts val="500"/>
              </a:spcBef>
              <a:spcAft>
                <a:spcPts val="0"/>
              </a:spcAft>
              <a:buClr>
                <a:schemeClr val="dk1"/>
              </a:buClr>
              <a:buSzPts val="1600"/>
              <a:buChar char="•"/>
            </a:pPr>
            <a:r>
              <a:rPr lang="en-GB" sz="1600"/>
              <a:t>Speed and Course</a:t>
            </a:r>
            <a:endParaRPr sz="1600" b="1"/>
          </a:p>
          <a:p>
            <a:pPr marL="685800" lvl="1" indent="-228600" algn="l" rtl="0">
              <a:lnSpc>
                <a:spcPct val="90000"/>
              </a:lnSpc>
              <a:spcBef>
                <a:spcPts val="500"/>
              </a:spcBef>
              <a:spcAft>
                <a:spcPts val="0"/>
              </a:spcAft>
              <a:buClr>
                <a:schemeClr val="dk1"/>
              </a:buClr>
              <a:buSzPts val="1600"/>
              <a:buChar char="•"/>
            </a:pPr>
            <a:r>
              <a:rPr lang="en-GB" sz="1600"/>
              <a:t>Customs Fields to be defined by the user, if needed/wanted</a:t>
            </a:r>
            <a:endParaRPr/>
          </a:p>
          <a:p>
            <a:pPr marL="685800" lvl="1" indent="-76200" algn="l" rtl="0">
              <a:lnSpc>
                <a:spcPct val="90000"/>
              </a:lnSpc>
              <a:spcBef>
                <a:spcPts val="500"/>
              </a:spcBef>
              <a:spcAft>
                <a:spcPts val="0"/>
              </a:spcAft>
              <a:buClr>
                <a:schemeClr val="dk1"/>
              </a:buClr>
              <a:buSzPts val="2400"/>
              <a:buNone/>
            </a:pPr>
            <a:endParaRPr/>
          </a:p>
        </p:txBody>
      </p:sp>
      <p:pic>
        <p:nvPicPr>
          <p:cNvPr id="390" name="Google Shape;390;p19"/>
          <p:cNvPicPr preferRelativeResize="0"/>
          <p:nvPr/>
        </p:nvPicPr>
        <p:blipFill rotWithShape="1">
          <a:blip r:embed="rId3">
            <a:alphaModFix/>
          </a:blip>
          <a:srcRect/>
          <a:stretch/>
        </p:blipFill>
        <p:spPr>
          <a:xfrm>
            <a:off x="8799985" y="3190324"/>
            <a:ext cx="1869007" cy="3334734"/>
          </a:xfrm>
          <a:prstGeom prst="rect">
            <a:avLst/>
          </a:prstGeom>
          <a:noFill/>
          <a:ln w="9525" cap="flat" cmpd="sng">
            <a:solidFill>
              <a:srgbClr val="1F3864"/>
            </a:solidFill>
            <a:prstDash val="solid"/>
            <a:round/>
            <a:headEnd type="none" w="sm" len="sm"/>
            <a:tailEnd type="none" w="sm" len="sm"/>
          </a:ln>
        </p:spPr>
      </p:pic>
      <p:sp>
        <p:nvSpPr>
          <p:cNvPr id="391" name="Google Shape;391;p19"/>
          <p:cNvSpPr txBox="1"/>
          <p:nvPr/>
        </p:nvSpPr>
        <p:spPr>
          <a:xfrm>
            <a:off x="1343471" y="6098420"/>
            <a:ext cx="6664945" cy="369291"/>
          </a:xfrm>
          <a:prstGeom prst="rect">
            <a:avLst/>
          </a:prstGeom>
          <a:no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1" u="none" strike="noStrike" cap="none">
                <a:solidFill>
                  <a:srgbClr val="FF0000"/>
                </a:solidFill>
                <a:latin typeface="Calibri"/>
                <a:ea typeface="Calibri"/>
                <a:cs typeface="Calibri"/>
                <a:sym typeface="Calibri"/>
              </a:rPr>
              <a:t>These properties can be used later as search / selection criteria</a:t>
            </a:r>
            <a:endParaRPr sz="1800" b="0" i="0" u="none" strike="noStrike" cap="none">
              <a:solidFill>
                <a:schemeClr val="dk1"/>
              </a:solidFill>
              <a:latin typeface="Calibri"/>
              <a:ea typeface="Calibri"/>
              <a:cs typeface="Calibri"/>
              <a:sym typeface="Calibri"/>
            </a:endParaRPr>
          </a:p>
        </p:txBody>
      </p:sp>
      <p:pic>
        <p:nvPicPr>
          <p:cNvPr id="392" name="Google Shape;392;p19" descr="Graphical user interface, application&#10;&#10;Description automatically generated"/>
          <p:cNvPicPr preferRelativeResize="0"/>
          <p:nvPr/>
        </p:nvPicPr>
        <p:blipFill rotWithShape="1">
          <a:blip r:embed="rId4">
            <a:alphaModFix/>
          </a:blip>
          <a:srcRect/>
          <a:stretch/>
        </p:blipFill>
        <p:spPr>
          <a:xfrm>
            <a:off x="9149089" y="836712"/>
            <a:ext cx="1569525" cy="2040853"/>
          </a:xfrm>
          <a:prstGeom prst="rect">
            <a:avLst/>
          </a:prstGeom>
          <a:noFill/>
          <a:ln w="9525" cap="flat" cmpd="sng">
            <a:solidFill>
              <a:srgbClr val="002060"/>
            </a:solidFill>
            <a:prstDash val="solid"/>
            <a:round/>
            <a:headEnd type="none" w="sm" len="sm"/>
            <a:tailEnd type="none" w="sm" len="sm"/>
          </a:ln>
        </p:spPr>
      </p:pic>
      <p:pic>
        <p:nvPicPr>
          <p:cNvPr id="393" name="Google Shape;393;p19" descr="Graphical user interface, application&#10;&#10;Description automatically generated"/>
          <p:cNvPicPr preferRelativeResize="0"/>
          <p:nvPr/>
        </p:nvPicPr>
        <p:blipFill rotWithShape="1">
          <a:blip r:embed="rId5">
            <a:alphaModFix/>
          </a:blip>
          <a:srcRect/>
          <a:stretch/>
        </p:blipFill>
        <p:spPr>
          <a:xfrm>
            <a:off x="8008417" y="440971"/>
            <a:ext cx="1715948" cy="2181705"/>
          </a:xfrm>
          <a:prstGeom prst="rect">
            <a:avLst/>
          </a:prstGeom>
          <a:noFill/>
          <a:ln w="9525" cap="flat" cmpd="sng">
            <a:solidFill>
              <a:srgbClr val="002060"/>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9">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89">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9">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89">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89">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89">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9">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9">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89">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89">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89">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89">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89">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90"/>
                                        </p:tgtEl>
                                        <p:attrNameLst>
                                          <p:attrName>style.visibility</p:attrName>
                                        </p:attrNameLst>
                                      </p:cBhvr>
                                      <p:to>
                                        <p:strVal val="visible"/>
                                      </p:to>
                                    </p:set>
                                  </p:childTnLst>
                                </p:cTn>
                              </p:par>
                            </p:childTnLst>
                          </p:cTn>
                        </p:par>
                        <p:par>
                          <p:cTn id="41" fill="hold">
                            <p:stCondLst>
                              <p:cond delay="1"/>
                            </p:stCondLst>
                            <p:childTnLst>
                              <p:par>
                                <p:cTn id="42" presetID="1" presetClass="entr" presetSubtype="0" fill="hold" nodeType="afterEffect">
                                  <p:stCondLst>
                                    <p:cond delay="1000"/>
                                  </p:stCondLst>
                                  <p:childTnLst>
                                    <p:set>
                                      <p:cBhvr>
                                        <p:cTn id="43" dur="1" fill="hold">
                                          <p:stCondLst>
                                            <p:cond delay="0"/>
                                          </p:stCondLst>
                                        </p:cTn>
                                        <p:tgtEl>
                                          <p:spTgt spid="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en-GB"/>
              <a:t>YARIS</a:t>
            </a:r>
            <a:endParaRPr/>
          </a:p>
        </p:txBody>
      </p:sp>
      <p:sp>
        <p:nvSpPr>
          <p:cNvPr id="173" name="Google Shape;17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GB"/>
              <a:t>THE TOOL MSA -MAP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20"/>
          <p:cNvSpPr/>
          <p:nvPr/>
        </p:nvSpPr>
        <p:spPr>
          <a:xfrm>
            <a:off x="6989211" y="1856178"/>
            <a:ext cx="415350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b="0" i="0" u="none" strike="noStrike" cap="none">
                <a:solidFill>
                  <a:schemeClr val="dk1"/>
                </a:solidFill>
                <a:latin typeface="Calibri"/>
                <a:ea typeface="Calibri"/>
                <a:cs typeface="Calibri"/>
                <a:sym typeface="Calibri"/>
              </a:rPr>
              <a:t>Users </a:t>
            </a:r>
            <a:r>
              <a:rPr lang="en-GB" sz="1800" b="0" i="1" u="none" strike="noStrike" cap="none">
                <a:solidFill>
                  <a:schemeClr val="dk1"/>
                </a:solidFill>
                <a:latin typeface="Calibri"/>
                <a:ea typeface="Calibri"/>
                <a:cs typeface="Calibri"/>
                <a:sym typeface="Calibri"/>
              </a:rPr>
              <a:t>with the appropriate permission</a:t>
            </a:r>
            <a:endParaRPr sz="1800" b="0" i="0" u="none" strike="noStrike" cap="none">
              <a:solidFill>
                <a:schemeClr val="dk1"/>
              </a:solidFill>
              <a:latin typeface="Calibri"/>
              <a:ea typeface="Calibri"/>
              <a:cs typeface="Calibri"/>
              <a:sym typeface="Calibri"/>
            </a:endParaRPr>
          </a:p>
        </p:txBody>
      </p:sp>
      <p:grpSp>
        <p:nvGrpSpPr>
          <p:cNvPr id="399" name="Google Shape;399;p20"/>
          <p:cNvGrpSpPr/>
          <p:nvPr/>
        </p:nvGrpSpPr>
        <p:grpSpPr>
          <a:xfrm>
            <a:off x="3592886" y="3862193"/>
            <a:ext cx="8072917" cy="2519199"/>
            <a:chOff x="426127" y="3375315"/>
            <a:chExt cx="8072917" cy="2519199"/>
          </a:xfrm>
        </p:grpSpPr>
        <p:sp>
          <p:nvSpPr>
            <p:cNvPr id="400" name="Google Shape;400;p20"/>
            <p:cNvSpPr txBox="1"/>
            <p:nvPr/>
          </p:nvSpPr>
          <p:spPr>
            <a:xfrm>
              <a:off x="608126" y="3856096"/>
              <a:ext cx="300971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Sensitivity of the layer</a:t>
              </a:r>
              <a:endParaRPr sz="1600" b="0" i="0" u="none" strike="noStrike" cap="none">
                <a:solidFill>
                  <a:schemeClr val="dk1"/>
                </a:solidFill>
                <a:latin typeface="Calibri"/>
                <a:ea typeface="Calibri"/>
                <a:cs typeface="Calibri"/>
                <a:sym typeface="Calibri"/>
              </a:endParaRPr>
            </a:p>
          </p:txBody>
        </p:sp>
        <p:sp>
          <p:nvSpPr>
            <p:cNvPr id="401" name="Google Shape;401;p20"/>
            <p:cNvSpPr txBox="1"/>
            <p:nvPr/>
          </p:nvSpPr>
          <p:spPr>
            <a:xfrm>
              <a:off x="5627791" y="4126623"/>
              <a:ext cx="1767101"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800000"/>
                </a:buClr>
                <a:buSzPts val="1600"/>
                <a:buFont typeface="Calibri"/>
                <a:buNone/>
              </a:pPr>
              <a:r>
                <a:rPr lang="en-GB" sz="1600" b="0" i="1" u="sng" strike="noStrike" cap="none">
                  <a:solidFill>
                    <a:srgbClr val="800000"/>
                  </a:solidFill>
                  <a:latin typeface="Calibri"/>
                  <a:ea typeface="Calibri"/>
                  <a:cs typeface="Calibri"/>
                  <a:sym typeface="Calibri"/>
                </a:rPr>
                <a:t>user permissions</a:t>
              </a:r>
              <a:endParaRPr sz="1600" b="0" i="1" u="sng" strike="noStrike" cap="none">
                <a:solidFill>
                  <a:srgbClr val="800000"/>
                </a:solidFill>
                <a:latin typeface="Calibri"/>
                <a:ea typeface="Calibri"/>
                <a:cs typeface="Calibri"/>
                <a:sym typeface="Calibri"/>
              </a:endParaRPr>
            </a:p>
          </p:txBody>
        </p:sp>
        <p:sp>
          <p:nvSpPr>
            <p:cNvPr id="402" name="Google Shape;402;p20"/>
            <p:cNvSpPr/>
            <p:nvPr/>
          </p:nvSpPr>
          <p:spPr>
            <a:xfrm>
              <a:off x="426127" y="3375315"/>
              <a:ext cx="8072917" cy="2519199"/>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403" name="Google Shape;403;p20" descr="see.jpg"/>
            <p:cNvPicPr preferRelativeResize="0"/>
            <p:nvPr/>
          </p:nvPicPr>
          <p:blipFill rotWithShape="1">
            <a:blip r:embed="rId3">
              <a:alphaModFix/>
            </a:blip>
            <a:srcRect/>
            <a:stretch/>
          </p:blipFill>
          <p:spPr>
            <a:xfrm flipH="1">
              <a:off x="5998179" y="3491126"/>
              <a:ext cx="773350" cy="722520"/>
            </a:xfrm>
            <a:prstGeom prst="rect">
              <a:avLst/>
            </a:prstGeom>
            <a:noFill/>
            <a:ln>
              <a:noFill/>
            </a:ln>
          </p:spPr>
        </p:pic>
      </p:grpSp>
      <p:sp>
        <p:nvSpPr>
          <p:cNvPr id="404" name="Google Shape;404;p20"/>
          <p:cNvSpPr txBox="1"/>
          <p:nvPr/>
        </p:nvSpPr>
        <p:spPr>
          <a:xfrm>
            <a:off x="3381371" y="1785334"/>
            <a:ext cx="1642535"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Layer Level</a:t>
            </a:r>
            <a:endParaRPr/>
          </a:p>
          <a:p>
            <a:pPr marL="0" marR="0" lvl="0" indent="0" algn="l" rtl="0">
              <a:spcBef>
                <a:spcPts val="0"/>
              </a:spcBef>
              <a:spcAft>
                <a:spcPts val="0"/>
              </a:spcAft>
              <a:buClr>
                <a:schemeClr val="dk1"/>
              </a:buClr>
              <a:buSzPts val="1600"/>
              <a:buFont typeface="Calibri"/>
              <a:buNone/>
            </a:pPr>
            <a:r>
              <a:rPr lang="en-GB" sz="1600" b="0" i="1" u="none" strike="noStrike" cap="none">
                <a:solidFill>
                  <a:srgbClr val="002060"/>
                </a:solidFill>
                <a:latin typeface="Calibri"/>
                <a:ea typeface="Calibri"/>
                <a:cs typeface="Calibri"/>
                <a:sym typeface="Calibri"/>
              </a:rPr>
              <a:t>(Geographic criteria)</a:t>
            </a:r>
            <a:endParaRPr sz="1600" b="0" i="1" u="none" strike="noStrike" cap="none">
              <a:solidFill>
                <a:srgbClr val="002060"/>
              </a:solidFill>
              <a:latin typeface="Calibri"/>
              <a:ea typeface="Calibri"/>
              <a:cs typeface="Calibri"/>
              <a:sym typeface="Calibri"/>
            </a:endParaRPr>
          </a:p>
        </p:txBody>
      </p:sp>
      <p:sp>
        <p:nvSpPr>
          <p:cNvPr id="405" name="Google Shape;405;p20"/>
          <p:cNvSpPr txBox="1"/>
          <p:nvPr/>
        </p:nvSpPr>
        <p:spPr>
          <a:xfrm>
            <a:off x="5044335" y="1837632"/>
            <a:ext cx="77893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Local</a:t>
            </a:r>
            <a:endParaRPr sz="1800" b="0" i="0" u="none" strike="noStrike" cap="none">
              <a:solidFill>
                <a:schemeClr val="dk1"/>
              </a:solidFill>
              <a:latin typeface="Calibri"/>
              <a:ea typeface="Calibri"/>
              <a:cs typeface="Calibri"/>
              <a:sym typeface="Calibri"/>
            </a:endParaRPr>
          </a:p>
        </p:txBody>
      </p:sp>
      <p:sp>
        <p:nvSpPr>
          <p:cNvPr id="406" name="Google Shape;406;p20"/>
          <p:cNvSpPr txBox="1"/>
          <p:nvPr/>
        </p:nvSpPr>
        <p:spPr>
          <a:xfrm>
            <a:off x="5044335" y="2156676"/>
            <a:ext cx="152397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National</a:t>
            </a:r>
            <a:endParaRPr sz="1800" b="0" i="0" u="none" strike="noStrike" cap="none">
              <a:solidFill>
                <a:schemeClr val="dk1"/>
              </a:solidFill>
              <a:latin typeface="Calibri"/>
              <a:ea typeface="Calibri"/>
              <a:cs typeface="Calibri"/>
              <a:sym typeface="Calibri"/>
            </a:endParaRPr>
          </a:p>
        </p:txBody>
      </p:sp>
      <p:sp>
        <p:nvSpPr>
          <p:cNvPr id="407" name="Google Shape;407;p20"/>
          <p:cNvSpPr txBox="1"/>
          <p:nvPr/>
        </p:nvSpPr>
        <p:spPr>
          <a:xfrm>
            <a:off x="5044335" y="3432852"/>
            <a:ext cx="181185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International</a:t>
            </a:r>
            <a:endParaRPr sz="1800" b="0" i="0" u="none" strike="noStrike" cap="none">
              <a:solidFill>
                <a:schemeClr val="dk1"/>
              </a:solidFill>
              <a:latin typeface="Calibri"/>
              <a:ea typeface="Calibri"/>
              <a:cs typeface="Calibri"/>
              <a:sym typeface="Calibri"/>
            </a:endParaRPr>
          </a:p>
        </p:txBody>
      </p:sp>
      <p:cxnSp>
        <p:nvCxnSpPr>
          <p:cNvPr id="408" name="Google Shape;408;p20"/>
          <p:cNvCxnSpPr>
            <a:endCxn id="398" idx="1"/>
          </p:cNvCxnSpPr>
          <p:nvPr/>
        </p:nvCxnSpPr>
        <p:spPr>
          <a:xfrm>
            <a:off x="6535311" y="2039644"/>
            <a:ext cx="453900" cy="1200"/>
          </a:xfrm>
          <a:prstGeom prst="straightConnector1">
            <a:avLst/>
          </a:prstGeom>
          <a:noFill/>
          <a:ln w="12700" cap="flat" cmpd="sng">
            <a:solidFill>
              <a:schemeClr val="accent1"/>
            </a:solidFill>
            <a:prstDash val="solid"/>
            <a:miter lim="800000"/>
            <a:headEnd type="none" w="sm" len="sm"/>
            <a:tailEnd type="stealth" w="med" len="med"/>
          </a:ln>
        </p:spPr>
      </p:cxnSp>
      <p:cxnSp>
        <p:nvCxnSpPr>
          <p:cNvPr id="409" name="Google Shape;409;p20"/>
          <p:cNvCxnSpPr/>
          <p:nvPr/>
        </p:nvCxnSpPr>
        <p:spPr>
          <a:xfrm>
            <a:off x="4752981" y="2011163"/>
            <a:ext cx="0" cy="1631617"/>
          </a:xfrm>
          <a:prstGeom prst="straightConnector1">
            <a:avLst/>
          </a:prstGeom>
          <a:noFill/>
          <a:ln w="12700" cap="flat" cmpd="sng">
            <a:solidFill>
              <a:schemeClr val="accent1"/>
            </a:solidFill>
            <a:prstDash val="solid"/>
            <a:miter lim="800000"/>
            <a:headEnd type="none" w="sm" len="sm"/>
            <a:tailEnd type="none" w="sm" len="sm"/>
          </a:ln>
        </p:spPr>
      </p:cxnSp>
      <p:cxnSp>
        <p:nvCxnSpPr>
          <p:cNvPr id="410" name="Google Shape;410;p20"/>
          <p:cNvCxnSpPr/>
          <p:nvPr/>
        </p:nvCxnSpPr>
        <p:spPr>
          <a:xfrm>
            <a:off x="4744865" y="2348833"/>
            <a:ext cx="253989" cy="1"/>
          </a:xfrm>
          <a:prstGeom prst="straightConnector1">
            <a:avLst/>
          </a:prstGeom>
          <a:noFill/>
          <a:ln w="12700" cap="flat" cmpd="sng">
            <a:solidFill>
              <a:schemeClr val="accent1"/>
            </a:solidFill>
            <a:prstDash val="solid"/>
            <a:miter lim="800000"/>
            <a:headEnd type="none" w="sm" len="sm"/>
            <a:tailEnd type="stealth" w="med" len="med"/>
          </a:ln>
        </p:spPr>
      </p:cxnSp>
      <p:cxnSp>
        <p:nvCxnSpPr>
          <p:cNvPr id="411" name="Google Shape;411;p20"/>
          <p:cNvCxnSpPr/>
          <p:nvPr/>
        </p:nvCxnSpPr>
        <p:spPr>
          <a:xfrm>
            <a:off x="4744865" y="2672320"/>
            <a:ext cx="253989" cy="1"/>
          </a:xfrm>
          <a:prstGeom prst="straightConnector1">
            <a:avLst/>
          </a:prstGeom>
          <a:noFill/>
          <a:ln w="12700" cap="flat" cmpd="sng">
            <a:solidFill>
              <a:schemeClr val="accent1"/>
            </a:solidFill>
            <a:prstDash val="solid"/>
            <a:miter lim="800000"/>
            <a:headEnd type="none" w="sm" len="sm"/>
            <a:tailEnd type="stealth" w="med" len="med"/>
          </a:ln>
        </p:spPr>
      </p:cxnSp>
      <p:cxnSp>
        <p:nvCxnSpPr>
          <p:cNvPr id="412" name="Google Shape;412;p20"/>
          <p:cNvCxnSpPr/>
          <p:nvPr/>
        </p:nvCxnSpPr>
        <p:spPr>
          <a:xfrm>
            <a:off x="4668313" y="2025346"/>
            <a:ext cx="325989" cy="1"/>
          </a:xfrm>
          <a:prstGeom prst="straightConnector1">
            <a:avLst/>
          </a:prstGeom>
          <a:noFill/>
          <a:ln w="12700" cap="flat" cmpd="sng">
            <a:solidFill>
              <a:schemeClr val="accent1"/>
            </a:solidFill>
            <a:prstDash val="solid"/>
            <a:miter lim="800000"/>
            <a:headEnd type="none" w="sm" len="sm"/>
            <a:tailEnd type="stealth" w="med" len="med"/>
          </a:ln>
        </p:spPr>
      </p:cxnSp>
      <p:grpSp>
        <p:nvGrpSpPr>
          <p:cNvPr id="413" name="Google Shape;413;p20"/>
          <p:cNvGrpSpPr/>
          <p:nvPr/>
        </p:nvGrpSpPr>
        <p:grpSpPr>
          <a:xfrm>
            <a:off x="4030384" y="5895413"/>
            <a:ext cx="6146946" cy="355294"/>
            <a:chOff x="863625" y="5160060"/>
            <a:chExt cx="6146946" cy="355294"/>
          </a:xfrm>
        </p:grpSpPr>
        <p:cxnSp>
          <p:nvCxnSpPr>
            <p:cNvPr id="414" name="Google Shape;414;p20"/>
            <p:cNvCxnSpPr/>
            <p:nvPr/>
          </p:nvCxnSpPr>
          <p:spPr>
            <a:xfrm>
              <a:off x="1965630" y="5295091"/>
              <a:ext cx="4010426" cy="0"/>
            </a:xfrm>
            <a:prstGeom prst="straightConnector1">
              <a:avLst/>
            </a:prstGeom>
            <a:noFill/>
            <a:ln w="12700" cap="flat" cmpd="sng">
              <a:solidFill>
                <a:srgbClr val="008000"/>
              </a:solidFill>
              <a:prstDash val="dashDot"/>
              <a:miter lim="800000"/>
              <a:headEnd type="stealth" w="med" len="med"/>
              <a:tailEnd type="none" w="sm" len="sm"/>
            </a:ln>
          </p:spPr>
        </p:cxnSp>
        <p:sp>
          <p:nvSpPr>
            <p:cNvPr id="415" name="Google Shape;415;p20"/>
            <p:cNvSpPr/>
            <p:nvPr/>
          </p:nvSpPr>
          <p:spPr>
            <a:xfrm>
              <a:off x="863625" y="5160060"/>
              <a:ext cx="917702" cy="355294"/>
            </a:xfrm>
            <a:prstGeom prst="rect">
              <a:avLst/>
            </a:prstGeom>
            <a:solidFill>
              <a:srgbClr val="008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0" i="0" u="none" strike="noStrike" cap="none">
                  <a:solidFill>
                    <a:schemeClr val="lt1"/>
                  </a:solidFill>
                  <a:latin typeface="Calibri"/>
                  <a:ea typeface="Calibri"/>
                  <a:cs typeface="Calibri"/>
                  <a:sym typeface="Calibri"/>
                </a:rPr>
                <a:t>Public</a:t>
              </a:r>
              <a:endParaRPr sz="1800" b="0" i="0" u="none" strike="noStrike" cap="none">
                <a:solidFill>
                  <a:schemeClr val="dk1"/>
                </a:solidFill>
                <a:latin typeface="Calibri"/>
                <a:ea typeface="Calibri"/>
                <a:cs typeface="Calibri"/>
                <a:sym typeface="Calibri"/>
              </a:endParaRPr>
            </a:p>
          </p:txBody>
        </p:sp>
        <p:sp>
          <p:nvSpPr>
            <p:cNvPr id="416" name="Google Shape;416;p20"/>
            <p:cNvSpPr/>
            <p:nvPr/>
          </p:nvSpPr>
          <p:spPr>
            <a:xfrm>
              <a:off x="6092869" y="5160060"/>
              <a:ext cx="917702" cy="355294"/>
            </a:xfrm>
            <a:prstGeom prst="rect">
              <a:avLst/>
            </a:prstGeom>
            <a:solidFill>
              <a:srgbClr val="008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0" i="0" u="none" strike="noStrike" cap="none">
                  <a:solidFill>
                    <a:schemeClr val="lt1"/>
                  </a:solidFill>
                  <a:latin typeface="Calibri"/>
                  <a:ea typeface="Calibri"/>
                  <a:cs typeface="Calibri"/>
                  <a:sym typeface="Calibri"/>
                </a:rPr>
                <a:t>Public</a:t>
              </a:r>
              <a:endParaRPr sz="1800" b="0" i="0" u="none" strike="noStrike" cap="none">
                <a:solidFill>
                  <a:schemeClr val="dk1"/>
                </a:solidFill>
                <a:latin typeface="Calibri"/>
                <a:ea typeface="Calibri"/>
                <a:cs typeface="Calibri"/>
                <a:sym typeface="Calibri"/>
              </a:endParaRPr>
            </a:p>
          </p:txBody>
        </p:sp>
      </p:grpSp>
      <p:grpSp>
        <p:nvGrpSpPr>
          <p:cNvPr id="417" name="Google Shape;417;p20"/>
          <p:cNvGrpSpPr/>
          <p:nvPr/>
        </p:nvGrpSpPr>
        <p:grpSpPr>
          <a:xfrm>
            <a:off x="4039908" y="4999233"/>
            <a:ext cx="6127705" cy="360594"/>
            <a:chOff x="873149" y="4263880"/>
            <a:chExt cx="6127705" cy="360594"/>
          </a:xfrm>
        </p:grpSpPr>
        <p:grpSp>
          <p:nvGrpSpPr>
            <p:cNvPr id="418" name="Google Shape;418;p20"/>
            <p:cNvGrpSpPr/>
            <p:nvPr/>
          </p:nvGrpSpPr>
          <p:grpSpPr>
            <a:xfrm>
              <a:off x="3878156" y="4263880"/>
              <a:ext cx="3122698" cy="355294"/>
              <a:chOff x="3243116" y="4263880"/>
              <a:chExt cx="3122698" cy="355294"/>
            </a:xfrm>
          </p:grpSpPr>
          <p:sp>
            <p:nvSpPr>
              <p:cNvPr id="419" name="Google Shape;419;p20"/>
              <p:cNvSpPr/>
              <p:nvPr/>
            </p:nvSpPr>
            <p:spPr>
              <a:xfrm>
                <a:off x="5448112" y="4263880"/>
                <a:ext cx="917702" cy="355294"/>
              </a:xfrm>
              <a:prstGeom prst="rect">
                <a:avLst/>
              </a:prstGeom>
              <a:solidFill>
                <a:srgbClr val="FF0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0" i="0" u="none" strike="noStrike" cap="none">
                    <a:solidFill>
                      <a:schemeClr val="lt1"/>
                    </a:solidFill>
                    <a:latin typeface="Calibri"/>
                    <a:ea typeface="Calibri"/>
                    <a:cs typeface="Calibri"/>
                    <a:sym typeface="Calibri"/>
                  </a:rPr>
                  <a:t>Secret</a:t>
                </a:r>
                <a:endParaRPr sz="1800" b="0" i="0" u="none" strike="noStrike" cap="none">
                  <a:solidFill>
                    <a:schemeClr val="dk1"/>
                  </a:solidFill>
                  <a:latin typeface="Calibri"/>
                  <a:ea typeface="Calibri"/>
                  <a:cs typeface="Calibri"/>
                  <a:sym typeface="Calibri"/>
                </a:endParaRPr>
              </a:p>
            </p:txBody>
          </p:sp>
          <p:cxnSp>
            <p:nvCxnSpPr>
              <p:cNvPr id="420" name="Google Shape;420;p20"/>
              <p:cNvCxnSpPr/>
              <p:nvPr/>
            </p:nvCxnSpPr>
            <p:spPr>
              <a:xfrm>
                <a:off x="3243116" y="4441527"/>
                <a:ext cx="2062958" cy="0"/>
              </a:xfrm>
              <a:prstGeom prst="straightConnector1">
                <a:avLst/>
              </a:prstGeom>
              <a:noFill/>
              <a:ln w="12700" cap="flat" cmpd="sng">
                <a:solidFill>
                  <a:srgbClr val="FF0000"/>
                </a:solidFill>
                <a:prstDash val="dashDot"/>
                <a:miter lim="800000"/>
                <a:headEnd type="stealth" w="med" len="med"/>
                <a:tailEnd type="none" w="sm" len="sm"/>
              </a:ln>
            </p:spPr>
          </p:cxnSp>
        </p:grpSp>
        <p:sp>
          <p:nvSpPr>
            <p:cNvPr id="421" name="Google Shape;421;p20"/>
            <p:cNvSpPr/>
            <p:nvPr/>
          </p:nvSpPr>
          <p:spPr>
            <a:xfrm>
              <a:off x="873149" y="4269180"/>
              <a:ext cx="917702" cy="355294"/>
            </a:xfrm>
            <a:prstGeom prst="rect">
              <a:avLst/>
            </a:prstGeom>
            <a:solidFill>
              <a:srgbClr val="FF0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0" i="0" u="none" strike="noStrike" cap="none">
                  <a:solidFill>
                    <a:schemeClr val="lt1"/>
                  </a:solidFill>
                  <a:latin typeface="Calibri"/>
                  <a:ea typeface="Calibri"/>
                  <a:cs typeface="Calibri"/>
                  <a:sym typeface="Calibri"/>
                </a:rPr>
                <a:t>Secret</a:t>
              </a:r>
              <a:endParaRPr sz="1800" b="0" i="0" u="none" strike="noStrike" cap="none">
                <a:solidFill>
                  <a:schemeClr val="dk1"/>
                </a:solidFill>
                <a:latin typeface="Calibri"/>
                <a:ea typeface="Calibri"/>
                <a:cs typeface="Calibri"/>
                <a:sym typeface="Calibri"/>
              </a:endParaRPr>
            </a:p>
          </p:txBody>
        </p:sp>
        <p:sp>
          <p:nvSpPr>
            <p:cNvPr id="422" name="Google Shape;422;p20"/>
            <p:cNvSpPr/>
            <p:nvPr/>
          </p:nvSpPr>
          <p:spPr>
            <a:xfrm>
              <a:off x="1865804" y="4269180"/>
              <a:ext cx="917702" cy="355294"/>
            </a:xfrm>
            <a:prstGeom prst="rect">
              <a:avLst/>
            </a:prstGeom>
            <a:solidFill>
              <a:srgbClr val="FFFF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Private</a:t>
              </a:r>
              <a:endParaRPr sz="1800" b="0" i="0" u="none" strike="noStrike" cap="none">
                <a:solidFill>
                  <a:schemeClr val="dk1"/>
                </a:solidFill>
                <a:latin typeface="Calibri"/>
                <a:ea typeface="Calibri"/>
                <a:cs typeface="Calibri"/>
                <a:sym typeface="Calibri"/>
              </a:endParaRPr>
            </a:p>
          </p:txBody>
        </p:sp>
        <p:sp>
          <p:nvSpPr>
            <p:cNvPr id="423" name="Google Shape;423;p20"/>
            <p:cNvSpPr/>
            <p:nvPr/>
          </p:nvSpPr>
          <p:spPr>
            <a:xfrm>
              <a:off x="2843269" y="4269180"/>
              <a:ext cx="917702" cy="355294"/>
            </a:xfrm>
            <a:prstGeom prst="rect">
              <a:avLst/>
            </a:prstGeom>
            <a:solidFill>
              <a:srgbClr val="008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0" i="0" u="none" strike="noStrike" cap="none">
                  <a:solidFill>
                    <a:schemeClr val="lt1"/>
                  </a:solidFill>
                  <a:latin typeface="Calibri"/>
                  <a:ea typeface="Calibri"/>
                  <a:cs typeface="Calibri"/>
                  <a:sym typeface="Calibri"/>
                </a:rPr>
                <a:t>Public</a:t>
              </a:r>
              <a:endParaRPr sz="1800" b="0" i="0" u="none" strike="noStrike" cap="none">
                <a:solidFill>
                  <a:schemeClr val="dk1"/>
                </a:solidFill>
                <a:latin typeface="Calibri"/>
                <a:ea typeface="Calibri"/>
                <a:cs typeface="Calibri"/>
                <a:sym typeface="Calibri"/>
              </a:endParaRPr>
            </a:p>
          </p:txBody>
        </p:sp>
      </p:grpSp>
      <p:grpSp>
        <p:nvGrpSpPr>
          <p:cNvPr id="424" name="Google Shape;424;p20"/>
          <p:cNvGrpSpPr/>
          <p:nvPr/>
        </p:nvGrpSpPr>
        <p:grpSpPr>
          <a:xfrm>
            <a:off x="4039623" y="5435133"/>
            <a:ext cx="6132970" cy="360594"/>
            <a:chOff x="867884" y="4263880"/>
            <a:chExt cx="6132970" cy="360594"/>
          </a:xfrm>
        </p:grpSpPr>
        <p:grpSp>
          <p:nvGrpSpPr>
            <p:cNvPr id="425" name="Google Shape;425;p20"/>
            <p:cNvGrpSpPr/>
            <p:nvPr/>
          </p:nvGrpSpPr>
          <p:grpSpPr>
            <a:xfrm>
              <a:off x="2838289" y="4263880"/>
              <a:ext cx="4162565" cy="355294"/>
              <a:chOff x="2203249" y="4263880"/>
              <a:chExt cx="4162565" cy="355294"/>
            </a:xfrm>
          </p:grpSpPr>
          <p:sp>
            <p:nvSpPr>
              <p:cNvPr id="426" name="Google Shape;426;p20"/>
              <p:cNvSpPr/>
              <p:nvPr/>
            </p:nvSpPr>
            <p:spPr>
              <a:xfrm>
                <a:off x="5448112" y="4263880"/>
                <a:ext cx="917702" cy="355294"/>
              </a:xfrm>
              <a:prstGeom prst="rect">
                <a:avLst/>
              </a:prstGeom>
              <a:solidFill>
                <a:srgbClr val="FFFF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Private</a:t>
                </a:r>
                <a:endParaRPr sz="1800" b="0" i="0" u="none" strike="noStrike" cap="none">
                  <a:solidFill>
                    <a:schemeClr val="dk1"/>
                  </a:solidFill>
                  <a:latin typeface="Calibri"/>
                  <a:ea typeface="Calibri"/>
                  <a:cs typeface="Calibri"/>
                  <a:sym typeface="Calibri"/>
                </a:endParaRPr>
              </a:p>
            </p:txBody>
          </p:sp>
          <p:cxnSp>
            <p:nvCxnSpPr>
              <p:cNvPr id="427" name="Google Shape;427;p20"/>
              <p:cNvCxnSpPr/>
              <p:nvPr/>
            </p:nvCxnSpPr>
            <p:spPr>
              <a:xfrm>
                <a:off x="2203249" y="4441527"/>
                <a:ext cx="3102825" cy="0"/>
              </a:xfrm>
              <a:prstGeom prst="straightConnector1">
                <a:avLst/>
              </a:prstGeom>
              <a:noFill/>
              <a:ln w="12700" cap="flat" cmpd="sng">
                <a:solidFill>
                  <a:srgbClr val="FFFF00"/>
                </a:solidFill>
                <a:prstDash val="dashDot"/>
                <a:miter lim="800000"/>
                <a:headEnd type="stealth" w="med" len="med"/>
                <a:tailEnd type="none" w="sm" len="sm"/>
              </a:ln>
            </p:spPr>
          </p:cxnSp>
        </p:grpSp>
        <p:sp>
          <p:nvSpPr>
            <p:cNvPr id="428" name="Google Shape;428;p20"/>
            <p:cNvSpPr/>
            <p:nvPr/>
          </p:nvSpPr>
          <p:spPr>
            <a:xfrm>
              <a:off x="867884" y="4269180"/>
              <a:ext cx="917702" cy="355294"/>
            </a:xfrm>
            <a:prstGeom prst="rect">
              <a:avLst/>
            </a:prstGeom>
            <a:solidFill>
              <a:srgbClr val="FFFF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0000"/>
                </a:buClr>
                <a:buSzPts val="1600"/>
                <a:buFont typeface="Calibri"/>
                <a:buNone/>
              </a:pPr>
              <a:r>
                <a:rPr lang="en-GB" sz="1600" b="0" i="0" u="none" strike="noStrike" cap="none">
                  <a:solidFill>
                    <a:srgbClr val="000000"/>
                  </a:solidFill>
                  <a:latin typeface="Calibri"/>
                  <a:ea typeface="Calibri"/>
                  <a:cs typeface="Calibri"/>
                  <a:sym typeface="Calibri"/>
                </a:rPr>
                <a:t>Private</a:t>
              </a:r>
              <a:endParaRPr sz="1800" b="0" i="0" u="none" strike="noStrike" cap="none">
                <a:solidFill>
                  <a:schemeClr val="dk1"/>
                </a:solidFill>
                <a:latin typeface="Calibri"/>
                <a:ea typeface="Calibri"/>
                <a:cs typeface="Calibri"/>
                <a:sym typeface="Calibri"/>
              </a:endParaRPr>
            </a:p>
          </p:txBody>
        </p:sp>
        <p:sp>
          <p:nvSpPr>
            <p:cNvPr id="429" name="Google Shape;429;p20"/>
            <p:cNvSpPr/>
            <p:nvPr/>
          </p:nvSpPr>
          <p:spPr>
            <a:xfrm>
              <a:off x="1845349" y="4269180"/>
              <a:ext cx="917702" cy="355294"/>
            </a:xfrm>
            <a:prstGeom prst="rect">
              <a:avLst/>
            </a:prstGeom>
            <a:solidFill>
              <a:srgbClr val="008000"/>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600"/>
                <a:buFont typeface="Calibri"/>
                <a:buNone/>
              </a:pPr>
              <a:r>
                <a:rPr lang="en-GB" sz="1600" b="0" i="0" u="none" strike="noStrike" cap="none">
                  <a:solidFill>
                    <a:schemeClr val="lt1"/>
                  </a:solidFill>
                  <a:latin typeface="Calibri"/>
                  <a:ea typeface="Calibri"/>
                  <a:cs typeface="Calibri"/>
                  <a:sym typeface="Calibri"/>
                </a:rPr>
                <a:t>Public</a:t>
              </a:r>
              <a:endParaRPr sz="1800" b="0" i="0" u="none" strike="noStrike" cap="none">
                <a:solidFill>
                  <a:schemeClr val="dk1"/>
                </a:solidFill>
                <a:latin typeface="Calibri"/>
                <a:ea typeface="Calibri"/>
                <a:cs typeface="Calibri"/>
                <a:sym typeface="Calibri"/>
              </a:endParaRPr>
            </a:p>
          </p:txBody>
        </p:sp>
      </p:grpSp>
      <p:sp>
        <p:nvSpPr>
          <p:cNvPr id="430" name="Google Shape;430;p20"/>
          <p:cNvSpPr txBox="1"/>
          <p:nvPr/>
        </p:nvSpPr>
        <p:spPr>
          <a:xfrm>
            <a:off x="5044335" y="2475720"/>
            <a:ext cx="1811859" cy="3385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Zone</a:t>
            </a:r>
            <a:endParaRPr sz="1800" b="0" i="0" u="none" strike="noStrike" cap="none">
              <a:solidFill>
                <a:schemeClr val="dk1"/>
              </a:solidFill>
              <a:latin typeface="Calibri"/>
              <a:ea typeface="Calibri"/>
              <a:cs typeface="Calibri"/>
              <a:sym typeface="Calibri"/>
            </a:endParaRPr>
          </a:p>
        </p:txBody>
      </p:sp>
      <p:sp>
        <p:nvSpPr>
          <p:cNvPr id="431" name="Google Shape;431;p20"/>
          <p:cNvSpPr txBox="1"/>
          <p:nvPr/>
        </p:nvSpPr>
        <p:spPr>
          <a:xfrm>
            <a:off x="5044335" y="2794764"/>
            <a:ext cx="181185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Regional</a:t>
            </a:r>
            <a:endParaRPr sz="1800" b="0" i="0" u="none" strike="noStrike" cap="none">
              <a:solidFill>
                <a:schemeClr val="dk1"/>
              </a:solidFill>
              <a:latin typeface="Calibri"/>
              <a:ea typeface="Calibri"/>
              <a:cs typeface="Calibri"/>
              <a:sym typeface="Calibri"/>
            </a:endParaRPr>
          </a:p>
        </p:txBody>
      </p:sp>
      <p:sp>
        <p:nvSpPr>
          <p:cNvPr id="432" name="Google Shape;432;p20"/>
          <p:cNvSpPr txBox="1"/>
          <p:nvPr/>
        </p:nvSpPr>
        <p:spPr>
          <a:xfrm>
            <a:off x="5044335" y="3113808"/>
            <a:ext cx="1811859"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Interregional</a:t>
            </a:r>
            <a:endParaRPr sz="1800" b="0" i="0" u="none" strike="noStrike" cap="none">
              <a:solidFill>
                <a:schemeClr val="dk1"/>
              </a:solidFill>
              <a:latin typeface="Calibri"/>
              <a:ea typeface="Calibri"/>
              <a:cs typeface="Calibri"/>
              <a:sym typeface="Calibri"/>
            </a:endParaRPr>
          </a:p>
        </p:txBody>
      </p:sp>
      <p:cxnSp>
        <p:nvCxnSpPr>
          <p:cNvPr id="433" name="Google Shape;433;p20"/>
          <p:cNvCxnSpPr/>
          <p:nvPr/>
        </p:nvCxnSpPr>
        <p:spPr>
          <a:xfrm>
            <a:off x="4744865" y="2995807"/>
            <a:ext cx="253989" cy="1"/>
          </a:xfrm>
          <a:prstGeom prst="straightConnector1">
            <a:avLst/>
          </a:prstGeom>
          <a:noFill/>
          <a:ln w="12700" cap="flat" cmpd="sng">
            <a:solidFill>
              <a:schemeClr val="accent1"/>
            </a:solidFill>
            <a:prstDash val="solid"/>
            <a:miter lim="800000"/>
            <a:headEnd type="none" w="sm" len="sm"/>
            <a:tailEnd type="stealth" w="med" len="med"/>
          </a:ln>
        </p:spPr>
      </p:cxnSp>
      <p:cxnSp>
        <p:nvCxnSpPr>
          <p:cNvPr id="434" name="Google Shape;434;p20"/>
          <p:cNvCxnSpPr/>
          <p:nvPr/>
        </p:nvCxnSpPr>
        <p:spPr>
          <a:xfrm>
            <a:off x="4744865" y="3319294"/>
            <a:ext cx="253989" cy="1"/>
          </a:xfrm>
          <a:prstGeom prst="straightConnector1">
            <a:avLst/>
          </a:prstGeom>
          <a:noFill/>
          <a:ln w="12700" cap="flat" cmpd="sng">
            <a:solidFill>
              <a:schemeClr val="accent1"/>
            </a:solidFill>
            <a:prstDash val="solid"/>
            <a:miter lim="800000"/>
            <a:headEnd type="none" w="sm" len="sm"/>
            <a:tailEnd type="stealth" w="med" len="med"/>
          </a:ln>
        </p:spPr>
      </p:cxnSp>
      <p:cxnSp>
        <p:nvCxnSpPr>
          <p:cNvPr id="435" name="Google Shape;435;p20"/>
          <p:cNvCxnSpPr/>
          <p:nvPr/>
        </p:nvCxnSpPr>
        <p:spPr>
          <a:xfrm>
            <a:off x="4744865" y="3642780"/>
            <a:ext cx="253989" cy="1"/>
          </a:xfrm>
          <a:prstGeom prst="straightConnector1">
            <a:avLst/>
          </a:prstGeom>
          <a:noFill/>
          <a:ln w="12700" cap="flat" cmpd="sng">
            <a:solidFill>
              <a:schemeClr val="accent1"/>
            </a:solidFill>
            <a:prstDash val="solid"/>
            <a:miter lim="800000"/>
            <a:headEnd type="none" w="sm" len="sm"/>
            <a:tailEnd type="stealth" w="med" len="med"/>
          </a:ln>
        </p:spPr>
      </p:cxnSp>
      <p:grpSp>
        <p:nvGrpSpPr>
          <p:cNvPr id="436" name="Google Shape;436;p20"/>
          <p:cNvGrpSpPr/>
          <p:nvPr/>
        </p:nvGrpSpPr>
        <p:grpSpPr>
          <a:xfrm>
            <a:off x="7632416" y="1853070"/>
            <a:ext cx="3545281" cy="1789710"/>
            <a:chOff x="7632416" y="1853070"/>
            <a:chExt cx="3545281" cy="1789710"/>
          </a:xfrm>
        </p:grpSpPr>
        <p:sp>
          <p:nvSpPr>
            <p:cNvPr id="437" name="Google Shape;437;p20"/>
            <p:cNvSpPr/>
            <p:nvPr/>
          </p:nvSpPr>
          <p:spPr>
            <a:xfrm>
              <a:off x="7632416" y="1853070"/>
              <a:ext cx="3545281" cy="369332"/>
            </a:xfrm>
            <a:prstGeom prst="rect">
              <a:avLst/>
            </a:prstGeom>
            <a:noFill/>
            <a:ln w="28575"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438" name="Google Shape;438;p20"/>
            <p:cNvCxnSpPr/>
            <p:nvPr/>
          </p:nvCxnSpPr>
          <p:spPr>
            <a:xfrm>
              <a:off x="9696768" y="2475720"/>
              <a:ext cx="0" cy="1167060"/>
            </a:xfrm>
            <a:prstGeom prst="straightConnector1">
              <a:avLst/>
            </a:prstGeom>
            <a:noFill/>
            <a:ln w="9525" cap="flat" cmpd="sng">
              <a:solidFill>
                <a:srgbClr val="C00000"/>
              </a:solidFill>
              <a:prstDash val="solid"/>
              <a:miter lim="800000"/>
              <a:headEnd type="none" w="sm" len="sm"/>
              <a:tailEnd type="triangle" w="med" len="med"/>
            </a:ln>
          </p:spPr>
        </p:cxnSp>
      </p:grpSp>
      <p:sp>
        <p:nvSpPr>
          <p:cNvPr id="439" name="Google Shape;439;p20"/>
          <p:cNvSpPr txBox="1"/>
          <p:nvPr/>
        </p:nvSpPr>
        <p:spPr>
          <a:xfrm>
            <a:off x="838199" y="365125"/>
            <a:ext cx="6625951" cy="74856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GB" sz="3200" b="0" i="0" u="none" strike="noStrike" cap="none">
                <a:solidFill>
                  <a:schemeClr val="dk1"/>
                </a:solidFill>
                <a:latin typeface="Calibri"/>
                <a:ea typeface="Calibri"/>
                <a:cs typeface="Calibri"/>
                <a:sym typeface="Calibri"/>
              </a:rPr>
              <a:t>Organization of the information </a:t>
            </a:r>
            <a:br>
              <a:rPr lang="en-GB" sz="2400" b="0" i="0" u="none" strike="noStrike" cap="none">
                <a:solidFill>
                  <a:schemeClr val="dk1"/>
                </a:solidFill>
                <a:latin typeface="Calibri"/>
                <a:ea typeface="Calibri"/>
                <a:cs typeface="Calibri"/>
                <a:sym typeface="Calibri"/>
              </a:rPr>
            </a:br>
            <a:r>
              <a:rPr lang="en-GB" sz="1600" b="1" i="0" u="none" strike="noStrike" cap="none">
                <a:solidFill>
                  <a:schemeClr val="dk1"/>
                </a:solidFill>
                <a:latin typeface="Calibri"/>
                <a:ea typeface="Calibri"/>
                <a:cs typeface="Calibri"/>
                <a:sym typeface="Calibri"/>
              </a:rPr>
              <a:t>Access to the layers</a:t>
            </a:r>
            <a:endParaRPr sz="1600" b="0" i="0" u="none" strike="noStrike" cap="none">
              <a:solidFill>
                <a:schemeClr val="dk1"/>
              </a:solidFill>
              <a:latin typeface="Calibri"/>
              <a:ea typeface="Calibri"/>
              <a:cs typeface="Calibri"/>
              <a:sym typeface="Calibri"/>
            </a:endParaRPr>
          </a:p>
        </p:txBody>
      </p:sp>
      <p:sp>
        <p:nvSpPr>
          <p:cNvPr id="440" name="Google Shape;440;p20"/>
          <p:cNvSpPr/>
          <p:nvPr/>
        </p:nvSpPr>
        <p:spPr>
          <a:xfrm>
            <a:off x="9212999" y="1137140"/>
            <a:ext cx="495763" cy="495763"/>
          </a:xfrm>
          <a:prstGeom prst="ellipse">
            <a:avLst/>
          </a:prstGeom>
          <a:solidFill>
            <a:srgbClr val="FFFFFF"/>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0" i="0" u="none" strike="noStrike" cap="none">
                <a:solidFill>
                  <a:srgbClr val="002060"/>
                </a:solidFill>
                <a:latin typeface="Calibri"/>
                <a:ea typeface="Calibri"/>
                <a:cs typeface="Calibri"/>
                <a:sym typeface="Calibri"/>
              </a:rPr>
              <a:t>3</a:t>
            </a:r>
            <a:endParaRPr/>
          </a:p>
        </p:txBody>
      </p:sp>
      <p:sp>
        <p:nvSpPr>
          <p:cNvPr id="441" name="Google Shape;441;p20"/>
          <p:cNvSpPr/>
          <p:nvPr/>
        </p:nvSpPr>
        <p:spPr>
          <a:xfrm>
            <a:off x="1194056" y="1138339"/>
            <a:ext cx="495763" cy="495763"/>
          </a:xfrm>
          <a:prstGeom prst="ellipse">
            <a:avLst/>
          </a:prstGeom>
          <a:solidFill>
            <a:srgbClr val="FFFFFF"/>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0" i="0" u="none" strike="noStrike" cap="none">
                <a:solidFill>
                  <a:srgbClr val="002060"/>
                </a:solidFill>
                <a:latin typeface="Calibri"/>
                <a:ea typeface="Calibri"/>
                <a:cs typeface="Calibri"/>
                <a:sym typeface="Calibri"/>
              </a:rPr>
              <a:t>1</a:t>
            </a:r>
            <a:endParaRPr/>
          </a:p>
        </p:txBody>
      </p:sp>
      <p:sp>
        <p:nvSpPr>
          <p:cNvPr id="442" name="Google Shape;442;p20"/>
          <p:cNvSpPr txBox="1"/>
          <p:nvPr/>
        </p:nvSpPr>
        <p:spPr>
          <a:xfrm>
            <a:off x="852696" y="1856818"/>
            <a:ext cx="1642535"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Property</a:t>
            </a:r>
            <a:endParaRPr/>
          </a:p>
          <a:p>
            <a:pPr marL="285750" marR="0" lvl="0" indent="-285750" algn="l" rtl="0">
              <a:spcBef>
                <a:spcPts val="0"/>
              </a:spcBef>
              <a:spcAft>
                <a:spcPts val="0"/>
              </a:spcAft>
              <a:buClr>
                <a:schemeClr val="dk1"/>
              </a:buClr>
              <a:buSzPts val="1600"/>
              <a:buFont typeface="Arial"/>
              <a:buChar char="•"/>
            </a:pPr>
            <a:r>
              <a:rPr lang="en-GB" sz="1600" b="0" i="1" u="none" strike="noStrike" cap="none">
                <a:solidFill>
                  <a:srgbClr val="002060"/>
                </a:solidFill>
                <a:latin typeface="Calibri"/>
                <a:ea typeface="Calibri"/>
                <a:cs typeface="Calibri"/>
                <a:sym typeface="Calibri"/>
              </a:rPr>
              <a:t>Ownership</a:t>
            </a:r>
            <a:endParaRPr/>
          </a:p>
          <a:p>
            <a:pPr marL="285750" marR="0" lvl="0" indent="-285750" algn="l" rtl="0">
              <a:spcBef>
                <a:spcPts val="0"/>
              </a:spcBef>
              <a:spcAft>
                <a:spcPts val="0"/>
              </a:spcAft>
              <a:buClr>
                <a:schemeClr val="dk1"/>
              </a:buClr>
              <a:buSzPts val="1600"/>
              <a:buFont typeface="Arial"/>
              <a:buChar char="•"/>
            </a:pPr>
            <a:r>
              <a:rPr lang="en-GB" sz="1600" b="0" i="1" u="none" strike="noStrike" cap="none">
                <a:solidFill>
                  <a:srgbClr val="002060"/>
                </a:solidFill>
                <a:latin typeface="Calibri"/>
                <a:ea typeface="Calibri"/>
                <a:cs typeface="Calibri"/>
                <a:sym typeface="Calibri"/>
              </a:rPr>
              <a:t>Invitation</a:t>
            </a:r>
            <a:endParaRPr sz="1600" b="0" i="1" u="none" strike="noStrike" cap="none">
              <a:solidFill>
                <a:srgbClr val="002060"/>
              </a:solidFill>
              <a:latin typeface="Calibri"/>
              <a:ea typeface="Calibri"/>
              <a:cs typeface="Calibri"/>
              <a:sym typeface="Calibri"/>
            </a:endParaRPr>
          </a:p>
        </p:txBody>
      </p:sp>
      <p:cxnSp>
        <p:nvCxnSpPr>
          <p:cNvPr id="443" name="Google Shape;443;p20"/>
          <p:cNvCxnSpPr>
            <a:stCxn id="441" idx="6"/>
            <a:endCxn id="440" idx="2"/>
          </p:cNvCxnSpPr>
          <p:nvPr/>
        </p:nvCxnSpPr>
        <p:spPr>
          <a:xfrm rot="10800000" flipH="1">
            <a:off x="1689819" y="1385020"/>
            <a:ext cx="7523100" cy="1200"/>
          </a:xfrm>
          <a:prstGeom prst="straightConnector1">
            <a:avLst/>
          </a:prstGeom>
          <a:noFill/>
          <a:ln w="9525" cap="flat" cmpd="sng">
            <a:solidFill>
              <a:schemeClr val="accent1"/>
            </a:solidFill>
            <a:prstDash val="solid"/>
            <a:miter lim="800000"/>
            <a:headEnd type="none" w="sm" len="sm"/>
            <a:tailEnd type="triangle" w="med" len="med"/>
          </a:ln>
        </p:spPr>
      </p:cxnSp>
      <p:sp>
        <p:nvSpPr>
          <p:cNvPr id="444" name="Google Shape;444;p20"/>
          <p:cNvSpPr/>
          <p:nvPr/>
        </p:nvSpPr>
        <p:spPr>
          <a:xfrm>
            <a:off x="4636626" y="1134938"/>
            <a:ext cx="495763" cy="495763"/>
          </a:xfrm>
          <a:prstGeom prst="ellipse">
            <a:avLst/>
          </a:prstGeom>
          <a:solidFill>
            <a:srgbClr val="FFFFFF"/>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0" i="0" u="none" strike="noStrike" cap="none">
                <a:solidFill>
                  <a:srgbClr val="002060"/>
                </a:solidFill>
                <a:latin typeface="Calibri"/>
                <a:ea typeface="Calibri"/>
                <a:cs typeface="Calibri"/>
                <a:sym typeface="Calibri"/>
              </a:rPr>
              <a:t>2</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6"/>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39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21"/>
          <p:cNvSpPr txBox="1">
            <a:spLocks noGrp="1"/>
          </p:cNvSpPr>
          <p:nvPr>
            <p:ph type="title"/>
          </p:nvPr>
        </p:nvSpPr>
        <p:spPr>
          <a:xfrm>
            <a:off x="1" y="176154"/>
            <a:ext cx="4183585" cy="541450"/>
          </a:xfrm>
          <a:prstGeom prst="rect">
            <a:avLst/>
          </a:prstGeom>
          <a:noFill/>
          <a:ln>
            <a:noFill/>
          </a:ln>
        </p:spPr>
        <p:txBody>
          <a:bodyPr spcFirstLastPara="1" wrap="square" lIns="91425" tIns="91425" rIns="91425" bIns="91425" anchor="ctr" anchorCtr="0">
            <a:normAutofit/>
          </a:bodyPr>
          <a:lstStyle/>
          <a:p>
            <a:pPr marL="0" lvl="0" indent="0" algn="ctr" rtl="0">
              <a:lnSpc>
                <a:spcPct val="90000"/>
              </a:lnSpc>
              <a:spcBef>
                <a:spcPts val="0"/>
              </a:spcBef>
              <a:spcAft>
                <a:spcPts val="0"/>
              </a:spcAft>
              <a:buClr>
                <a:schemeClr val="lt1"/>
              </a:buClr>
              <a:buSzPts val="2000"/>
              <a:buFont typeface="Calibri"/>
              <a:buNone/>
            </a:pPr>
            <a:endParaRPr sz="2160"/>
          </a:p>
        </p:txBody>
      </p:sp>
      <p:pic>
        <p:nvPicPr>
          <p:cNvPr id="451" name="Google Shape;451;p21" descr="A flat screen television&#10;&#10;Description automatically generated"/>
          <p:cNvPicPr preferRelativeResize="0"/>
          <p:nvPr/>
        </p:nvPicPr>
        <p:blipFill rotWithShape="1">
          <a:blip r:embed="rId3">
            <a:alphaModFix/>
          </a:blip>
          <a:srcRect/>
          <a:stretch/>
        </p:blipFill>
        <p:spPr>
          <a:xfrm>
            <a:off x="-1" y="15900"/>
            <a:ext cx="12191999"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en-GB"/>
              <a:t>THE TOOL MSA -MAP</a:t>
            </a:r>
            <a:endParaRPr/>
          </a:p>
        </p:txBody>
      </p:sp>
      <p:sp>
        <p:nvSpPr>
          <p:cNvPr id="458" name="Google Shape;458;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GB"/>
              <a:t>Map Window Overview</a:t>
            </a:r>
            <a:endParaRPr/>
          </a:p>
          <a:p>
            <a:pPr marL="0" lvl="0" indent="0" algn="ctr" rtl="0">
              <a:lnSpc>
                <a:spcPct val="90000"/>
              </a:lnSpc>
              <a:spcBef>
                <a:spcPts val="1000"/>
              </a:spcBef>
              <a:spcAft>
                <a:spcPts val="0"/>
              </a:spcAft>
              <a:buClr>
                <a:schemeClr val="lt1"/>
              </a:buClr>
              <a:buSzPts val="24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9" name="Picture 8">
            <a:extLst>
              <a:ext uri="{FF2B5EF4-FFF2-40B4-BE49-F238E27FC236}">
                <a16:creationId xmlns:a16="http://schemas.microsoft.com/office/drawing/2014/main" id="{46410F34-48F4-4FF8-925D-44892F441043}"/>
              </a:ext>
            </a:extLst>
          </p:cNvPr>
          <p:cNvPicPr>
            <a:picLocks noChangeAspect="1"/>
          </p:cNvPicPr>
          <p:nvPr/>
        </p:nvPicPr>
        <p:blipFill>
          <a:blip r:embed="rId3"/>
          <a:stretch>
            <a:fillRect/>
          </a:stretch>
        </p:blipFill>
        <p:spPr>
          <a:xfrm>
            <a:off x="199050" y="1137906"/>
            <a:ext cx="7932045" cy="4960285"/>
          </a:xfrm>
          <a:prstGeom prst="rect">
            <a:avLst/>
          </a:prstGeom>
        </p:spPr>
      </p:pic>
      <p:pic>
        <p:nvPicPr>
          <p:cNvPr id="21" name="Picture 20">
            <a:extLst>
              <a:ext uri="{FF2B5EF4-FFF2-40B4-BE49-F238E27FC236}">
                <a16:creationId xmlns:a16="http://schemas.microsoft.com/office/drawing/2014/main" id="{02BF8783-584D-4208-A82A-595462AA1530}"/>
              </a:ext>
            </a:extLst>
          </p:cNvPr>
          <p:cNvPicPr>
            <a:picLocks noChangeAspect="1"/>
          </p:cNvPicPr>
          <p:nvPr/>
        </p:nvPicPr>
        <p:blipFill>
          <a:blip r:embed="rId4"/>
          <a:stretch>
            <a:fillRect/>
          </a:stretch>
        </p:blipFill>
        <p:spPr>
          <a:xfrm>
            <a:off x="191344" y="1129729"/>
            <a:ext cx="7949996" cy="4990338"/>
          </a:xfrm>
          <a:prstGeom prst="rect">
            <a:avLst/>
          </a:prstGeom>
        </p:spPr>
      </p:pic>
      <p:sp>
        <p:nvSpPr>
          <p:cNvPr id="465" name="Google Shape;465;p23"/>
          <p:cNvSpPr txBox="1"/>
          <p:nvPr/>
        </p:nvSpPr>
        <p:spPr>
          <a:xfrm>
            <a:off x="8299631" y="1362154"/>
            <a:ext cx="3892369" cy="473971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GB" sz="1600" b="1" i="0" u="sng" strike="noStrike" cap="none" dirty="0">
                <a:solidFill>
                  <a:schemeClr val="dk1"/>
                </a:solidFill>
                <a:latin typeface="Calibri"/>
                <a:ea typeface="Calibri"/>
                <a:cs typeface="Calibri"/>
                <a:sym typeface="Calibri"/>
              </a:rPr>
              <a:t>Global information and notification alert</a:t>
            </a:r>
            <a:endParaRPr sz="1600" b="1" i="0" u="sng"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Identifies the situation concerned, the user, the </a:t>
            </a:r>
            <a:r>
              <a:rPr lang="en-GB" sz="1600" b="0" i="0" u="none" strike="noStrike" cap="none" dirty="0" err="1">
                <a:solidFill>
                  <a:schemeClr val="dk1"/>
                </a:solidFill>
                <a:latin typeface="Calibri"/>
                <a:ea typeface="Calibri"/>
                <a:cs typeface="Calibri"/>
                <a:sym typeface="Calibri"/>
              </a:rPr>
              <a:t>centers</a:t>
            </a:r>
            <a:r>
              <a:rPr lang="en-GB" sz="1600" b="0" i="0" u="none" strike="noStrike" cap="none" dirty="0">
                <a:solidFill>
                  <a:schemeClr val="dk1"/>
                </a:solidFill>
                <a:latin typeface="Calibri"/>
                <a:ea typeface="Calibri"/>
                <a:cs typeface="Calibri"/>
                <a:sym typeface="Calibri"/>
              </a:rPr>
              <a:t> connected to YARIS</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Alert and access to system notifications</a:t>
            </a:r>
            <a:endParaRPr sz="1800" b="0" i="0" u="none" strike="noStrike" cap="none"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1" i="0" u="sng" strike="noStrike" cap="none" dirty="0">
                <a:solidFill>
                  <a:schemeClr val="dk1"/>
                </a:solidFill>
                <a:latin typeface="Calibri"/>
                <a:ea typeface="Calibri"/>
                <a:cs typeface="Calibri"/>
                <a:sym typeface="Calibri"/>
              </a:rPr>
              <a:t>MAP</a:t>
            </a: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Visualization of the situation</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Workspace</a:t>
            </a:r>
            <a:endParaRPr sz="1600" b="0" i="0" u="none" strike="noStrike" cap="none" dirty="0">
              <a:solidFill>
                <a:schemeClr val="dk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sz="1400" b="0" i="0" u="none" strike="noStrike" cap="none" dirty="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1" i="0" u="sng" strike="noStrike" cap="none" dirty="0">
                <a:solidFill>
                  <a:schemeClr val="dk1"/>
                </a:solidFill>
                <a:latin typeface="Calibri"/>
                <a:ea typeface="Calibri"/>
                <a:cs typeface="Calibri"/>
                <a:sym typeface="Calibri"/>
              </a:rPr>
              <a:t>Horizontal Menu</a:t>
            </a:r>
            <a:endParaRPr sz="1800" b="0"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Options for:</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Create an operational situation from the map</a:t>
            </a: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Work on the map</a:t>
            </a:r>
            <a:endParaRPr sz="1600" b="0" i="0" u="none" strike="noStrike" cap="none"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alibri"/>
              <a:buAutoNum type="arabicPeriod" startAt="3"/>
            </a:pPr>
            <a:r>
              <a:rPr lang="en-GB" sz="1600" b="1" i="0" u="sng" strike="noStrike" cap="none" dirty="0">
                <a:solidFill>
                  <a:schemeClr val="dk1"/>
                </a:solidFill>
                <a:latin typeface="Calibri"/>
                <a:ea typeface="Calibri"/>
                <a:cs typeface="Calibri"/>
                <a:sym typeface="Calibri"/>
              </a:rPr>
              <a:t>Side Menu</a:t>
            </a:r>
            <a:endParaRPr sz="1600" b="0" i="0" u="none" strike="noStrike" cap="none" dirty="0">
              <a:solidFill>
                <a:schemeClr val="dk1"/>
              </a:solidFill>
              <a:latin typeface="Calibri"/>
              <a:ea typeface="Calibri"/>
              <a:cs typeface="Calibri"/>
              <a:sym typeface="Calibri"/>
            </a:endParaRPr>
          </a:p>
          <a:p>
            <a:pPr marL="0" marR="0" lvl="0" indent="0" algn="just"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Layers Creation, management and display options on the map</a:t>
            </a:r>
            <a:endParaRPr sz="1600" b="0" i="0" u="none" strike="noStrike" cap="none" dirty="0">
              <a:solidFill>
                <a:schemeClr val="dk1"/>
              </a:solidFill>
              <a:latin typeface="Calibri"/>
              <a:ea typeface="Calibri"/>
              <a:cs typeface="Calibri"/>
              <a:sym typeface="Calibri"/>
            </a:endParaRPr>
          </a:p>
        </p:txBody>
      </p:sp>
      <p:sp>
        <p:nvSpPr>
          <p:cNvPr id="466" name="Google Shape;466;p23"/>
          <p:cNvSpPr txBox="1">
            <a:spLocks noGrp="1"/>
          </p:cNvSpPr>
          <p:nvPr>
            <p:ph type="title"/>
          </p:nvPr>
        </p:nvSpPr>
        <p:spPr>
          <a:xfrm>
            <a:off x="838200" y="365125"/>
            <a:ext cx="3961656"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GB"/>
              <a:t>Map Overview</a:t>
            </a:r>
            <a:endParaRPr/>
          </a:p>
        </p:txBody>
      </p:sp>
      <p:sp>
        <p:nvSpPr>
          <p:cNvPr id="467" name="Google Shape;467;p23"/>
          <p:cNvSpPr/>
          <p:nvPr/>
        </p:nvSpPr>
        <p:spPr>
          <a:xfrm>
            <a:off x="436760" y="1773348"/>
            <a:ext cx="7694335" cy="4337344"/>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68" name="Google Shape;468;p23"/>
          <p:cNvSpPr/>
          <p:nvPr/>
        </p:nvSpPr>
        <p:spPr>
          <a:xfrm>
            <a:off x="454652" y="1397268"/>
            <a:ext cx="7686689" cy="36004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69" name="Google Shape;469;p23"/>
          <p:cNvSpPr/>
          <p:nvPr/>
        </p:nvSpPr>
        <p:spPr>
          <a:xfrm>
            <a:off x="191345" y="1412775"/>
            <a:ext cx="251520" cy="4697917"/>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70" name="Google Shape;470;p23"/>
          <p:cNvSpPr/>
          <p:nvPr/>
        </p:nvSpPr>
        <p:spPr>
          <a:xfrm>
            <a:off x="838200" y="195913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471" name="Google Shape;471;p23"/>
          <p:cNvSpPr/>
          <p:nvPr/>
        </p:nvSpPr>
        <p:spPr>
          <a:xfrm>
            <a:off x="3503712" y="143431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472" name="Google Shape;472;p23"/>
          <p:cNvSpPr/>
          <p:nvPr/>
        </p:nvSpPr>
        <p:spPr>
          <a:xfrm>
            <a:off x="101368" y="3429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sp>
        <p:nvSpPr>
          <p:cNvPr id="473" name="Google Shape;473;p23"/>
          <p:cNvSpPr/>
          <p:nvPr/>
        </p:nvSpPr>
        <p:spPr>
          <a:xfrm>
            <a:off x="8266576" y="256846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474" name="Google Shape;474;p23"/>
          <p:cNvSpPr/>
          <p:nvPr/>
        </p:nvSpPr>
        <p:spPr>
          <a:xfrm>
            <a:off x="8266576" y="350003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475" name="Google Shape;475;p23"/>
          <p:cNvSpPr/>
          <p:nvPr/>
        </p:nvSpPr>
        <p:spPr>
          <a:xfrm>
            <a:off x="8250997" y="497087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pic>
        <p:nvPicPr>
          <p:cNvPr id="476" name="Google Shape;476;p23"/>
          <p:cNvPicPr preferRelativeResize="0"/>
          <p:nvPr/>
        </p:nvPicPr>
        <p:blipFill rotWithShape="1">
          <a:blip r:embed="rId5">
            <a:alphaModFix/>
          </a:blip>
          <a:srcRect/>
          <a:stretch/>
        </p:blipFill>
        <p:spPr>
          <a:xfrm>
            <a:off x="9222120" y="4299658"/>
            <a:ext cx="310418" cy="287912"/>
          </a:xfrm>
          <a:prstGeom prst="rect">
            <a:avLst/>
          </a:prstGeom>
          <a:noFill/>
          <a:ln>
            <a:noFill/>
          </a:ln>
        </p:spPr>
      </p:pic>
      <p:sp>
        <p:nvSpPr>
          <p:cNvPr id="478" name="Google Shape;478;p23"/>
          <p:cNvSpPr/>
          <p:nvPr/>
        </p:nvSpPr>
        <p:spPr>
          <a:xfrm rot="10800000">
            <a:off x="7831329" y="1157332"/>
            <a:ext cx="356102" cy="276980"/>
          </a:xfrm>
          <a:prstGeom prst="up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79" name="Google Shape;479;p23"/>
          <p:cNvSpPr/>
          <p:nvPr/>
        </p:nvSpPr>
        <p:spPr>
          <a:xfrm rot="10800000">
            <a:off x="640848" y="1165468"/>
            <a:ext cx="356102" cy="276980"/>
          </a:xfrm>
          <a:prstGeom prst="up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80" name="Google Shape;480;p23"/>
          <p:cNvSpPr/>
          <p:nvPr/>
        </p:nvSpPr>
        <p:spPr>
          <a:xfrm>
            <a:off x="191346" y="1129731"/>
            <a:ext cx="7949996" cy="28304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81" name="Google Shape;481;p23"/>
          <p:cNvSpPr/>
          <p:nvPr/>
        </p:nvSpPr>
        <p:spPr>
          <a:xfrm>
            <a:off x="8230314" y="138431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482" name="Google Shape;482;p23"/>
          <p:cNvSpPr/>
          <p:nvPr/>
        </p:nvSpPr>
        <p:spPr>
          <a:xfrm>
            <a:off x="4964958" y="93098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E8C1080F-07E4-43C5-9314-F0EBC594F1EC}"/>
              </a:ext>
            </a:extLst>
          </p:cNvPr>
          <p:cNvPicPr>
            <a:picLocks noChangeAspect="1"/>
          </p:cNvPicPr>
          <p:nvPr/>
        </p:nvPicPr>
        <p:blipFill>
          <a:blip r:embed="rId6"/>
          <a:stretch>
            <a:fillRect/>
          </a:stretch>
        </p:blipFill>
        <p:spPr>
          <a:xfrm>
            <a:off x="10236042" y="4630604"/>
            <a:ext cx="1828242" cy="340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82"/>
                                        </p:tgtEl>
                                        <p:attrNameLst>
                                          <p:attrName>style.visibility</p:attrName>
                                        </p:attrNameLst>
                                      </p:cBhvr>
                                      <p:to>
                                        <p:strVal val="visible"/>
                                      </p:to>
                                    </p:set>
                                  </p:childTnLst>
                                </p:cTn>
                              </p:par>
                              <p:par>
                                <p:cTn id="11" presetID="1" presetClass="entr" presetSubtype="0" fill="hold" nodeType="withEffect">
                                  <p:stCondLst>
                                    <p:cond delay="500"/>
                                  </p:stCondLst>
                                  <p:childTnLst>
                                    <p:set>
                                      <p:cBhvr>
                                        <p:cTn id="12" dur="1" fill="hold">
                                          <p:stCondLst>
                                            <p:cond delay="0"/>
                                          </p:stCondLst>
                                        </p:cTn>
                                        <p:tgtEl>
                                          <p:spTgt spid="465">
                                            <p:txEl>
                                              <p:pRg st="0" end="0"/>
                                            </p:txEl>
                                          </p:spTgt>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465">
                                            <p:txEl>
                                              <p:pRg st="1" end="1"/>
                                            </p:txEl>
                                          </p:spTgt>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465">
                                            <p:txEl>
                                              <p:pRg st="2" end="2"/>
                                            </p:txEl>
                                          </p:spTgt>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465">
                                            <p:txEl>
                                              <p:pRg st="3" end="3"/>
                                            </p:txEl>
                                          </p:spTgt>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465">
                                            <p:txEl>
                                              <p:pRg st="4" end="4"/>
                                            </p:txEl>
                                          </p:spTgt>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465">
                                            <p:txEl>
                                              <p:pRg st="5" end="5"/>
                                            </p:txEl>
                                          </p:spTgt>
                                        </p:tgtEl>
                                        <p:attrNameLst>
                                          <p:attrName>style.visibility</p:attrName>
                                        </p:attrNameLst>
                                      </p:cBhvr>
                                      <p:to>
                                        <p:strVal val="visible"/>
                                      </p:to>
                                    </p:set>
                                  </p:childTnLst>
                                </p:cTn>
                              </p:par>
                              <p:par>
                                <p:cTn id="23" presetID="1" presetClass="entr" presetSubtype="0" fill="hold" nodeType="withEffect">
                                  <p:stCondLst>
                                    <p:cond delay="500"/>
                                  </p:stCondLst>
                                  <p:childTnLst>
                                    <p:set>
                                      <p:cBhvr>
                                        <p:cTn id="24" dur="1" fill="hold">
                                          <p:stCondLst>
                                            <p:cond delay="0"/>
                                          </p:stCondLst>
                                        </p:cTn>
                                        <p:tgtEl>
                                          <p:spTgt spid="465">
                                            <p:txEl>
                                              <p:pRg st="6" end="6"/>
                                            </p:txEl>
                                          </p:spTgt>
                                        </p:tgtEl>
                                        <p:attrNameLst>
                                          <p:attrName>style.visibility</p:attrName>
                                        </p:attrNameLst>
                                      </p:cBhvr>
                                      <p:to>
                                        <p:strVal val="visible"/>
                                      </p:to>
                                    </p:set>
                                  </p:childTnLst>
                                </p:cTn>
                              </p:par>
                              <p:par>
                                <p:cTn id="25" presetID="1" presetClass="entr" presetSubtype="0" fill="hold" nodeType="withEffect">
                                  <p:stCondLst>
                                    <p:cond delay="500"/>
                                  </p:stCondLst>
                                  <p:childTnLst>
                                    <p:set>
                                      <p:cBhvr>
                                        <p:cTn id="26" dur="1" fill="hold">
                                          <p:stCondLst>
                                            <p:cond delay="0"/>
                                          </p:stCondLst>
                                        </p:cTn>
                                        <p:tgtEl>
                                          <p:spTgt spid="465">
                                            <p:txEl>
                                              <p:pRg st="7" end="7"/>
                                            </p:txEl>
                                          </p:spTgt>
                                        </p:tgtEl>
                                        <p:attrNameLst>
                                          <p:attrName>style.visibility</p:attrName>
                                        </p:attrNameLst>
                                      </p:cBhvr>
                                      <p:to>
                                        <p:strVal val="visible"/>
                                      </p:to>
                                    </p:set>
                                  </p:childTnLst>
                                </p:cTn>
                              </p:par>
                              <p:par>
                                <p:cTn id="27" presetID="1" presetClass="entr" presetSubtype="0" fill="hold" nodeType="withEffect">
                                  <p:stCondLst>
                                    <p:cond delay="500"/>
                                  </p:stCondLst>
                                  <p:childTnLst>
                                    <p:set>
                                      <p:cBhvr>
                                        <p:cTn id="28" dur="1" fill="hold">
                                          <p:stCondLst>
                                            <p:cond delay="0"/>
                                          </p:stCondLst>
                                        </p:cTn>
                                        <p:tgtEl>
                                          <p:spTgt spid="465">
                                            <p:txEl>
                                              <p:pRg st="8" end="8"/>
                                            </p:txEl>
                                          </p:spTgt>
                                        </p:tgtEl>
                                        <p:attrNameLst>
                                          <p:attrName>style.visibility</p:attrName>
                                        </p:attrNameLst>
                                      </p:cBhvr>
                                      <p:to>
                                        <p:strVal val="visible"/>
                                      </p:to>
                                    </p:set>
                                  </p:childTnLst>
                                </p:cTn>
                              </p:par>
                              <p:par>
                                <p:cTn id="29" presetID="1" presetClass="entr" presetSubtype="0" fill="hold" nodeType="withEffect">
                                  <p:stCondLst>
                                    <p:cond delay="500"/>
                                  </p:stCondLst>
                                  <p:childTnLst>
                                    <p:set>
                                      <p:cBhvr>
                                        <p:cTn id="30" dur="1" fill="hold">
                                          <p:stCondLst>
                                            <p:cond delay="0"/>
                                          </p:stCondLst>
                                        </p:cTn>
                                        <p:tgtEl>
                                          <p:spTgt spid="465">
                                            <p:txEl>
                                              <p:pRg st="9" end="9"/>
                                            </p:txEl>
                                          </p:spTgt>
                                        </p:tgtEl>
                                        <p:attrNameLst>
                                          <p:attrName>style.visibility</p:attrName>
                                        </p:attrNameLst>
                                      </p:cBhvr>
                                      <p:to>
                                        <p:strVal val="visible"/>
                                      </p:to>
                                    </p:set>
                                  </p:childTnLst>
                                </p:cTn>
                              </p:par>
                              <p:par>
                                <p:cTn id="31" presetID="1" presetClass="entr" presetSubtype="0" fill="hold" nodeType="withEffect">
                                  <p:stCondLst>
                                    <p:cond delay="500"/>
                                  </p:stCondLst>
                                  <p:childTnLst>
                                    <p:set>
                                      <p:cBhvr>
                                        <p:cTn id="32" dur="1" fill="hold">
                                          <p:stCondLst>
                                            <p:cond delay="0"/>
                                          </p:stCondLst>
                                        </p:cTn>
                                        <p:tgtEl>
                                          <p:spTgt spid="465">
                                            <p:txEl>
                                              <p:pRg st="10" end="10"/>
                                            </p:txEl>
                                          </p:spTgt>
                                        </p:tgtEl>
                                        <p:attrNameLst>
                                          <p:attrName>style.visibility</p:attrName>
                                        </p:attrNameLst>
                                      </p:cBhvr>
                                      <p:to>
                                        <p:strVal val="visible"/>
                                      </p:to>
                                    </p:set>
                                  </p:childTnLst>
                                </p:cTn>
                              </p:par>
                              <p:par>
                                <p:cTn id="33" presetID="1" presetClass="entr" presetSubtype="0" fill="hold" nodeType="withEffect">
                                  <p:stCondLst>
                                    <p:cond delay="500"/>
                                  </p:stCondLst>
                                  <p:childTnLst>
                                    <p:set>
                                      <p:cBhvr>
                                        <p:cTn id="34" dur="1" fill="hold">
                                          <p:stCondLst>
                                            <p:cond delay="0"/>
                                          </p:stCondLst>
                                        </p:cTn>
                                        <p:tgtEl>
                                          <p:spTgt spid="465">
                                            <p:txEl>
                                              <p:pRg st="11" end="11"/>
                                            </p:txEl>
                                          </p:spTgt>
                                        </p:tgtEl>
                                        <p:attrNameLst>
                                          <p:attrName>style.visibility</p:attrName>
                                        </p:attrNameLst>
                                      </p:cBhvr>
                                      <p:to>
                                        <p:strVal val="visible"/>
                                      </p:to>
                                    </p:set>
                                  </p:childTnLst>
                                </p:cTn>
                              </p:par>
                              <p:par>
                                <p:cTn id="35" presetID="1" presetClass="entr" presetSubtype="0" fill="hold" nodeType="withEffect">
                                  <p:stCondLst>
                                    <p:cond delay="500"/>
                                  </p:stCondLst>
                                  <p:childTnLst>
                                    <p:set>
                                      <p:cBhvr>
                                        <p:cTn id="36" dur="1" fill="hold">
                                          <p:stCondLst>
                                            <p:cond delay="0"/>
                                          </p:stCondLst>
                                        </p:cTn>
                                        <p:tgtEl>
                                          <p:spTgt spid="465">
                                            <p:txEl>
                                              <p:pRg st="12" end="12"/>
                                            </p:txEl>
                                          </p:spTgt>
                                        </p:tgtEl>
                                        <p:attrNameLst>
                                          <p:attrName>style.visibility</p:attrName>
                                        </p:attrNameLst>
                                      </p:cBhvr>
                                      <p:to>
                                        <p:strVal val="visible"/>
                                      </p:to>
                                    </p:set>
                                  </p:childTnLst>
                                </p:cTn>
                              </p:par>
                              <p:par>
                                <p:cTn id="37" presetID="1" presetClass="entr" presetSubtype="0" fill="hold" nodeType="withEffect">
                                  <p:stCondLst>
                                    <p:cond delay="500"/>
                                  </p:stCondLst>
                                  <p:childTnLst>
                                    <p:set>
                                      <p:cBhvr>
                                        <p:cTn id="38" dur="1" fill="hold">
                                          <p:stCondLst>
                                            <p:cond delay="0"/>
                                          </p:stCondLst>
                                        </p:cTn>
                                        <p:tgtEl>
                                          <p:spTgt spid="465">
                                            <p:txEl>
                                              <p:pRg st="13" end="13"/>
                                            </p:txEl>
                                          </p:spTgt>
                                        </p:tgtEl>
                                        <p:attrNameLst>
                                          <p:attrName>style.visibility</p:attrName>
                                        </p:attrNameLst>
                                      </p:cBhvr>
                                      <p:to>
                                        <p:strVal val="visible"/>
                                      </p:to>
                                    </p:set>
                                  </p:childTnLst>
                                </p:cTn>
                              </p:par>
                              <p:par>
                                <p:cTn id="39" presetID="1" presetClass="entr" presetSubtype="0" fill="hold" nodeType="withEffect">
                                  <p:stCondLst>
                                    <p:cond delay="500"/>
                                  </p:stCondLst>
                                  <p:childTnLst>
                                    <p:set>
                                      <p:cBhvr>
                                        <p:cTn id="40" dur="1" fill="hold">
                                          <p:stCondLst>
                                            <p:cond delay="0"/>
                                          </p:stCondLst>
                                        </p:cTn>
                                        <p:tgtEl>
                                          <p:spTgt spid="465">
                                            <p:txEl>
                                              <p:pRg st="14" end="14"/>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73"/>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1"/>
                                          </p:stCondLst>
                                        </p:cTn>
                                        <p:tgtEl>
                                          <p:spTgt spid="482"/>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1"/>
                                          </p:stCondLst>
                                        </p:cTn>
                                        <p:tgtEl>
                                          <p:spTgt spid="480"/>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7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6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4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1"/>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1"/>
                                          </p:stCondLst>
                                        </p:cTn>
                                        <p:tgtEl>
                                          <p:spTgt spid="470"/>
                                        </p:tgtEl>
                                        <p:attrNameLst>
                                          <p:attrName>style.visibility</p:attrName>
                                        </p:attrNameLst>
                                      </p:cBhvr>
                                      <p:to>
                                        <p:strVal val="hidden"/>
                                      </p:to>
                                    </p:set>
                                  </p:childTnLst>
                                </p:cTn>
                              </p:par>
                            </p:childTnLst>
                          </p:cTn>
                        </p:par>
                        <p:par>
                          <p:cTn id="61" fill="hold">
                            <p:stCondLst>
                              <p:cond delay="1"/>
                            </p:stCondLst>
                            <p:childTnLst>
                              <p:par>
                                <p:cTn id="62" presetID="1" presetClass="exit" presetSubtype="0" fill="hold" nodeType="afterEffect">
                                  <p:stCondLst>
                                    <p:cond delay="0"/>
                                  </p:stCondLst>
                                  <p:childTnLst>
                                    <p:set>
                                      <p:cBhvr>
                                        <p:cTn id="63" dur="1" fill="hold">
                                          <p:stCondLst>
                                            <p:cond delay="1"/>
                                          </p:stCondLst>
                                        </p:cTn>
                                        <p:tgtEl>
                                          <p:spTgt spid="467"/>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468"/>
                                        </p:tgtEl>
                                        <p:attrNameLst>
                                          <p:attrName>style.visibility</p:attrName>
                                        </p:attrNameLst>
                                      </p:cBhvr>
                                      <p:to>
                                        <p:strVal val="visible"/>
                                      </p:to>
                                    </p:set>
                                  </p:childTnLst>
                                </p:cTn>
                              </p:par>
                            </p:childTnLst>
                          </p:cTn>
                        </p:par>
                        <p:par>
                          <p:cTn id="66" fill="hold">
                            <p:stCondLst>
                              <p:cond delay="2"/>
                            </p:stCondLst>
                            <p:childTnLst>
                              <p:par>
                                <p:cTn id="67" presetID="1" presetClass="entr" presetSubtype="0" fill="hold" nodeType="afterEffect">
                                  <p:stCondLst>
                                    <p:cond delay="0"/>
                                  </p:stCondLst>
                                  <p:childTnLst>
                                    <p:set>
                                      <p:cBhvr>
                                        <p:cTn id="68" dur="1" fill="hold">
                                          <p:stCondLst>
                                            <p:cond delay="0"/>
                                          </p:stCondLst>
                                        </p:cTn>
                                        <p:tgtEl>
                                          <p:spTgt spid="476"/>
                                        </p:tgtEl>
                                        <p:attrNameLst>
                                          <p:attrName>style.visibility</p:attrName>
                                        </p:attrNameLst>
                                      </p:cBhvr>
                                      <p:to>
                                        <p:strVal val="visible"/>
                                      </p:to>
                                    </p:set>
                                  </p:childTnLst>
                                </p:cTn>
                              </p:par>
                            </p:childTnLst>
                          </p:cTn>
                        </p:par>
                        <p:par>
                          <p:cTn id="69" fill="hold">
                            <p:stCondLst>
                              <p:cond delay="2"/>
                            </p:stCondLst>
                            <p:childTnLst>
                              <p:par>
                                <p:cTn id="70" presetID="1" presetClass="entr" presetSubtype="0" fill="hold" nodeType="afterEffect">
                                  <p:stCondLst>
                                    <p:cond delay="0"/>
                                  </p:stCondLst>
                                  <p:childTnLst>
                                    <p:set>
                                      <p:cBhvr>
                                        <p:cTn id="71" dur="1" fill="hold">
                                          <p:stCondLst>
                                            <p:cond delay="0"/>
                                          </p:stCondLst>
                                        </p:cTn>
                                        <p:tgtEl>
                                          <p:spTgt spid="478"/>
                                        </p:tgtEl>
                                        <p:attrNameLst>
                                          <p:attrName>style.visibility</p:attrName>
                                        </p:attrNameLst>
                                      </p:cBhvr>
                                      <p:to>
                                        <p:strVal val="visible"/>
                                      </p:to>
                                    </p:set>
                                  </p:childTnLst>
                                </p:cTn>
                              </p:par>
                              <p:par>
                                <p:cTn id="72" presetID="1" presetClass="exit" presetSubtype="0" fill="hold" nodeType="withEffect">
                                  <p:stCondLst>
                                    <p:cond delay="0"/>
                                  </p:stCondLst>
                                  <p:childTnLst>
                                    <p:set>
                                      <p:cBhvr>
                                        <p:cTn id="73" dur="1" fill="hold">
                                          <p:stCondLst>
                                            <p:cond delay="1"/>
                                          </p:stCondLst>
                                        </p:cTn>
                                        <p:tgtEl>
                                          <p:spTgt spid="478"/>
                                        </p:tgtEl>
                                        <p:attrNameLst>
                                          <p:attrName>style.visibility</p:attrName>
                                        </p:attrNameLst>
                                      </p:cBhvr>
                                      <p:to>
                                        <p:strVal val="hidden"/>
                                      </p:to>
                                    </p:set>
                                  </p:childTnLst>
                                </p:cTn>
                              </p:par>
                              <p:par>
                                <p:cTn id="74" presetID="1" presetClass="entr" presetSubtype="0" fill="hold" nodeType="withEffect">
                                  <p:stCondLst>
                                    <p:cond delay="500"/>
                                  </p:stCondLst>
                                  <p:childTnLst>
                                    <p:set>
                                      <p:cBhvr>
                                        <p:cTn id="75" dur="1" fill="hold">
                                          <p:stCondLst>
                                            <p:cond delay="0"/>
                                          </p:stCondLst>
                                        </p:cTn>
                                        <p:tgtEl>
                                          <p:spTgt spid="479"/>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47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75"/>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1"/>
                                          </p:stCondLst>
                                        </p:cTn>
                                        <p:tgtEl>
                                          <p:spTgt spid="468"/>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1"/>
                                          </p:stCondLst>
                                        </p:cTn>
                                        <p:tgtEl>
                                          <p:spTgt spid="471"/>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1"/>
                                          </p:stCondLst>
                                        </p:cTn>
                                        <p:tgtEl>
                                          <p:spTgt spid="479"/>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4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2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en-GB"/>
              <a:t>THE TOOL MSA -MAP</a:t>
            </a:r>
            <a:endParaRPr/>
          </a:p>
        </p:txBody>
      </p:sp>
      <p:sp>
        <p:nvSpPr>
          <p:cNvPr id="489" name="Google Shape;489;p2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GB" i="1"/>
              <a:t>Global information and notification alert</a:t>
            </a:r>
            <a:endParaRPr i="1"/>
          </a:p>
          <a:p>
            <a:pPr marL="0" lvl="0" indent="0" algn="ctr" rtl="0">
              <a:lnSpc>
                <a:spcPct val="90000"/>
              </a:lnSpc>
              <a:spcBef>
                <a:spcPts val="1000"/>
              </a:spcBef>
              <a:spcAft>
                <a:spcPts val="0"/>
              </a:spcAft>
              <a:buClr>
                <a:schemeClr val="lt1"/>
              </a:buClr>
              <a:buSzPts val="2400"/>
              <a:buNone/>
            </a:pPr>
            <a:endParaRPr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25"/>
          <p:cNvSpPr txBox="1">
            <a:spLocks noGrp="1"/>
          </p:cNvSpPr>
          <p:nvPr>
            <p:ph type="title"/>
          </p:nvPr>
        </p:nvSpPr>
        <p:spPr>
          <a:xfrm>
            <a:off x="838200" y="365125"/>
            <a:ext cx="3499338" cy="7485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GB"/>
              <a:t>Main features</a:t>
            </a:r>
            <a:br>
              <a:rPr lang="en-GB"/>
            </a:br>
            <a:r>
              <a:rPr lang="en-GB" sz="1600" b="1"/>
              <a:t>Reminder</a:t>
            </a:r>
            <a:endParaRPr/>
          </a:p>
        </p:txBody>
      </p:sp>
      <p:sp>
        <p:nvSpPr>
          <p:cNvPr id="495" name="Google Shape;495;p25"/>
          <p:cNvSpPr txBox="1">
            <a:spLocks noGrp="1"/>
          </p:cNvSpPr>
          <p:nvPr>
            <p:ph type="body" idx="1"/>
          </p:nvPr>
        </p:nvSpPr>
        <p:spPr>
          <a:xfrm>
            <a:off x="845854" y="2124325"/>
            <a:ext cx="10515600" cy="5164683"/>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dirty="0"/>
              <a:t>Access to notifications </a:t>
            </a:r>
            <a:r>
              <a:rPr lang="en-GB" sz="1800" dirty="0">
                <a:solidFill>
                  <a:srgbClr val="4472C4"/>
                </a:solidFill>
              </a:rPr>
              <a:t>– system notifications (create layers, share layers, new </a:t>
            </a:r>
            <a:r>
              <a:rPr lang="en-GB" sz="1800" dirty="0" err="1">
                <a:solidFill>
                  <a:srgbClr val="4472C4"/>
                </a:solidFill>
              </a:rPr>
              <a:t>center</a:t>
            </a:r>
            <a:r>
              <a:rPr lang="en-GB" sz="1800" dirty="0">
                <a:solidFill>
                  <a:srgbClr val="4472C4"/>
                </a:solidFill>
              </a:rPr>
              <a:t> active/disable,….)</a:t>
            </a:r>
            <a:endParaRPr dirty="0"/>
          </a:p>
          <a:p>
            <a:pPr marL="0" lvl="0" indent="0" algn="l" rtl="0">
              <a:lnSpc>
                <a:spcPct val="90000"/>
              </a:lnSpc>
              <a:spcBef>
                <a:spcPts val="1000"/>
              </a:spcBef>
              <a:spcAft>
                <a:spcPts val="0"/>
              </a:spcAft>
              <a:buClr>
                <a:schemeClr val="dk1"/>
              </a:buClr>
              <a:buSzPts val="2400"/>
              <a:buNone/>
            </a:pPr>
            <a:endParaRPr sz="2400" dirty="0"/>
          </a:p>
          <a:p>
            <a:pPr marL="228600" lvl="0" indent="-228600" algn="l" rtl="0">
              <a:lnSpc>
                <a:spcPct val="90000"/>
              </a:lnSpc>
              <a:spcBef>
                <a:spcPts val="1000"/>
              </a:spcBef>
              <a:spcAft>
                <a:spcPts val="0"/>
              </a:spcAft>
              <a:buClr>
                <a:schemeClr val="dk1"/>
              </a:buClr>
              <a:buSzPts val="2000"/>
              <a:buChar char="•"/>
            </a:pPr>
            <a:r>
              <a:rPr lang="en-GB" sz="2000" dirty="0"/>
              <a:t>User’s preferences: </a:t>
            </a:r>
            <a:endParaRPr dirty="0"/>
          </a:p>
          <a:p>
            <a:pPr marL="685800" lvl="1" indent="-228600" algn="l" rtl="0">
              <a:lnSpc>
                <a:spcPct val="90000"/>
              </a:lnSpc>
              <a:spcBef>
                <a:spcPts val="500"/>
              </a:spcBef>
              <a:spcAft>
                <a:spcPts val="0"/>
              </a:spcAft>
              <a:buClr>
                <a:schemeClr val="dk1"/>
              </a:buClr>
              <a:buSzPts val="1800"/>
              <a:buChar char="•"/>
            </a:pPr>
            <a:r>
              <a:rPr lang="en-GB" sz="1600" dirty="0"/>
              <a:t>Language parameters </a:t>
            </a:r>
            <a:r>
              <a:rPr lang="en-GB" sz="1600" dirty="0">
                <a:solidFill>
                  <a:srgbClr val="4472C4"/>
                </a:solidFill>
              </a:rPr>
              <a:t>– by default or local</a:t>
            </a:r>
            <a:endParaRPr dirty="0"/>
          </a:p>
          <a:p>
            <a:pPr marL="685800" lvl="1" indent="-228600" algn="l" rtl="0">
              <a:lnSpc>
                <a:spcPct val="90000"/>
              </a:lnSpc>
              <a:spcBef>
                <a:spcPts val="500"/>
              </a:spcBef>
              <a:spcAft>
                <a:spcPts val="0"/>
              </a:spcAft>
              <a:buClr>
                <a:schemeClr val="dk1"/>
              </a:buClr>
              <a:buSzPts val="1600"/>
              <a:buChar char="•"/>
            </a:pPr>
            <a:r>
              <a:rPr lang="en-GB" sz="1600" dirty="0"/>
              <a:t>Internet connexion </a:t>
            </a:r>
            <a:r>
              <a:rPr lang="en-GB" sz="1600" dirty="0">
                <a:solidFill>
                  <a:srgbClr val="4472C4"/>
                </a:solidFill>
              </a:rPr>
              <a:t>– by default</a:t>
            </a:r>
            <a:endParaRPr dirty="0"/>
          </a:p>
          <a:p>
            <a:pPr marL="685800" lvl="1" indent="-228600" algn="l" rtl="0">
              <a:lnSpc>
                <a:spcPct val="90000"/>
              </a:lnSpc>
              <a:spcBef>
                <a:spcPts val="500"/>
              </a:spcBef>
              <a:spcAft>
                <a:spcPts val="0"/>
              </a:spcAft>
              <a:buClr>
                <a:schemeClr val="dk1"/>
              </a:buClr>
              <a:buSzPts val="1600"/>
              <a:buChar char="•"/>
            </a:pPr>
            <a:r>
              <a:rPr lang="en-GB" sz="1600" dirty="0"/>
              <a:t>Receiving the Notifications log </a:t>
            </a:r>
            <a:r>
              <a:rPr lang="en-GB" sz="1600" dirty="0">
                <a:solidFill>
                  <a:srgbClr val="4472C4"/>
                </a:solidFill>
              </a:rPr>
              <a:t>–  to receive the notifications by email at the end of the day</a:t>
            </a:r>
            <a:endParaRPr dirty="0"/>
          </a:p>
          <a:p>
            <a:pPr marL="685800" lvl="1" indent="-228600" algn="l" rtl="0">
              <a:lnSpc>
                <a:spcPct val="90000"/>
              </a:lnSpc>
              <a:spcBef>
                <a:spcPts val="500"/>
              </a:spcBef>
              <a:spcAft>
                <a:spcPts val="0"/>
              </a:spcAft>
              <a:buClr>
                <a:schemeClr val="dk1"/>
              </a:buClr>
              <a:buSzPts val="1600"/>
              <a:buChar char="•"/>
            </a:pPr>
            <a:r>
              <a:rPr lang="en-GB" sz="1600" dirty="0"/>
              <a:t>Auto-refresh Session </a:t>
            </a:r>
            <a:r>
              <a:rPr lang="en-GB" sz="1600" dirty="0">
                <a:solidFill>
                  <a:srgbClr val="4472C4"/>
                </a:solidFill>
              </a:rPr>
              <a:t>– to maintain the session always connected even if there is no interaction with the system</a:t>
            </a:r>
          </a:p>
          <a:p>
            <a:pPr marL="685800" lvl="1" indent="-228600" algn="l" rtl="0">
              <a:lnSpc>
                <a:spcPct val="90000"/>
              </a:lnSpc>
              <a:spcBef>
                <a:spcPts val="500"/>
              </a:spcBef>
              <a:spcAft>
                <a:spcPts val="0"/>
              </a:spcAft>
              <a:buClr>
                <a:schemeClr val="dk1"/>
              </a:buClr>
              <a:buSzPts val="1600"/>
              <a:buChar char="•"/>
            </a:pPr>
            <a:r>
              <a:rPr lang="en-GB" sz="1600" dirty="0"/>
              <a:t>Administration Board </a:t>
            </a:r>
            <a:r>
              <a:rPr lang="en-GB" sz="1600" dirty="0">
                <a:solidFill>
                  <a:srgbClr val="4472C4"/>
                </a:solidFill>
              </a:rPr>
              <a:t>– available only to the Administrators to control the overall parameters of the application</a:t>
            </a:r>
            <a:endParaRPr sz="1600" dirty="0">
              <a:solidFill>
                <a:srgbClr val="4472C4"/>
              </a:solidFill>
            </a:endParaRPr>
          </a:p>
          <a:p>
            <a:pPr marL="685800" lvl="1" indent="-127000" algn="l" rtl="0">
              <a:lnSpc>
                <a:spcPct val="90000"/>
              </a:lnSpc>
              <a:spcBef>
                <a:spcPts val="500"/>
              </a:spcBef>
              <a:spcAft>
                <a:spcPts val="0"/>
              </a:spcAft>
              <a:buClr>
                <a:schemeClr val="dk1"/>
              </a:buClr>
              <a:buSzPts val="1600"/>
              <a:buNone/>
            </a:pPr>
            <a:endParaRPr sz="1600" dirty="0">
              <a:solidFill>
                <a:srgbClr val="4472C4"/>
              </a:solidFill>
            </a:endParaRPr>
          </a:p>
          <a:p>
            <a:pPr marL="228600" lvl="0" indent="-228600" algn="l" rtl="0">
              <a:lnSpc>
                <a:spcPct val="90000"/>
              </a:lnSpc>
              <a:spcBef>
                <a:spcPts val="1000"/>
              </a:spcBef>
              <a:spcAft>
                <a:spcPts val="0"/>
              </a:spcAft>
              <a:buClr>
                <a:schemeClr val="dk1"/>
              </a:buClr>
              <a:buSzPts val="2000"/>
              <a:buChar char="•"/>
            </a:pPr>
            <a:r>
              <a:rPr lang="en-GB" sz="2000" dirty="0"/>
              <a:t>Identification of the Operational Situation and its level and sensitivity </a:t>
            </a:r>
            <a:r>
              <a:rPr lang="en-GB" sz="2000" dirty="0" err="1"/>
              <a:t>criterias</a:t>
            </a:r>
            <a:endParaRPr dirty="0"/>
          </a:p>
          <a:p>
            <a:pPr marL="457200" lvl="1" indent="0" algn="l" rtl="0">
              <a:lnSpc>
                <a:spcPct val="90000"/>
              </a:lnSpc>
              <a:spcBef>
                <a:spcPts val="500"/>
              </a:spcBef>
              <a:spcAft>
                <a:spcPts val="0"/>
              </a:spcAft>
              <a:buClr>
                <a:schemeClr val="dk1"/>
              </a:buClr>
              <a:buSzPts val="2400"/>
              <a:buNone/>
            </a:pPr>
            <a:endParaRPr dirty="0"/>
          </a:p>
          <a:p>
            <a:pPr marL="230188" lvl="0" indent="-230188" algn="l" rtl="0">
              <a:lnSpc>
                <a:spcPct val="90000"/>
              </a:lnSpc>
              <a:spcBef>
                <a:spcPts val="1000"/>
              </a:spcBef>
              <a:spcAft>
                <a:spcPts val="0"/>
              </a:spcAft>
              <a:buClr>
                <a:schemeClr val="dk1"/>
              </a:buClr>
              <a:buSzPts val="2000"/>
              <a:buChar char="•"/>
            </a:pPr>
            <a:r>
              <a:rPr lang="en-GB" sz="2000" dirty="0"/>
              <a:t>Access the Portal </a:t>
            </a:r>
            <a:r>
              <a:rPr lang="en-GB" sz="1800" dirty="0">
                <a:solidFill>
                  <a:srgbClr val="4472C4"/>
                </a:solidFill>
              </a:rPr>
              <a:t>– it opens the Portal browser</a:t>
            </a:r>
            <a:endParaRPr dirty="0"/>
          </a:p>
          <a:p>
            <a:pPr marL="685800" lvl="1" indent="-76200" algn="l" rtl="0">
              <a:lnSpc>
                <a:spcPct val="90000"/>
              </a:lnSpc>
              <a:spcBef>
                <a:spcPts val="500"/>
              </a:spcBef>
              <a:spcAft>
                <a:spcPts val="0"/>
              </a:spcAft>
              <a:buClr>
                <a:schemeClr val="dk1"/>
              </a:buClr>
              <a:buSzPts val="2400"/>
              <a:buNone/>
            </a:pPr>
            <a:endParaRPr dirty="0">
              <a:solidFill>
                <a:srgbClr val="4472C4"/>
              </a:solidFill>
            </a:endParaRPr>
          </a:p>
          <a:p>
            <a:pPr marL="685800" lvl="1" indent="-76200" algn="l" rtl="0">
              <a:lnSpc>
                <a:spcPct val="90000"/>
              </a:lnSpc>
              <a:spcBef>
                <a:spcPts val="500"/>
              </a:spcBef>
              <a:spcAft>
                <a:spcPts val="0"/>
              </a:spcAft>
              <a:buClr>
                <a:schemeClr val="dk1"/>
              </a:buClr>
              <a:buSzPts val="2400"/>
              <a:buNone/>
            </a:pPr>
            <a:endParaRPr dirty="0"/>
          </a:p>
          <a:p>
            <a:pPr marL="228600" lvl="0" indent="-76200" algn="l" rtl="0">
              <a:lnSpc>
                <a:spcPct val="90000"/>
              </a:lnSpc>
              <a:spcBef>
                <a:spcPts val="1000"/>
              </a:spcBef>
              <a:spcAft>
                <a:spcPts val="0"/>
              </a:spcAft>
              <a:buClr>
                <a:schemeClr val="dk1"/>
              </a:buClr>
              <a:buSzPts val="2400"/>
              <a:buNone/>
            </a:pPr>
            <a:endParaRPr sz="2400" dirty="0"/>
          </a:p>
        </p:txBody>
      </p:sp>
      <p:pic>
        <p:nvPicPr>
          <p:cNvPr id="496" name="Google Shape;496;p25"/>
          <p:cNvPicPr preferRelativeResize="0"/>
          <p:nvPr/>
        </p:nvPicPr>
        <p:blipFill rotWithShape="1">
          <a:blip r:embed="rId3">
            <a:alphaModFix/>
          </a:blip>
          <a:srcRect/>
          <a:stretch/>
        </p:blipFill>
        <p:spPr>
          <a:xfrm>
            <a:off x="19855" y="1300845"/>
            <a:ext cx="12176691" cy="318163"/>
          </a:xfrm>
          <a:prstGeom prst="rect">
            <a:avLst/>
          </a:prstGeom>
          <a:noFill/>
          <a:ln w="9525" cap="flat" cmpd="sng">
            <a:solidFill>
              <a:schemeClr val="accent1"/>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3" name="Picture 2">
            <a:extLst>
              <a:ext uri="{FF2B5EF4-FFF2-40B4-BE49-F238E27FC236}">
                <a16:creationId xmlns:a16="http://schemas.microsoft.com/office/drawing/2014/main" id="{6397C156-7BC1-48FA-84B2-4F9982BB36EC}"/>
              </a:ext>
            </a:extLst>
          </p:cNvPr>
          <p:cNvPicPr>
            <a:picLocks noChangeAspect="1"/>
          </p:cNvPicPr>
          <p:nvPr/>
        </p:nvPicPr>
        <p:blipFill>
          <a:blip r:embed="rId3"/>
          <a:stretch>
            <a:fillRect/>
          </a:stretch>
        </p:blipFill>
        <p:spPr>
          <a:xfrm>
            <a:off x="191346" y="1198801"/>
            <a:ext cx="7115779" cy="4390439"/>
          </a:xfrm>
          <a:prstGeom prst="rect">
            <a:avLst/>
          </a:prstGeom>
        </p:spPr>
      </p:pic>
      <p:sp>
        <p:nvSpPr>
          <p:cNvPr id="503" name="Google Shape;503;p26"/>
          <p:cNvSpPr txBox="1"/>
          <p:nvPr/>
        </p:nvSpPr>
        <p:spPr>
          <a:xfrm>
            <a:off x="8299631" y="1362154"/>
            <a:ext cx="3892369" cy="320087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Link to the Portal</a:t>
            </a:r>
            <a:endParaRPr sz="18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rgbClr val="0070C0"/>
              </a:buClr>
              <a:buSzPts val="1400"/>
              <a:buFont typeface="Arial"/>
              <a:buChar char="•"/>
            </a:pPr>
            <a:r>
              <a:rPr lang="en-GB" sz="1400" b="0" i="1" u="none" strike="noStrike" cap="none">
                <a:solidFill>
                  <a:srgbClr val="0070C0"/>
                </a:solidFill>
                <a:latin typeface="Calibri"/>
                <a:ea typeface="Calibri"/>
                <a:cs typeface="Calibri"/>
                <a:sym typeface="Calibri"/>
              </a:rPr>
              <a:t>By clicking it opens a new tab with the public window of the portal</a:t>
            </a:r>
            <a:endParaRPr sz="1800" b="0" i="0" u="none" strike="noStrike" cap="none">
              <a:solidFill>
                <a:schemeClr val="dk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sz="1400" b="0" i="1" u="none" strike="noStrike" cap="none">
              <a:solidFill>
                <a:srgbClr val="0070C0"/>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Situation Identification</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User Id and preferences</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Window language</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Active Centers in Yaris</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Notification alert</a:t>
            </a:r>
            <a:endParaRPr sz="1800" b="0" i="0" u="none" strike="noStrike" cap="none">
              <a:solidFill>
                <a:schemeClr val="dk1"/>
              </a:solidFill>
              <a:latin typeface="Calibri"/>
              <a:ea typeface="Calibri"/>
              <a:cs typeface="Calibri"/>
              <a:sym typeface="Calibri"/>
            </a:endParaRPr>
          </a:p>
        </p:txBody>
      </p:sp>
      <p:sp>
        <p:nvSpPr>
          <p:cNvPr id="504" name="Google Shape;504;p26"/>
          <p:cNvSpPr txBox="1">
            <a:spLocks noGrp="1"/>
          </p:cNvSpPr>
          <p:nvPr>
            <p:ph type="title"/>
          </p:nvPr>
        </p:nvSpPr>
        <p:spPr>
          <a:xfrm>
            <a:off x="838200" y="365125"/>
            <a:ext cx="4589220"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a:t>Map window overview</a:t>
            </a:r>
            <a:br>
              <a:rPr lang="en-GB" sz="2592"/>
            </a:br>
            <a:r>
              <a:rPr lang="en-GB" sz="1458" b="1"/>
              <a:t>Global information and notification alert</a:t>
            </a:r>
            <a:endParaRPr sz="2592" b="1"/>
          </a:p>
        </p:txBody>
      </p:sp>
      <p:sp>
        <p:nvSpPr>
          <p:cNvPr id="505" name="Google Shape;505;p26"/>
          <p:cNvSpPr/>
          <p:nvPr/>
        </p:nvSpPr>
        <p:spPr>
          <a:xfrm>
            <a:off x="198368" y="1466553"/>
            <a:ext cx="7115779" cy="4122687"/>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06" name="Google Shape;506;p26"/>
          <p:cNvSpPr/>
          <p:nvPr/>
        </p:nvSpPr>
        <p:spPr>
          <a:xfrm>
            <a:off x="8230314" y="134076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507" name="Google Shape;507;p26"/>
          <p:cNvSpPr/>
          <p:nvPr/>
        </p:nvSpPr>
        <p:spPr>
          <a:xfrm>
            <a:off x="191346" y="1237903"/>
            <a:ext cx="7115779" cy="228650"/>
          </a:xfrm>
          <a:prstGeom prst="rect">
            <a:avLst/>
          </a:prstGeom>
          <a:no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08" name="Google Shape;508;p26"/>
          <p:cNvSpPr/>
          <p:nvPr/>
        </p:nvSpPr>
        <p:spPr>
          <a:xfrm>
            <a:off x="451088" y="86165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509" name="Google Shape;509;p26"/>
          <p:cNvSpPr/>
          <p:nvPr/>
        </p:nvSpPr>
        <p:spPr>
          <a:xfrm>
            <a:off x="5609283" y="84020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510" name="Google Shape;510;p26"/>
          <p:cNvSpPr/>
          <p:nvPr/>
        </p:nvSpPr>
        <p:spPr>
          <a:xfrm>
            <a:off x="4079371" y="100604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511" name="Google Shape;511;p26"/>
          <p:cNvSpPr/>
          <p:nvPr/>
        </p:nvSpPr>
        <p:spPr>
          <a:xfrm>
            <a:off x="6510733" y="78962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sp>
        <p:nvSpPr>
          <p:cNvPr id="512" name="Google Shape;512;p26"/>
          <p:cNvSpPr/>
          <p:nvPr/>
        </p:nvSpPr>
        <p:spPr>
          <a:xfrm>
            <a:off x="6890955" y="79619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5</a:t>
            </a:r>
            <a:endParaRPr sz="1800" b="0" i="0" u="none" strike="noStrike" cap="none">
              <a:solidFill>
                <a:schemeClr val="dk1"/>
              </a:solidFill>
              <a:latin typeface="Calibri"/>
              <a:ea typeface="Calibri"/>
              <a:cs typeface="Calibri"/>
              <a:sym typeface="Calibri"/>
            </a:endParaRPr>
          </a:p>
        </p:txBody>
      </p:sp>
      <p:sp>
        <p:nvSpPr>
          <p:cNvPr id="513" name="Google Shape;513;p26"/>
          <p:cNvSpPr/>
          <p:nvPr/>
        </p:nvSpPr>
        <p:spPr>
          <a:xfrm>
            <a:off x="7376442" y="113500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6</a:t>
            </a:r>
            <a:endParaRPr sz="1800" b="0" i="0" u="none" strike="noStrike" cap="none">
              <a:solidFill>
                <a:schemeClr val="dk1"/>
              </a:solidFill>
              <a:latin typeface="Calibri"/>
              <a:ea typeface="Calibri"/>
              <a:cs typeface="Calibri"/>
              <a:sym typeface="Calibri"/>
            </a:endParaRPr>
          </a:p>
        </p:txBody>
      </p:sp>
      <p:sp>
        <p:nvSpPr>
          <p:cNvPr id="514" name="Google Shape;514;p26"/>
          <p:cNvSpPr/>
          <p:nvPr/>
        </p:nvSpPr>
        <p:spPr>
          <a:xfrm>
            <a:off x="191346" y="1083119"/>
            <a:ext cx="1195044" cy="341809"/>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15" name="Google Shape;515;p26"/>
          <p:cNvSpPr/>
          <p:nvPr/>
        </p:nvSpPr>
        <p:spPr>
          <a:xfrm>
            <a:off x="3341547" y="1198801"/>
            <a:ext cx="805642" cy="341809"/>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16" name="Google Shape;516;p26"/>
          <p:cNvSpPr/>
          <p:nvPr/>
        </p:nvSpPr>
        <p:spPr>
          <a:xfrm>
            <a:off x="5861000" y="1113692"/>
            <a:ext cx="805642" cy="341809"/>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17" name="Google Shape;517;p26"/>
          <p:cNvSpPr/>
          <p:nvPr/>
        </p:nvSpPr>
        <p:spPr>
          <a:xfrm>
            <a:off x="6666642" y="1127932"/>
            <a:ext cx="331699" cy="341809"/>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18" name="Google Shape;518;p26"/>
          <p:cNvSpPr/>
          <p:nvPr/>
        </p:nvSpPr>
        <p:spPr>
          <a:xfrm>
            <a:off x="7029421" y="1116173"/>
            <a:ext cx="124249" cy="341809"/>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19" name="Google Shape;519;p26"/>
          <p:cNvSpPr/>
          <p:nvPr/>
        </p:nvSpPr>
        <p:spPr>
          <a:xfrm>
            <a:off x="7182876" y="1124744"/>
            <a:ext cx="124249" cy="341809"/>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520" name="Google Shape;520;p26" descr="Graphical user interface, website&#10;&#10;Description automatically generated"/>
          <p:cNvPicPr preferRelativeResize="0"/>
          <p:nvPr/>
        </p:nvPicPr>
        <p:blipFill rotWithShape="1">
          <a:blip r:embed="rId4">
            <a:alphaModFix/>
          </a:blip>
          <a:srcRect/>
          <a:stretch/>
        </p:blipFill>
        <p:spPr>
          <a:xfrm>
            <a:off x="652930" y="3413382"/>
            <a:ext cx="4956353" cy="2505324"/>
          </a:xfrm>
          <a:prstGeom prst="rect">
            <a:avLst/>
          </a:prstGeom>
          <a:noFill/>
          <a:ln w="9525" cap="flat" cmpd="sng">
            <a:solidFill>
              <a:srgbClr val="1F3864"/>
            </a:solidFill>
            <a:prstDash val="solid"/>
            <a:round/>
            <a:headEnd type="none" w="sm" len="sm"/>
            <a:tailEnd type="none" w="sm" len="sm"/>
          </a:ln>
        </p:spPr>
      </p:pic>
      <p:cxnSp>
        <p:nvCxnSpPr>
          <p:cNvPr id="521" name="Google Shape;521;p26"/>
          <p:cNvCxnSpPr/>
          <p:nvPr/>
        </p:nvCxnSpPr>
        <p:spPr>
          <a:xfrm>
            <a:off x="1127448" y="1424928"/>
            <a:ext cx="504056" cy="2148088"/>
          </a:xfrm>
          <a:prstGeom prst="straightConnector1">
            <a:avLst/>
          </a:prstGeom>
          <a:noFill/>
          <a:ln w="9525" cap="flat" cmpd="sng">
            <a:solidFill>
              <a:srgbClr val="FF0000"/>
            </a:solidFill>
            <a:prstDash val="solid"/>
            <a:miter lim="800000"/>
            <a:headEnd type="none" w="sm" len="sm"/>
            <a:tailEnd type="triangle" w="med" len="med"/>
          </a:ln>
        </p:spPr>
      </p:cxnSp>
      <p:sp>
        <p:nvSpPr>
          <p:cNvPr id="522" name="Google Shape;522;p26"/>
          <p:cNvSpPr/>
          <p:nvPr/>
        </p:nvSpPr>
        <p:spPr>
          <a:xfrm>
            <a:off x="8230314" y="224740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523" name="Google Shape;523;p26"/>
          <p:cNvSpPr/>
          <p:nvPr/>
        </p:nvSpPr>
        <p:spPr>
          <a:xfrm>
            <a:off x="8230314" y="280384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524" name="Google Shape;524;p26"/>
          <p:cNvSpPr/>
          <p:nvPr/>
        </p:nvSpPr>
        <p:spPr>
          <a:xfrm>
            <a:off x="8226831" y="327025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sp>
        <p:nvSpPr>
          <p:cNvPr id="525" name="Google Shape;525;p26"/>
          <p:cNvSpPr/>
          <p:nvPr/>
        </p:nvSpPr>
        <p:spPr>
          <a:xfrm>
            <a:off x="8225549" y="375789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5</a:t>
            </a:r>
            <a:endParaRPr sz="1800" b="0" i="0" u="none" strike="noStrike" cap="none">
              <a:solidFill>
                <a:schemeClr val="dk1"/>
              </a:solidFill>
              <a:latin typeface="Calibri"/>
              <a:ea typeface="Calibri"/>
              <a:cs typeface="Calibri"/>
              <a:sym typeface="Calibri"/>
            </a:endParaRPr>
          </a:p>
        </p:txBody>
      </p:sp>
      <p:sp>
        <p:nvSpPr>
          <p:cNvPr id="526" name="Google Shape;526;p26"/>
          <p:cNvSpPr/>
          <p:nvPr/>
        </p:nvSpPr>
        <p:spPr>
          <a:xfrm>
            <a:off x="8225549" y="420018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6</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0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0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0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0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0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0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0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0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4"/>
                                        </p:tgtEl>
                                        <p:attrNameLst>
                                          <p:attrName>style.visibility</p:attrName>
                                        </p:attrNameLst>
                                      </p:cBhvr>
                                      <p:to>
                                        <p:strVal val="visible"/>
                                      </p:to>
                                    </p:set>
                                  </p:childTnLst>
                                </p:cTn>
                              </p:par>
                            </p:childTnLst>
                          </p:cTn>
                        </p:par>
                        <p:par>
                          <p:cTn id="35" fill="hold">
                            <p:stCondLst>
                              <p:cond delay="1"/>
                            </p:stCondLst>
                            <p:childTnLst>
                              <p:par>
                                <p:cTn id="36" presetID="1" presetClass="entr" presetSubtype="0" fill="hold" nodeType="afterEffect">
                                  <p:stCondLst>
                                    <p:cond delay="0"/>
                                  </p:stCondLst>
                                  <p:childTnLst>
                                    <p:set>
                                      <p:cBhvr>
                                        <p:cTn id="37" dur="1" fill="hold">
                                          <p:stCondLst>
                                            <p:cond delay="0"/>
                                          </p:stCondLst>
                                        </p:cTn>
                                        <p:tgtEl>
                                          <p:spTgt spid="521"/>
                                        </p:tgtEl>
                                        <p:attrNameLst>
                                          <p:attrName>style.visibility</p:attrName>
                                        </p:attrNameLst>
                                      </p:cBhvr>
                                      <p:to>
                                        <p:strVal val="visible"/>
                                      </p:to>
                                    </p:set>
                                  </p:childTnLst>
                                </p:cTn>
                              </p:par>
                            </p:childTnLst>
                          </p:cTn>
                        </p:par>
                        <p:par>
                          <p:cTn id="38" fill="hold">
                            <p:stCondLst>
                              <p:cond delay="2"/>
                            </p:stCondLst>
                            <p:childTnLst>
                              <p:par>
                                <p:cTn id="39" presetID="1" presetClass="entr" presetSubtype="0" fill="hold" nodeType="afterEffect">
                                  <p:stCondLst>
                                    <p:cond delay="0"/>
                                  </p:stCondLst>
                                  <p:childTnLst>
                                    <p:set>
                                      <p:cBhvr>
                                        <p:cTn id="40" dur="1" fill="hold">
                                          <p:stCondLst>
                                            <p:cond delay="0"/>
                                          </p:stCondLst>
                                        </p:cTn>
                                        <p:tgtEl>
                                          <p:spTgt spid="5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22"/>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1"/>
                                          </p:stCondLst>
                                        </p:cTn>
                                        <p:tgtEl>
                                          <p:spTgt spid="508"/>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1"/>
                                          </p:stCondLst>
                                        </p:cTn>
                                        <p:tgtEl>
                                          <p:spTgt spid="521"/>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1"/>
                                          </p:stCondLst>
                                        </p:cTn>
                                        <p:tgtEl>
                                          <p:spTgt spid="514"/>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1"/>
                                          </p:stCondLst>
                                        </p:cTn>
                                        <p:tgtEl>
                                          <p:spTgt spid="520"/>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51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0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16"/>
                                        </p:tgtEl>
                                        <p:attrNameLst>
                                          <p:attrName>style.visibility</p:attrName>
                                        </p:attrNameLst>
                                      </p:cBhvr>
                                      <p:to>
                                        <p:strVal val="visible"/>
                                      </p:to>
                                    </p:set>
                                  </p:childTnLst>
                                </p:cTn>
                              </p:par>
                              <p:par>
                                <p:cTn id="63" presetID="1" presetClass="exit" presetSubtype="0" fill="hold" nodeType="withEffect">
                                  <p:stCondLst>
                                    <p:cond delay="0"/>
                                  </p:stCondLst>
                                  <p:childTnLst>
                                    <p:set>
                                      <p:cBhvr>
                                        <p:cTn id="64" dur="1" fill="hold">
                                          <p:stCondLst>
                                            <p:cond delay="1"/>
                                          </p:stCondLst>
                                        </p:cTn>
                                        <p:tgtEl>
                                          <p:spTgt spid="510"/>
                                        </p:tgtEl>
                                        <p:attrNameLst>
                                          <p:attrName>style.visibility</p:attrName>
                                        </p:attrNameLst>
                                      </p:cBhvr>
                                      <p:to>
                                        <p:strVal val="hidden"/>
                                      </p:to>
                                    </p:set>
                                  </p:childTnLst>
                                </p:cTn>
                              </p:par>
                              <p:par>
                                <p:cTn id="65" presetID="1" presetClass="exit" presetSubtype="0" fill="hold" nodeType="withEffect">
                                  <p:stCondLst>
                                    <p:cond delay="0"/>
                                  </p:stCondLst>
                                  <p:childTnLst>
                                    <p:set>
                                      <p:cBhvr>
                                        <p:cTn id="66" dur="1" fill="hold">
                                          <p:stCondLst>
                                            <p:cond delay="1"/>
                                          </p:stCondLst>
                                        </p:cTn>
                                        <p:tgtEl>
                                          <p:spTgt spid="515"/>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52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52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1"/>
                                        </p:tgtEl>
                                        <p:attrNameLst>
                                          <p:attrName>style.visibility</p:attrName>
                                        </p:attrNameLst>
                                      </p:cBhvr>
                                      <p:to>
                                        <p:strVal val="visible"/>
                                      </p:to>
                                    </p:set>
                                  </p:childTnLst>
                                </p:cTn>
                              </p:par>
                              <p:par>
                                <p:cTn id="75" presetID="1" presetClass="exit" presetSubtype="0" fill="hold" nodeType="withEffect">
                                  <p:stCondLst>
                                    <p:cond delay="0"/>
                                  </p:stCondLst>
                                  <p:childTnLst>
                                    <p:set>
                                      <p:cBhvr>
                                        <p:cTn id="76" dur="1" fill="hold">
                                          <p:stCondLst>
                                            <p:cond delay="1"/>
                                          </p:stCondLst>
                                        </p:cTn>
                                        <p:tgtEl>
                                          <p:spTgt spid="516"/>
                                        </p:tgtEl>
                                        <p:attrNameLst>
                                          <p:attrName>style.visibility</p:attrName>
                                        </p:attrNameLst>
                                      </p:cBhvr>
                                      <p:to>
                                        <p:strVal val="hidden"/>
                                      </p:to>
                                    </p:set>
                                  </p:childTnLst>
                                </p:cTn>
                              </p:par>
                            </p:childTnLst>
                          </p:cTn>
                        </p:par>
                        <p:par>
                          <p:cTn id="77" fill="hold">
                            <p:stCondLst>
                              <p:cond delay="1"/>
                            </p:stCondLst>
                            <p:childTnLst>
                              <p:par>
                                <p:cTn id="78" presetID="1" presetClass="exit" presetSubtype="0" fill="hold" nodeType="afterEffect">
                                  <p:stCondLst>
                                    <p:cond delay="0"/>
                                  </p:stCondLst>
                                  <p:childTnLst>
                                    <p:set>
                                      <p:cBhvr>
                                        <p:cTn id="79" dur="1" fill="hold">
                                          <p:stCondLst>
                                            <p:cond delay="1"/>
                                          </p:stCondLst>
                                        </p:cTn>
                                        <p:tgtEl>
                                          <p:spTgt spid="509"/>
                                        </p:tgtEl>
                                        <p:attrNameLst>
                                          <p:attrName>style.visibility</p:attrName>
                                        </p:attrNameLst>
                                      </p:cBhvr>
                                      <p:to>
                                        <p:strVal val="hidden"/>
                                      </p:to>
                                    </p:set>
                                  </p:childTnLst>
                                </p:cTn>
                              </p:par>
                            </p:childTnLst>
                          </p:cTn>
                        </p:par>
                        <p:par>
                          <p:cTn id="80" fill="hold">
                            <p:stCondLst>
                              <p:cond delay="2"/>
                            </p:stCondLst>
                            <p:childTnLst>
                              <p:par>
                                <p:cTn id="81" presetID="1" presetClass="entr" presetSubtype="0" fill="hold" nodeType="afterEffect">
                                  <p:stCondLst>
                                    <p:cond delay="0"/>
                                  </p:stCondLst>
                                  <p:childTnLst>
                                    <p:set>
                                      <p:cBhvr>
                                        <p:cTn id="82" dur="1" fill="hold">
                                          <p:stCondLst>
                                            <p:cond delay="0"/>
                                          </p:stCondLst>
                                        </p:cTn>
                                        <p:tgtEl>
                                          <p:spTgt spid="51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25"/>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1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18"/>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1"/>
                                          </p:stCondLst>
                                        </p:cTn>
                                        <p:tgtEl>
                                          <p:spTgt spid="517"/>
                                        </p:tgtEl>
                                        <p:attrNameLst>
                                          <p:attrName>style.visibility</p:attrName>
                                        </p:attrNameLst>
                                      </p:cBhvr>
                                      <p:to>
                                        <p:strVal val="hidden"/>
                                      </p:to>
                                    </p:set>
                                  </p:childTnLst>
                                </p:cTn>
                              </p:par>
                              <p:par>
                                <p:cTn id="93" presetID="1" presetClass="exit" presetSubtype="0" fill="hold" nodeType="withEffect">
                                  <p:stCondLst>
                                    <p:cond delay="0"/>
                                  </p:stCondLst>
                                  <p:childTnLst>
                                    <p:set>
                                      <p:cBhvr>
                                        <p:cTn id="94" dur="1" fill="hold">
                                          <p:stCondLst>
                                            <p:cond delay="1"/>
                                          </p:stCondLst>
                                        </p:cTn>
                                        <p:tgtEl>
                                          <p:spTgt spid="511"/>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1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26"/>
                                        </p:tgtEl>
                                        <p:attrNameLst>
                                          <p:attrName>style.visibility</p:attrName>
                                        </p:attrNameLst>
                                      </p:cBhvr>
                                      <p:to>
                                        <p:strVal val="visible"/>
                                      </p:to>
                                    </p:set>
                                  </p:childTnLst>
                                </p:cTn>
                              </p:par>
                              <p:par>
                                <p:cTn id="101" presetID="1" presetClass="exit" presetSubtype="0" fill="hold" nodeType="withEffect">
                                  <p:stCondLst>
                                    <p:cond delay="0"/>
                                  </p:stCondLst>
                                  <p:childTnLst>
                                    <p:set>
                                      <p:cBhvr>
                                        <p:cTn id="102" dur="1" fill="hold">
                                          <p:stCondLst>
                                            <p:cond delay="1"/>
                                          </p:stCondLst>
                                        </p:cTn>
                                        <p:tgtEl>
                                          <p:spTgt spid="512"/>
                                        </p:tgtEl>
                                        <p:attrNameLst>
                                          <p:attrName>style.visibility</p:attrName>
                                        </p:attrNameLst>
                                      </p:cBhvr>
                                      <p:to>
                                        <p:strVal val="hidden"/>
                                      </p:to>
                                    </p:set>
                                  </p:childTnLst>
                                </p:cTn>
                              </p:par>
                            </p:childTnLst>
                          </p:cTn>
                        </p:par>
                        <p:par>
                          <p:cTn id="103" fill="hold">
                            <p:stCondLst>
                              <p:cond delay="1"/>
                            </p:stCondLst>
                            <p:childTnLst>
                              <p:par>
                                <p:cTn id="104" presetID="1" presetClass="entr" presetSubtype="0" fill="hold" nodeType="afterEffect">
                                  <p:stCondLst>
                                    <p:cond delay="0"/>
                                  </p:stCondLst>
                                  <p:childTnLst>
                                    <p:set>
                                      <p:cBhvr>
                                        <p:cTn id="105" dur="1" fill="hold">
                                          <p:stCondLst>
                                            <p:cond delay="0"/>
                                          </p:stCondLst>
                                        </p:cTn>
                                        <p:tgtEl>
                                          <p:spTgt spid="519"/>
                                        </p:tgtEl>
                                        <p:attrNameLst>
                                          <p:attrName>style.visibility</p:attrName>
                                        </p:attrNameLst>
                                      </p:cBhvr>
                                      <p:to>
                                        <p:strVal val="visible"/>
                                      </p:to>
                                    </p:set>
                                  </p:childTnLst>
                                </p:cTn>
                              </p:par>
                            </p:childTnLst>
                          </p:cTn>
                        </p:par>
                        <p:par>
                          <p:cTn id="106" fill="hold">
                            <p:stCondLst>
                              <p:cond delay="2"/>
                            </p:stCondLst>
                            <p:childTnLst>
                              <p:par>
                                <p:cTn id="107" presetID="1" presetClass="exit" presetSubtype="0" fill="hold" nodeType="afterEffect">
                                  <p:stCondLst>
                                    <p:cond delay="0"/>
                                  </p:stCondLst>
                                  <p:childTnLst>
                                    <p:set>
                                      <p:cBhvr>
                                        <p:cTn id="108" dur="1" fill="hold">
                                          <p:stCondLst>
                                            <p:cond delay="1"/>
                                          </p:stCondLst>
                                        </p:cTn>
                                        <p:tgtEl>
                                          <p:spTgt spid="5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en-GB"/>
              <a:t>THE TOOL MSA -MAP</a:t>
            </a:r>
            <a:endParaRPr/>
          </a:p>
        </p:txBody>
      </p:sp>
      <p:sp>
        <p:nvSpPr>
          <p:cNvPr id="533" name="Google Shape;533;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GB"/>
              <a:t>The Chart</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pic>
        <p:nvPicPr>
          <p:cNvPr id="3" name="Picture 2">
            <a:extLst>
              <a:ext uri="{FF2B5EF4-FFF2-40B4-BE49-F238E27FC236}">
                <a16:creationId xmlns:a16="http://schemas.microsoft.com/office/drawing/2014/main" id="{4A690CC9-8029-4092-BCF1-B89AD6C4EE7A}"/>
              </a:ext>
            </a:extLst>
          </p:cNvPr>
          <p:cNvPicPr>
            <a:picLocks noChangeAspect="1"/>
          </p:cNvPicPr>
          <p:nvPr/>
        </p:nvPicPr>
        <p:blipFill>
          <a:blip r:embed="rId3"/>
          <a:stretch>
            <a:fillRect/>
          </a:stretch>
        </p:blipFill>
        <p:spPr>
          <a:xfrm>
            <a:off x="213506" y="1129347"/>
            <a:ext cx="7892609" cy="4981346"/>
          </a:xfrm>
          <a:prstGeom prst="rect">
            <a:avLst/>
          </a:prstGeom>
        </p:spPr>
      </p:pic>
      <p:sp>
        <p:nvSpPr>
          <p:cNvPr id="540" name="Google Shape;540;p28"/>
          <p:cNvSpPr/>
          <p:nvPr/>
        </p:nvSpPr>
        <p:spPr>
          <a:xfrm>
            <a:off x="191348" y="1227325"/>
            <a:ext cx="221412" cy="4850816"/>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41" name="Google Shape;541;p28"/>
          <p:cNvSpPr/>
          <p:nvPr/>
        </p:nvSpPr>
        <p:spPr>
          <a:xfrm>
            <a:off x="191347" y="1124744"/>
            <a:ext cx="7907146" cy="450842"/>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42" name="Google Shape;542;p28"/>
          <p:cNvSpPr/>
          <p:nvPr/>
        </p:nvSpPr>
        <p:spPr>
          <a:xfrm>
            <a:off x="412760" y="1575587"/>
            <a:ext cx="7685732" cy="4502554"/>
          </a:xfrm>
          <a:prstGeom prst="rect">
            <a:avLst/>
          </a:prstGeom>
          <a:no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43" name="Google Shape;543;p28"/>
          <p:cNvSpPr txBox="1"/>
          <p:nvPr/>
        </p:nvSpPr>
        <p:spPr>
          <a:xfrm>
            <a:off x="8299631" y="1362154"/>
            <a:ext cx="3892369" cy="4524315"/>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1" i="0" u="none" strike="noStrike" cap="none" dirty="0">
                <a:solidFill>
                  <a:schemeClr val="dk1"/>
                </a:solidFill>
                <a:latin typeface="Calibri"/>
                <a:ea typeface="Calibri"/>
                <a:cs typeface="Calibri"/>
                <a:sym typeface="Calibri"/>
              </a:rPr>
              <a:t>Zoom</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      Zoom in </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            Zoom out</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Arial"/>
              <a:buAutoNum type="arabicPeriod"/>
            </a:pPr>
            <a:r>
              <a:rPr lang="en-GB" sz="1600" b="1" dirty="0">
                <a:solidFill>
                  <a:schemeClr val="dk1"/>
                </a:solidFill>
                <a:latin typeface="Calibri"/>
                <a:ea typeface="Calibri"/>
                <a:cs typeface="Calibri"/>
                <a:sym typeface="Calibri"/>
              </a:rPr>
              <a:t>Map source</a:t>
            </a:r>
            <a:endParaRPr sz="1600" b="1" dirty="0">
              <a:solidFill>
                <a:schemeClr val="dk1"/>
              </a:solidFill>
              <a:latin typeface="Calibri"/>
              <a:ea typeface="Calibri"/>
              <a:cs typeface="Calibri"/>
              <a:sym typeface="Calibri"/>
            </a:endParaRPr>
          </a:p>
          <a:p>
            <a:pPr marL="285750" marR="0" lvl="0" indent="-184150" algn="just"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alibri"/>
              <a:buAutoNum type="arabicPeriod"/>
            </a:pPr>
            <a:r>
              <a:rPr lang="en-GB" sz="1600" b="1" i="0" u="none" strike="noStrike" cap="none" dirty="0">
                <a:solidFill>
                  <a:schemeClr val="dk1"/>
                </a:solidFill>
                <a:latin typeface="Calibri"/>
                <a:ea typeface="Calibri"/>
                <a:cs typeface="Calibri"/>
                <a:sym typeface="Calibri"/>
              </a:rPr>
              <a:t>Cursor coordinates on the map </a:t>
            </a: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Latitude</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Longitude</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      The eye (lower right corner of the coordinates box) allows you to hide / display the cursor coordinates</a:t>
            </a:r>
            <a:endParaRPr sz="1600" b="0" i="0" u="none" strike="noStrike" cap="none" dirty="0">
              <a:solidFill>
                <a:schemeClr val="dk1"/>
              </a:solidFill>
              <a:latin typeface="Calibri"/>
              <a:ea typeface="Calibri"/>
              <a:cs typeface="Calibri"/>
              <a:sym typeface="Calibri"/>
            </a:endParaRPr>
          </a:p>
          <a:p>
            <a:pPr marL="285750" marR="0" lvl="0" indent="-184150" algn="just"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alibri"/>
              <a:buAutoNum type="arabicPeriod" startAt="3"/>
            </a:pPr>
            <a:r>
              <a:rPr lang="en-GB" sz="1600" b="1" i="0" u="none" strike="noStrike" cap="none" dirty="0">
                <a:solidFill>
                  <a:schemeClr val="dk1"/>
                </a:solidFill>
                <a:latin typeface="Calibri"/>
                <a:ea typeface="Calibri"/>
                <a:cs typeface="Calibri"/>
                <a:sym typeface="Calibri"/>
              </a:rPr>
              <a:t>Distance scale</a:t>
            </a:r>
            <a:endParaRPr sz="1600" b="1"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The width of the rectangle indicates the distance corresponding to the value shown</a:t>
            </a:r>
            <a:endParaRPr sz="1600" b="0" i="0" u="none" strike="noStrike" cap="none"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p:txBody>
      </p:sp>
      <p:sp>
        <p:nvSpPr>
          <p:cNvPr id="544" name="Google Shape;544;p28"/>
          <p:cNvSpPr txBox="1">
            <a:spLocks noGrp="1"/>
          </p:cNvSpPr>
          <p:nvPr>
            <p:ph type="title"/>
          </p:nvPr>
        </p:nvSpPr>
        <p:spPr>
          <a:xfrm>
            <a:off x="838200" y="365125"/>
            <a:ext cx="3961656"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b="1"/>
              <a:t>Map window overview</a:t>
            </a:r>
            <a:br>
              <a:rPr lang="en-GB" sz="2592"/>
            </a:br>
            <a:r>
              <a:rPr lang="en-GB" sz="1458">
                <a:latin typeface="Calibri"/>
                <a:ea typeface="Calibri"/>
                <a:cs typeface="Calibri"/>
                <a:sym typeface="Calibri"/>
              </a:rPr>
              <a:t>The Chart</a:t>
            </a:r>
            <a:endParaRPr sz="2592">
              <a:latin typeface="Calibri"/>
              <a:ea typeface="Calibri"/>
              <a:cs typeface="Calibri"/>
              <a:sym typeface="Calibri"/>
            </a:endParaRPr>
          </a:p>
        </p:txBody>
      </p:sp>
      <p:sp>
        <p:nvSpPr>
          <p:cNvPr id="545" name="Google Shape;545;p28"/>
          <p:cNvSpPr/>
          <p:nvPr/>
        </p:nvSpPr>
        <p:spPr>
          <a:xfrm>
            <a:off x="7467090" y="532847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546" name="Google Shape;546;p28"/>
          <p:cNvSpPr/>
          <p:nvPr/>
        </p:nvSpPr>
        <p:spPr>
          <a:xfrm>
            <a:off x="506396" y="552721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sp>
        <p:nvSpPr>
          <p:cNvPr id="547" name="Google Shape;547;p28"/>
          <p:cNvSpPr/>
          <p:nvPr/>
        </p:nvSpPr>
        <p:spPr>
          <a:xfrm>
            <a:off x="8243728" y="282692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548" name="Google Shape;548;p28"/>
          <p:cNvSpPr/>
          <p:nvPr/>
        </p:nvSpPr>
        <p:spPr>
          <a:xfrm>
            <a:off x="8243728" y="450912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sp>
        <p:nvSpPr>
          <p:cNvPr id="549" name="Google Shape;549;p28"/>
          <p:cNvSpPr/>
          <p:nvPr/>
        </p:nvSpPr>
        <p:spPr>
          <a:xfrm>
            <a:off x="8243728" y="134076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550" name="Google Shape;550;p28"/>
          <p:cNvSpPr/>
          <p:nvPr/>
        </p:nvSpPr>
        <p:spPr>
          <a:xfrm>
            <a:off x="7411188" y="149951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551" name="Google Shape;551;p28"/>
          <p:cNvSpPr/>
          <p:nvPr/>
        </p:nvSpPr>
        <p:spPr>
          <a:xfrm>
            <a:off x="7920033" y="1530470"/>
            <a:ext cx="178459" cy="286548"/>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52" name="Google Shape;552;p28"/>
          <p:cNvSpPr/>
          <p:nvPr/>
        </p:nvSpPr>
        <p:spPr>
          <a:xfrm>
            <a:off x="7672835" y="5728653"/>
            <a:ext cx="425658" cy="38204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53" name="Google Shape;553;p28"/>
          <p:cNvSpPr/>
          <p:nvPr/>
        </p:nvSpPr>
        <p:spPr>
          <a:xfrm>
            <a:off x="418868" y="5877271"/>
            <a:ext cx="492556" cy="200870"/>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554" name="Google Shape;554;p28"/>
          <p:cNvPicPr preferRelativeResize="0"/>
          <p:nvPr/>
        </p:nvPicPr>
        <p:blipFill rotWithShape="1">
          <a:blip r:embed="rId4">
            <a:alphaModFix/>
          </a:blip>
          <a:srcRect/>
          <a:stretch/>
        </p:blipFill>
        <p:spPr>
          <a:xfrm>
            <a:off x="8696670" y="3643627"/>
            <a:ext cx="216024" cy="216024"/>
          </a:xfrm>
          <a:prstGeom prst="rect">
            <a:avLst/>
          </a:prstGeom>
          <a:noFill/>
          <a:ln w="9525" cap="flat" cmpd="sng">
            <a:solidFill>
              <a:schemeClr val="dk1"/>
            </a:solidFill>
            <a:prstDash val="solid"/>
            <a:round/>
            <a:headEnd type="none" w="sm" len="sm"/>
            <a:tailEnd type="none" w="sm" len="sm"/>
          </a:ln>
        </p:spPr>
      </p:pic>
      <p:pic>
        <p:nvPicPr>
          <p:cNvPr id="555" name="Google Shape;555;p28"/>
          <p:cNvPicPr preferRelativeResize="0"/>
          <p:nvPr/>
        </p:nvPicPr>
        <p:blipFill rotWithShape="1">
          <a:blip r:embed="rId5">
            <a:alphaModFix/>
          </a:blip>
          <a:srcRect l="13225" t="6359" r="11581" b="12435"/>
          <a:stretch/>
        </p:blipFill>
        <p:spPr>
          <a:xfrm flipH="1">
            <a:off x="8686662" y="1689220"/>
            <a:ext cx="216023" cy="402222"/>
          </a:xfrm>
          <a:prstGeom prst="rect">
            <a:avLst/>
          </a:prstGeom>
          <a:noFill/>
          <a:ln>
            <a:noFill/>
          </a:ln>
        </p:spPr>
      </p:pic>
      <p:sp>
        <p:nvSpPr>
          <p:cNvPr id="556" name="Google Shape;556;p28"/>
          <p:cNvSpPr/>
          <p:nvPr/>
        </p:nvSpPr>
        <p:spPr>
          <a:xfrm>
            <a:off x="7920032" y="1826029"/>
            <a:ext cx="186083" cy="219465"/>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557" name="Google Shape;557;p28"/>
          <p:cNvPicPr preferRelativeResize="0"/>
          <p:nvPr/>
        </p:nvPicPr>
        <p:blipFill rotWithShape="1">
          <a:blip r:embed="rId6">
            <a:alphaModFix/>
          </a:blip>
          <a:srcRect l="9369" r="7266" b="6351"/>
          <a:stretch/>
        </p:blipFill>
        <p:spPr>
          <a:xfrm>
            <a:off x="9840416" y="2377554"/>
            <a:ext cx="216024" cy="252381"/>
          </a:xfrm>
          <a:prstGeom prst="rect">
            <a:avLst/>
          </a:prstGeom>
          <a:noFill/>
          <a:ln>
            <a:noFill/>
          </a:ln>
        </p:spPr>
      </p:pic>
      <p:sp>
        <p:nvSpPr>
          <p:cNvPr id="558" name="Google Shape;558;p28"/>
          <p:cNvSpPr/>
          <p:nvPr/>
        </p:nvSpPr>
        <p:spPr>
          <a:xfrm>
            <a:off x="8243728" y="231243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559" name="Google Shape;559;p28"/>
          <p:cNvSpPr/>
          <p:nvPr/>
        </p:nvSpPr>
        <p:spPr>
          <a:xfrm>
            <a:off x="7467090" y="188674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43">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4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4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4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4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4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4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4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4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4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4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43">
                                            <p:txEl>
                                              <p:pRg st="12" end="12"/>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43">
                                            <p:txEl>
                                              <p:pRg st="13" end="13"/>
                                            </p:txEl>
                                          </p:spTgt>
                                        </p:tgtEl>
                                        <p:attrNameLst>
                                          <p:attrName>style.visibility</p:attrName>
                                        </p:attrNameLst>
                                      </p:cBhvr>
                                      <p:to>
                                        <p:strVal val="visible"/>
                                      </p:to>
                                    </p:set>
                                  </p:childTnLst>
                                </p:cTn>
                              </p:par>
                            </p:childTnLst>
                          </p:cTn>
                        </p:par>
                        <p:par>
                          <p:cTn id="39" fill="hold">
                            <p:stCondLst>
                              <p:cond delay="1"/>
                            </p:stCondLst>
                            <p:childTnLst>
                              <p:par>
                                <p:cTn id="40" presetID="1" presetClass="entr" presetSubtype="0" fill="hold" nodeType="afterEffect">
                                  <p:stCondLst>
                                    <p:cond delay="0"/>
                                  </p:stCondLst>
                                  <p:childTnLst>
                                    <p:set>
                                      <p:cBhvr>
                                        <p:cTn id="41" dur="1" fill="hold">
                                          <p:stCondLst>
                                            <p:cond delay="0"/>
                                          </p:stCondLst>
                                        </p:cTn>
                                        <p:tgtEl>
                                          <p:spTgt spid="55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558"/>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5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56"/>
                                        </p:tgtEl>
                                        <p:attrNameLst>
                                          <p:attrName>style.visibility</p:attrName>
                                        </p:attrNameLst>
                                      </p:cBhvr>
                                      <p:to>
                                        <p:strVal val="visible"/>
                                      </p:to>
                                    </p:set>
                                  </p:childTnLst>
                                </p:cTn>
                              </p:par>
                              <p:par>
                                <p:cTn id="50" presetID="1" presetClass="exit" presetSubtype="0" fill="hold" nodeType="withEffect">
                                  <p:stCondLst>
                                    <p:cond delay="0"/>
                                  </p:stCondLst>
                                  <p:childTnLst>
                                    <p:set>
                                      <p:cBhvr>
                                        <p:cTn id="51" dur="1" fill="hold">
                                          <p:stCondLst>
                                            <p:cond delay="1"/>
                                          </p:stCondLst>
                                        </p:cTn>
                                        <p:tgtEl>
                                          <p:spTgt spid="551"/>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1"/>
                                          </p:stCondLst>
                                        </p:cTn>
                                        <p:tgtEl>
                                          <p:spTgt spid="550"/>
                                        </p:tgtEl>
                                        <p:attrNameLst>
                                          <p:attrName>style.visibility</p:attrName>
                                        </p:attrNameLst>
                                      </p:cBhvr>
                                      <p:to>
                                        <p:strVal val="hidden"/>
                                      </p:to>
                                    </p:set>
                                  </p:childTnLst>
                                </p:cTn>
                              </p:par>
                            </p:childTnLst>
                          </p:cTn>
                        </p:par>
                        <p:par>
                          <p:cTn id="54" fill="hold">
                            <p:stCondLst>
                              <p:cond delay="1"/>
                            </p:stCondLst>
                            <p:childTnLst>
                              <p:par>
                                <p:cTn id="55" presetID="1" presetClass="exit" presetSubtype="0" fill="hold" nodeType="afterEffect">
                                  <p:stCondLst>
                                    <p:cond delay="0"/>
                                  </p:stCondLst>
                                  <p:childTnLst>
                                    <p:set>
                                      <p:cBhvr>
                                        <p:cTn id="56" dur="1" fill="hold">
                                          <p:stCondLst>
                                            <p:cond delay="1"/>
                                          </p:stCondLst>
                                        </p:cTn>
                                        <p:tgtEl>
                                          <p:spTgt spid="556"/>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1"/>
                                          </p:stCondLst>
                                        </p:cTn>
                                        <p:tgtEl>
                                          <p:spTgt spid="559"/>
                                        </p:tgtEl>
                                        <p:attrNameLst>
                                          <p:attrName>style.visibility</p:attrName>
                                        </p:attrNameLst>
                                      </p:cBhvr>
                                      <p:to>
                                        <p:strVal val="hidden"/>
                                      </p:to>
                                    </p:set>
                                  </p:childTnLst>
                                </p:cTn>
                              </p:par>
                              <p:par>
                                <p:cTn id="59" presetID="1" presetClass="entr" presetSubtype="0" fill="hold" nodeType="withEffect">
                                  <p:stCondLst>
                                    <p:cond delay="0"/>
                                  </p:stCondLst>
                                  <p:childTnLst>
                                    <p:set>
                                      <p:cBhvr>
                                        <p:cTn id="60" dur="1" fill="hold">
                                          <p:stCondLst>
                                            <p:cond delay="0"/>
                                          </p:stCondLst>
                                        </p:cTn>
                                        <p:tgtEl>
                                          <p:spTgt spid="55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54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4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52"/>
                                        </p:tgtEl>
                                        <p:attrNameLst>
                                          <p:attrName>style.visibility</p:attrName>
                                        </p:attrNameLst>
                                      </p:cBhvr>
                                      <p:to>
                                        <p:strVal val="visible"/>
                                      </p:to>
                                    </p:set>
                                  </p:childTnLst>
                                </p:cTn>
                              </p:par>
                            </p:childTnLst>
                          </p:cTn>
                        </p:par>
                        <p:par>
                          <p:cTn id="69" fill="hold">
                            <p:stCondLst>
                              <p:cond delay="1"/>
                            </p:stCondLst>
                            <p:childTnLst>
                              <p:par>
                                <p:cTn id="70" presetID="1" presetClass="entr" presetSubtype="0" fill="hold" nodeType="afterEffect">
                                  <p:stCondLst>
                                    <p:cond delay="0"/>
                                  </p:stCondLst>
                                  <p:childTnLst>
                                    <p:set>
                                      <p:cBhvr>
                                        <p:cTn id="71" dur="1" fill="hold">
                                          <p:stCondLst>
                                            <p:cond delay="0"/>
                                          </p:stCondLst>
                                        </p:cTn>
                                        <p:tgtEl>
                                          <p:spTgt spid="554"/>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46"/>
                                        </p:tgtEl>
                                        <p:attrNameLst>
                                          <p:attrName>style.visibility</p:attrName>
                                        </p:attrNameLst>
                                      </p:cBhvr>
                                      <p:to>
                                        <p:strVal val="visible"/>
                                      </p:to>
                                    </p:set>
                                  </p:childTnLst>
                                </p:cTn>
                              </p:par>
                              <p:par>
                                <p:cTn id="76" presetID="1" presetClass="exit" presetSubtype="0" fill="hold" nodeType="withEffect">
                                  <p:stCondLst>
                                    <p:cond delay="0"/>
                                  </p:stCondLst>
                                  <p:childTnLst>
                                    <p:set>
                                      <p:cBhvr>
                                        <p:cTn id="77" dur="1" fill="hold">
                                          <p:stCondLst>
                                            <p:cond delay="1"/>
                                          </p:stCondLst>
                                        </p:cTn>
                                        <p:tgtEl>
                                          <p:spTgt spid="545"/>
                                        </p:tgtEl>
                                        <p:attrNameLst>
                                          <p:attrName>style.visibility</p:attrName>
                                        </p:attrNameLst>
                                      </p:cBhvr>
                                      <p:to>
                                        <p:strVal val="hidden"/>
                                      </p:to>
                                    </p:set>
                                  </p:childTnLst>
                                </p:cTn>
                              </p:par>
                            </p:childTnLst>
                          </p:cTn>
                        </p:par>
                        <p:par>
                          <p:cTn id="78" fill="hold">
                            <p:stCondLst>
                              <p:cond delay="1"/>
                            </p:stCondLst>
                            <p:childTnLst>
                              <p:par>
                                <p:cTn id="79" presetID="1" presetClass="exit" presetSubtype="0" fill="hold" nodeType="afterEffect">
                                  <p:stCondLst>
                                    <p:cond delay="0"/>
                                  </p:stCondLst>
                                  <p:childTnLst>
                                    <p:set>
                                      <p:cBhvr>
                                        <p:cTn id="80" dur="1" fill="hold">
                                          <p:stCondLst>
                                            <p:cond delay="1"/>
                                          </p:stCondLst>
                                        </p:cTn>
                                        <p:tgtEl>
                                          <p:spTgt spid="552"/>
                                        </p:tgtEl>
                                        <p:attrNameLst>
                                          <p:attrName>style.visibility</p:attrName>
                                        </p:attrNameLst>
                                      </p:cBhvr>
                                      <p:to>
                                        <p:strVal val="hidden"/>
                                      </p:to>
                                    </p:set>
                                  </p:childTnLst>
                                </p:cTn>
                              </p:par>
                              <p:par>
                                <p:cTn id="81" presetID="1" presetClass="entr" presetSubtype="0" fill="hold" nodeType="withEffect">
                                  <p:stCondLst>
                                    <p:cond delay="0"/>
                                  </p:stCondLst>
                                  <p:childTnLst>
                                    <p:set>
                                      <p:cBhvr>
                                        <p:cTn id="82" dur="1" fill="hold">
                                          <p:stCondLst>
                                            <p:cond delay="0"/>
                                          </p:stCondLst>
                                        </p:cTn>
                                        <p:tgtEl>
                                          <p:spTgt spid="54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2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en-GB"/>
              <a:t>THE TOOL MSA -MAP</a:t>
            </a:r>
            <a:endParaRPr/>
          </a:p>
        </p:txBody>
      </p:sp>
      <p:sp>
        <p:nvSpPr>
          <p:cNvPr id="567" name="Google Shape;567;p2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GB"/>
              <a:t>The Horizontal Menu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
          <p:cNvSpPr txBox="1">
            <a:spLocks noGrp="1"/>
          </p:cNvSpPr>
          <p:nvPr>
            <p:ph type="title"/>
          </p:nvPr>
        </p:nvSpPr>
        <p:spPr>
          <a:xfrm>
            <a:off x="838200" y="365125"/>
            <a:ext cx="3499338" cy="7485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GB" b="1"/>
              <a:t>Plan</a:t>
            </a:r>
            <a:endParaRPr/>
          </a:p>
        </p:txBody>
      </p:sp>
      <p:sp>
        <p:nvSpPr>
          <p:cNvPr id="179" name="Google Shape;179;p3"/>
          <p:cNvSpPr txBox="1">
            <a:spLocks noGrp="1"/>
          </p:cNvSpPr>
          <p:nvPr>
            <p:ph type="body" idx="1"/>
          </p:nvPr>
        </p:nvSpPr>
        <p:spPr>
          <a:xfrm>
            <a:off x="838200" y="1127375"/>
            <a:ext cx="10515600" cy="5594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800"/>
              <a:buChar char="•"/>
            </a:pPr>
            <a:r>
              <a:rPr lang="en-GB" sz="2400"/>
              <a:t>Overview</a:t>
            </a:r>
            <a:endParaRPr/>
          </a:p>
          <a:p>
            <a:pPr marL="228600" lvl="0" indent="-228600" algn="l" rtl="0">
              <a:lnSpc>
                <a:spcPct val="90000"/>
              </a:lnSpc>
              <a:spcBef>
                <a:spcPts val="1000"/>
              </a:spcBef>
              <a:spcAft>
                <a:spcPts val="0"/>
              </a:spcAft>
              <a:buClr>
                <a:schemeClr val="dk1"/>
              </a:buClr>
              <a:buSzPts val="2800"/>
              <a:buChar char="•"/>
            </a:pPr>
            <a:r>
              <a:rPr lang="en-GB" sz="2400" u="sng">
                <a:solidFill>
                  <a:schemeClr val="hlink"/>
                </a:solidFill>
                <a:hlinkClick r:id="rId3" action="ppaction://hlinksldjump"/>
              </a:rPr>
              <a:t>Organization of information</a:t>
            </a:r>
            <a:endParaRPr/>
          </a:p>
          <a:p>
            <a:pPr marL="228600" lvl="0" indent="-228600" algn="l" rtl="0">
              <a:lnSpc>
                <a:spcPct val="90000"/>
              </a:lnSpc>
              <a:spcBef>
                <a:spcPts val="1000"/>
              </a:spcBef>
              <a:spcAft>
                <a:spcPts val="0"/>
              </a:spcAft>
              <a:buClr>
                <a:schemeClr val="dk1"/>
              </a:buClr>
              <a:buSzPts val="2800"/>
              <a:buChar char="•"/>
            </a:pPr>
            <a:r>
              <a:rPr lang="en-GB" sz="2400" u="sng">
                <a:solidFill>
                  <a:schemeClr val="hlink"/>
                </a:solidFill>
                <a:hlinkClick r:id="rId4" action="ppaction://hlinksldjump"/>
              </a:rPr>
              <a:t>Map Window Organization</a:t>
            </a:r>
            <a:endParaRPr sz="2400"/>
          </a:p>
          <a:p>
            <a:pPr marL="228600" lvl="0" indent="-228600" algn="l" rtl="0">
              <a:lnSpc>
                <a:spcPct val="90000"/>
              </a:lnSpc>
              <a:spcBef>
                <a:spcPts val="1000"/>
              </a:spcBef>
              <a:spcAft>
                <a:spcPts val="0"/>
              </a:spcAft>
              <a:buClr>
                <a:schemeClr val="dk1"/>
              </a:buClr>
              <a:buSzPts val="2800"/>
              <a:buChar char="•"/>
            </a:pPr>
            <a:r>
              <a:rPr lang="en-GB" sz="2400" u="sng">
                <a:solidFill>
                  <a:schemeClr val="hlink"/>
                </a:solidFill>
                <a:hlinkClick r:id="rId5" action="ppaction://hlinksldjump"/>
              </a:rPr>
              <a:t>Map tools</a:t>
            </a:r>
            <a:endParaRPr sz="2400"/>
          </a:p>
          <a:p>
            <a:pPr marL="228600" lvl="0" indent="-228600" algn="l" rtl="0">
              <a:lnSpc>
                <a:spcPct val="90000"/>
              </a:lnSpc>
              <a:spcBef>
                <a:spcPts val="1000"/>
              </a:spcBef>
              <a:spcAft>
                <a:spcPts val="0"/>
              </a:spcAft>
              <a:buClr>
                <a:schemeClr val="dk1"/>
              </a:buClr>
              <a:buSzPts val="2800"/>
              <a:buChar char="•"/>
            </a:pPr>
            <a:r>
              <a:rPr lang="en-GB" sz="2400" u="sng">
                <a:solidFill>
                  <a:schemeClr val="hlink"/>
                </a:solidFill>
                <a:hlinkClick r:id="rId6" action="ppaction://hlinksldjump"/>
              </a:rPr>
              <a:t>Layers management</a:t>
            </a:r>
            <a:endParaRPr sz="2400"/>
          </a:p>
          <a:p>
            <a:pPr marL="228600" lvl="0" indent="-228600" algn="l" rtl="0">
              <a:lnSpc>
                <a:spcPct val="90000"/>
              </a:lnSpc>
              <a:spcBef>
                <a:spcPts val="1000"/>
              </a:spcBef>
              <a:spcAft>
                <a:spcPts val="0"/>
              </a:spcAft>
              <a:buClr>
                <a:schemeClr val="dk1"/>
              </a:buClr>
              <a:buSzPts val="2800"/>
              <a:buChar char="•"/>
            </a:pPr>
            <a:r>
              <a:rPr lang="en-GB" sz="2400" u="sng">
                <a:solidFill>
                  <a:schemeClr val="hlink"/>
                </a:solidFill>
                <a:hlinkClick r:id="rId7" action="ppaction://hlinksldjump"/>
              </a:rPr>
              <a:t>Object management</a:t>
            </a:r>
            <a:endParaRPr sz="2400"/>
          </a:p>
          <a:p>
            <a:pPr marL="228600" lvl="0" indent="-50800" algn="l" rtl="0">
              <a:lnSpc>
                <a:spcPct val="90000"/>
              </a:lnSpc>
              <a:spcBef>
                <a:spcPts val="1000"/>
              </a:spcBef>
              <a:spcAft>
                <a:spcPts val="0"/>
              </a:spcAft>
              <a:buClr>
                <a:schemeClr val="dk1"/>
              </a:buClr>
              <a:buSzPts val="2800"/>
              <a:buNone/>
            </a:pPr>
            <a:endParaRPr sz="2400"/>
          </a:p>
          <a:p>
            <a:pPr marL="228600" lvl="0" indent="-50800" algn="l" rtl="0">
              <a:lnSpc>
                <a:spcPct val="90000"/>
              </a:lnSpc>
              <a:spcBef>
                <a:spcPts val="1000"/>
              </a:spcBef>
              <a:spcAft>
                <a:spcPts val="0"/>
              </a:spcAft>
              <a:buClr>
                <a:schemeClr val="dk1"/>
              </a:buClr>
              <a:buSzPts val="2800"/>
              <a:buNone/>
            </a:pPr>
            <a:endParaRP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9">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9">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9">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9">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pic>
        <p:nvPicPr>
          <p:cNvPr id="3" name="Picture 2">
            <a:extLst>
              <a:ext uri="{FF2B5EF4-FFF2-40B4-BE49-F238E27FC236}">
                <a16:creationId xmlns:a16="http://schemas.microsoft.com/office/drawing/2014/main" id="{DCCE32FB-D3E2-4DE6-A86D-A9419ACD1A2F}"/>
              </a:ext>
            </a:extLst>
          </p:cNvPr>
          <p:cNvPicPr>
            <a:picLocks noChangeAspect="1"/>
          </p:cNvPicPr>
          <p:nvPr/>
        </p:nvPicPr>
        <p:blipFill>
          <a:blip r:embed="rId3"/>
          <a:stretch>
            <a:fillRect/>
          </a:stretch>
        </p:blipFill>
        <p:spPr>
          <a:xfrm>
            <a:off x="0" y="1401928"/>
            <a:ext cx="12192000" cy="278552"/>
          </a:xfrm>
          <a:prstGeom prst="rect">
            <a:avLst/>
          </a:prstGeom>
        </p:spPr>
      </p:pic>
      <p:sp>
        <p:nvSpPr>
          <p:cNvPr id="572" name="Google Shape;572;p30"/>
          <p:cNvSpPr txBox="1">
            <a:spLocks noGrp="1"/>
          </p:cNvSpPr>
          <p:nvPr>
            <p:ph type="title"/>
          </p:nvPr>
        </p:nvSpPr>
        <p:spPr>
          <a:xfrm>
            <a:off x="838200" y="365125"/>
            <a:ext cx="3499338" cy="7485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GB" b="1"/>
              <a:t>Main Features</a:t>
            </a:r>
            <a:endParaRPr/>
          </a:p>
        </p:txBody>
      </p:sp>
      <p:sp>
        <p:nvSpPr>
          <p:cNvPr id="573" name="Google Shape;573;p30"/>
          <p:cNvSpPr txBox="1">
            <a:spLocks noGrp="1"/>
          </p:cNvSpPr>
          <p:nvPr>
            <p:ph type="body" idx="1"/>
          </p:nvPr>
        </p:nvSpPr>
        <p:spPr>
          <a:xfrm>
            <a:off x="838200" y="2008733"/>
            <a:ext cx="10515600" cy="425236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dirty="0"/>
              <a:t>Create a situation </a:t>
            </a:r>
            <a:r>
              <a:rPr lang="en-GB" sz="1600" dirty="0">
                <a:solidFill>
                  <a:srgbClr val="4472C4"/>
                </a:solidFill>
              </a:rPr>
              <a:t>– by name or one another of its properties</a:t>
            </a:r>
            <a:endParaRPr dirty="0"/>
          </a:p>
          <a:p>
            <a:pPr marL="0" lvl="0" indent="0" algn="l" rtl="0">
              <a:lnSpc>
                <a:spcPct val="90000"/>
              </a:lnSpc>
              <a:spcBef>
                <a:spcPts val="1000"/>
              </a:spcBef>
              <a:spcAft>
                <a:spcPts val="0"/>
              </a:spcAft>
              <a:buClr>
                <a:schemeClr val="dk1"/>
              </a:buClr>
              <a:buSzPts val="2000"/>
              <a:buNone/>
            </a:pPr>
            <a:endParaRPr sz="2000" dirty="0"/>
          </a:p>
          <a:p>
            <a:pPr marL="228600" lvl="0" indent="-228600" algn="l" rtl="0">
              <a:lnSpc>
                <a:spcPct val="90000"/>
              </a:lnSpc>
              <a:spcBef>
                <a:spcPts val="1000"/>
              </a:spcBef>
              <a:spcAft>
                <a:spcPts val="0"/>
              </a:spcAft>
              <a:buClr>
                <a:schemeClr val="dk1"/>
              </a:buClr>
              <a:buSzPts val="2000"/>
              <a:buChar char="•"/>
            </a:pPr>
            <a:r>
              <a:rPr lang="en-GB" sz="2000" dirty="0"/>
              <a:t>Tools to work with the MAP</a:t>
            </a:r>
            <a:r>
              <a:rPr lang="en-GB" sz="2000" dirty="0">
                <a:solidFill>
                  <a:srgbClr val="4472C4"/>
                </a:solidFill>
              </a:rPr>
              <a:t> </a:t>
            </a:r>
            <a:r>
              <a:rPr lang="en-GB" sz="1600" dirty="0">
                <a:solidFill>
                  <a:srgbClr val="4472C4"/>
                </a:solidFill>
              </a:rPr>
              <a:t>– basic working tools to measuring distances and bearings, work with georeferenced information and search specific information in the map</a:t>
            </a:r>
            <a:endParaRPr dirty="0"/>
          </a:p>
          <a:p>
            <a:pPr marL="685800" lvl="1" indent="-228600">
              <a:buSzPts val="1600"/>
            </a:pPr>
            <a:r>
              <a:rPr lang="en-GB" sz="1600" dirty="0"/>
              <a:t>How to measure Distance around a points</a:t>
            </a:r>
          </a:p>
          <a:p>
            <a:pPr marL="685800" lvl="1" indent="-228600" algn="l" rtl="0">
              <a:lnSpc>
                <a:spcPct val="90000"/>
              </a:lnSpc>
              <a:spcBef>
                <a:spcPts val="500"/>
              </a:spcBef>
              <a:spcAft>
                <a:spcPts val="0"/>
              </a:spcAft>
              <a:buClr>
                <a:schemeClr val="dk1"/>
              </a:buClr>
              <a:buSzPts val="1600"/>
              <a:buChar char="•"/>
            </a:pPr>
            <a:r>
              <a:rPr lang="en-GB" sz="1600" dirty="0"/>
              <a:t>How to measure distances (and bearings) between points</a:t>
            </a:r>
            <a:endParaRPr dirty="0"/>
          </a:p>
          <a:p>
            <a:pPr marL="685800" lvl="1" indent="-228600" algn="l" rtl="0">
              <a:lnSpc>
                <a:spcPct val="90000"/>
              </a:lnSpc>
              <a:spcBef>
                <a:spcPts val="500"/>
              </a:spcBef>
              <a:spcAft>
                <a:spcPts val="0"/>
              </a:spcAft>
              <a:buClr>
                <a:schemeClr val="dk1"/>
              </a:buClr>
              <a:buSzPts val="1600"/>
              <a:buChar char="•"/>
            </a:pPr>
            <a:r>
              <a:rPr lang="en-GB" sz="1600" dirty="0"/>
              <a:t>Tools to create, edit and delete georeferenced points, lines, polygons and circles.</a:t>
            </a:r>
          </a:p>
          <a:p>
            <a:pPr marL="685800" lvl="1" indent="-228600" algn="l" rtl="0">
              <a:lnSpc>
                <a:spcPct val="90000"/>
              </a:lnSpc>
              <a:spcBef>
                <a:spcPts val="500"/>
              </a:spcBef>
              <a:spcAft>
                <a:spcPts val="0"/>
              </a:spcAft>
              <a:buClr>
                <a:schemeClr val="dk1"/>
              </a:buClr>
              <a:buSzPts val="1600"/>
              <a:buChar char="•"/>
            </a:pPr>
            <a:r>
              <a:rPr lang="en-GB" sz="1600" dirty="0"/>
              <a:t>Search specific objects in the map</a:t>
            </a:r>
            <a:endParaRPr dirty="0"/>
          </a:p>
          <a:p>
            <a:pPr marL="457200" lvl="1" indent="0" algn="l" rtl="0">
              <a:lnSpc>
                <a:spcPct val="90000"/>
              </a:lnSpc>
              <a:spcBef>
                <a:spcPts val="500"/>
              </a:spcBef>
              <a:spcAft>
                <a:spcPts val="0"/>
              </a:spcAft>
              <a:buClr>
                <a:schemeClr val="dk1"/>
              </a:buClr>
              <a:buSzPts val="2400"/>
              <a:buNone/>
            </a:pPr>
            <a:endParaRPr dirty="0"/>
          </a:p>
          <a:p>
            <a:pPr marL="230188" lvl="0" indent="-230188" algn="l" rtl="0">
              <a:lnSpc>
                <a:spcPct val="90000"/>
              </a:lnSpc>
              <a:spcBef>
                <a:spcPts val="1000"/>
              </a:spcBef>
              <a:spcAft>
                <a:spcPts val="0"/>
              </a:spcAft>
              <a:buClr>
                <a:schemeClr val="dk1"/>
              </a:buClr>
              <a:buSzPts val="2000"/>
              <a:buChar char="•"/>
            </a:pPr>
            <a:r>
              <a:rPr lang="en-GB" sz="2000" dirty="0"/>
              <a:t>Open MAP Layer Windows </a:t>
            </a:r>
            <a:r>
              <a:rPr lang="en-GB" sz="1600" dirty="0">
                <a:solidFill>
                  <a:srgbClr val="4472C4"/>
                </a:solidFill>
              </a:rPr>
              <a:t>– shows and allows the management of the current active layers in the post</a:t>
            </a:r>
            <a:endParaRPr dirty="0"/>
          </a:p>
          <a:p>
            <a:pPr marL="685800" lvl="1" indent="-76200" algn="l" rtl="0">
              <a:lnSpc>
                <a:spcPct val="90000"/>
              </a:lnSpc>
              <a:spcBef>
                <a:spcPts val="500"/>
              </a:spcBef>
              <a:spcAft>
                <a:spcPts val="0"/>
              </a:spcAft>
              <a:buClr>
                <a:schemeClr val="dk1"/>
              </a:buClr>
              <a:buSzPts val="2400"/>
              <a:buNone/>
            </a:pPr>
            <a:endParaRPr dirty="0">
              <a:solidFill>
                <a:srgbClr val="4472C4"/>
              </a:solidFill>
            </a:endParaRPr>
          </a:p>
          <a:p>
            <a:pPr marL="685800" lvl="1" indent="-76200" algn="l" rtl="0">
              <a:lnSpc>
                <a:spcPct val="90000"/>
              </a:lnSpc>
              <a:spcBef>
                <a:spcPts val="500"/>
              </a:spcBef>
              <a:spcAft>
                <a:spcPts val="0"/>
              </a:spcAft>
              <a:buClr>
                <a:schemeClr val="dk1"/>
              </a:buClr>
              <a:buSzPts val="2400"/>
              <a:buNone/>
            </a:pPr>
            <a:endParaRPr dirty="0"/>
          </a:p>
          <a:p>
            <a:pPr marL="228600" lvl="0" indent="-76200" algn="l" rtl="0">
              <a:lnSpc>
                <a:spcPct val="90000"/>
              </a:lnSpc>
              <a:spcBef>
                <a:spcPts val="1000"/>
              </a:spcBef>
              <a:spcAft>
                <a:spcPts val="0"/>
              </a:spcAft>
              <a:buClr>
                <a:schemeClr val="dk1"/>
              </a:buClr>
              <a:buSzPts val="2400"/>
              <a:buNone/>
            </a:pP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7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7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7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7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7" name="Picture 6">
            <a:extLst>
              <a:ext uri="{FF2B5EF4-FFF2-40B4-BE49-F238E27FC236}">
                <a16:creationId xmlns:a16="http://schemas.microsoft.com/office/drawing/2014/main" id="{52365F55-775B-413F-AA8A-6EA96A556697}"/>
              </a:ext>
            </a:extLst>
          </p:cNvPr>
          <p:cNvPicPr>
            <a:picLocks noChangeAspect="1"/>
          </p:cNvPicPr>
          <p:nvPr/>
        </p:nvPicPr>
        <p:blipFill>
          <a:blip r:embed="rId3"/>
          <a:stretch>
            <a:fillRect/>
          </a:stretch>
        </p:blipFill>
        <p:spPr>
          <a:xfrm>
            <a:off x="0" y="1159526"/>
            <a:ext cx="12192000" cy="278552"/>
          </a:xfrm>
          <a:prstGeom prst="rect">
            <a:avLst/>
          </a:prstGeom>
        </p:spPr>
      </p:pic>
      <p:sp>
        <p:nvSpPr>
          <p:cNvPr id="579" name="Google Shape;579;p31"/>
          <p:cNvSpPr txBox="1">
            <a:spLocks noGrp="1"/>
          </p:cNvSpPr>
          <p:nvPr>
            <p:ph type="title"/>
          </p:nvPr>
        </p:nvSpPr>
        <p:spPr>
          <a:xfrm>
            <a:off x="838200" y="365125"/>
            <a:ext cx="3499338" cy="74856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chemeClr val="dk1"/>
              </a:buClr>
              <a:buSzPts val="2430"/>
              <a:buFont typeface="Calibri"/>
              <a:buNone/>
            </a:pPr>
            <a:br>
              <a:rPr lang="en-GB" sz="2187"/>
            </a:br>
            <a:r>
              <a:rPr lang="en-GB" sz="2916" b="1"/>
              <a:t>Horizontal Menu</a:t>
            </a:r>
            <a:br>
              <a:rPr lang="en-GB" sz="1458"/>
            </a:br>
            <a:r>
              <a:rPr lang="en-GB" sz="1458"/>
              <a:t>Create a situation from the map</a:t>
            </a:r>
            <a:br>
              <a:rPr lang="en-GB" sz="1458" i="1"/>
            </a:br>
            <a:endParaRPr sz="1458" i="1"/>
          </a:p>
        </p:txBody>
      </p:sp>
      <p:sp>
        <p:nvSpPr>
          <p:cNvPr id="580" name="Google Shape;580;p31"/>
          <p:cNvSpPr txBox="1">
            <a:spLocks noGrp="1"/>
          </p:cNvSpPr>
          <p:nvPr>
            <p:ph type="body" idx="1"/>
          </p:nvPr>
        </p:nvSpPr>
        <p:spPr>
          <a:xfrm>
            <a:off x="838200" y="1458372"/>
            <a:ext cx="10515600" cy="5594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a:t>One of the two ways to create a new situation </a:t>
            </a:r>
            <a:r>
              <a:rPr lang="en-GB" sz="1800">
                <a:solidFill>
                  <a:srgbClr val="0070C0"/>
                </a:solidFill>
              </a:rPr>
              <a:t>=&gt; see module MAP.SIT for the other one</a:t>
            </a:r>
            <a:endParaRPr/>
          </a:p>
          <a:p>
            <a:pPr marL="228600" lvl="0" indent="-114300" algn="l" rtl="0">
              <a:lnSpc>
                <a:spcPct val="90000"/>
              </a:lnSpc>
              <a:spcBef>
                <a:spcPts val="1000"/>
              </a:spcBef>
              <a:spcAft>
                <a:spcPts val="0"/>
              </a:spcAft>
              <a:buClr>
                <a:schemeClr val="dk1"/>
              </a:buClr>
              <a:buSzPts val="1800"/>
              <a:buNone/>
            </a:pPr>
            <a:endParaRPr sz="1800">
              <a:solidFill>
                <a:srgbClr val="0070C0"/>
              </a:solidFill>
            </a:endParaRPr>
          </a:p>
          <a:p>
            <a:pPr marL="228600" lvl="0" indent="-228600" algn="l" rtl="0">
              <a:lnSpc>
                <a:spcPct val="90000"/>
              </a:lnSpc>
              <a:spcBef>
                <a:spcPts val="1000"/>
              </a:spcBef>
              <a:spcAft>
                <a:spcPts val="0"/>
              </a:spcAft>
              <a:buClr>
                <a:schemeClr val="dk1"/>
              </a:buClr>
              <a:buSzPts val="2000"/>
              <a:buChar char="•"/>
            </a:pPr>
            <a:r>
              <a:rPr lang="en-GB" sz="2000"/>
              <a:t>Using this way to create a situation:</a:t>
            </a:r>
            <a:endParaRPr/>
          </a:p>
          <a:p>
            <a:pPr marL="685800" lvl="1" indent="-228600" algn="l" rtl="0">
              <a:lnSpc>
                <a:spcPct val="90000"/>
              </a:lnSpc>
              <a:spcBef>
                <a:spcPts val="500"/>
              </a:spcBef>
              <a:spcAft>
                <a:spcPts val="0"/>
              </a:spcAft>
              <a:buClr>
                <a:schemeClr val="dk1"/>
              </a:buClr>
              <a:buSzPts val="1800"/>
              <a:buChar char="•"/>
            </a:pPr>
            <a:r>
              <a:rPr lang="en-GB" sz="1800"/>
              <a:t>It heredits the level and sensibility of the initial situation </a:t>
            </a:r>
            <a:endParaRPr/>
          </a:p>
          <a:p>
            <a:pPr marL="685800" lvl="1" indent="-228600" algn="l" rtl="0">
              <a:lnSpc>
                <a:spcPct val="90000"/>
              </a:lnSpc>
              <a:spcBef>
                <a:spcPts val="500"/>
              </a:spcBef>
              <a:spcAft>
                <a:spcPts val="0"/>
              </a:spcAft>
              <a:buClr>
                <a:schemeClr val="dk1"/>
              </a:buClr>
              <a:buSzPts val="1800"/>
              <a:buChar char="•"/>
            </a:pPr>
            <a:r>
              <a:rPr lang="en-GB" sz="1800"/>
              <a:t>It is possible to specify layers to be included (this is a functionality that doesn’t exist on the other functionality) </a:t>
            </a: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p:txBody>
      </p:sp>
      <p:sp>
        <p:nvSpPr>
          <p:cNvPr id="581" name="Google Shape;581;p31"/>
          <p:cNvSpPr txBox="1"/>
          <p:nvPr/>
        </p:nvSpPr>
        <p:spPr>
          <a:xfrm>
            <a:off x="508976" y="3933056"/>
            <a:ext cx="10267543" cy="1477328"/>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800"/>
              <a:buFont typeface="Calibri"/>
              <a:buNone/>
            </a:pPr>
            <a:r>
              <a:rPr lang="en-GB" sz="1800" b="0" i="1" u="sng" strike="noStrike" cap="none">
                <a:solidFill>
                  <a:srgbClr val="002060"/>
                </a:solidFill>
                <a:latin typeface="Calibri"/>
                <a:ea typeface="Calibri"/>
                <a:cs typeface="Calibri"/>
                <a:sym typeface="Calibri"/>
              </a:rPr>
              <a:t>Possible uses:</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b="0" i="1" u="sng" strike="noStrike" cap="none">
              <a:solidFill>
                <a:srgbClr val="002060"/>
              </a:solidFill>
              <a:latin typeface="Calibri"/>
              <a:ea typeface="Calibri"/>
              <a:cs typeface="Calibri"/>
              <a:sym typeface="Calibri"/>
            </a:endParaRPr>
          </a:p>
          <a:p>
            <a:pPr marL="285750" marR="0" lvl="0" indent="-285750" algn="l" rtl="0">
              <a:spcBef>
                <a:spcPts val="0"/>
              </a:spcBef>
              <a:spcAft>
                <a:spcPts val="0"/>
              </a:spcAft>
              <a:buClr>
                <a:srgbClr val="002060"/>
              </a:buClr>
              <a:buSzPts val="1800"/>
              <a:buFont typeface="Arial"/>
              <a:buChar char="•"/>
            </a:pPr>
            <a:r>
              <a:rPr lang="en-GB" sz="1800" b="0" i="1" u="none" strike="noStrike" cap="none">
                <a:solidFill>
                  <a:srgbClr val="002060"/>
                </a:solidFill>
                <a:latin typeface="Calibri"/>
                <a:ea typeface="Calibri"/>
                <a:cs typeface="Calibri"/>
                <a:sym typeface="Calibri"/>
              </a:rPr>
              <a:t>When the development of an operational situation becomes so complex (for example: domain of multiple threats) and it is advisable to "work" the situation by domains</a:t>
            </a:r>
            <a:endParaRPr/>
          </a:p>
          <a:p>
            <a:pPr marL="285750" marR="0" lvl="0" indent="-285750" algn="l" rtl="0">
              <a:spcBef>
                <a:spcPts val="0"/>
              </a:spcBef>
              <a:spcAft>
                <a:spcPts val="0"/>
              </a:spcAft>
              <a:buClr>
                <a:srgbClr val="002060"/>
              </a:buClr>
              <a:buSzPts val="1800"/>
              <a:buFont typeface="Arial"/>
              <a:buChar char="•"/>
            </a:pPr>
            <a:r>
              <a:rPr lang="en-GB" sz="1800" b="0" i="1" u="none" strike="noStrike" cap="none">
                <a:solidFill>
                  <a:srgbClr val="002060"/>
                </a:solidFill>
                <a:latin typeface="Calibri"/>
                <a:ea typeface="Calibri"/>
                <a:cs typeface="Calibri"/>
                <a:sym typeface="Calibri"/>
              </a:rPr>
              <a:t>When developing an operational situation, new situations arise in parallel</a:t>
            </a:r>
            <a:endParaRPr sz="1800" b="0" i="0" u="none" strike="noStrike" cap="none">
              <a:solidFill>
                <a:schemeClr val="dk1"/>
              </a:solidFill>
              <a:latin typeface="Calibri"/>
              <a:ea typeface="Calibri"/>
              <a:cs typeface="Calibri"/>
              <a:sym typeface="Calibri"/>
            </a:endParaRPr>
          </a:p>
        </p:txBody>
      </p:sp>
      <p:sp>
        <p:nvSpPr>
          <p:cNvPr id="583" name="Google Shape;583;p31"/>
          <p:cNvSpPr/>
          <p:nvPr/>
        </p:nvSpPr>
        <p:spPr>
          <a:xfrm>
            <a:off x="11823192" y="1062044"/>
            <a:ext cx="368808" cy="493776"/>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8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8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8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8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80">
                                            <p:txEl>
                                              <p:pRg st="6" end="6"/>
                                            </p:txEl>
                                          </p:spTgt>
                                        </p:tgtEl>
                                        <p:attrNameLst>
                                          <p:attrName>style.visibility</p:attrName>
                                        </p:attrNameLst>
                                      </p:cBhvr>
                                      <p:to>
                                        <p:strVal val="visible"/>
                                      </p:to>
                                    </p:set>
                                  </p:childTnLst>
                                </p:cTn>
                              </p:par>
                            </p:childTnLst>
                          </p:cTn>
                        </p:par>
                        <p:par>
                          <p:cTn id="31" fill="hold">
                            <p:stCondLst>
                              <p:cond delay="1"/>
                            </p:stCondLst>
                            <p:childTnLst>
                              <p:par>
                                <p:cTn id="32" presetID="1" presetClass="entr" presetSubtype="0" fill="hold" nodeType="afterEffect">
                                  <p:stCondLst>
                                    <p:cond delay="1000"/>
                                  </p:stCondLst>
                                  <p:childTnLst>
                                    <p:set>
                                      <p:cBhvr>
                                        <p:cTn id="33" dur="1" fill="hold">
                                          <p:stCondLst>
                                            <p:cond delay="0"/>
                                          </p:stCondLst>
                                        </p:cTn>
                                        <p:tgtEl>
                                          <p:spTgt spid="5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pic>
        <p:nvPicPr>
          <p:cNvPr id="28" name="Picture 27">
            <a:extLst>
              <a:ext uri="{FF2B5EF4-FFF2-40B4-BE49-F238E27FC236}">
                <a16:creationId xmlns:a16="http://schemas.microsoft.com/office/drawing/2014/main" id="{F4AB3FBA-5FD9-4E8B-87F6-1BFC5AEFC0E8}"/>
              </a:ext>
            </a:extLst>
          </p:cNvPr>
          <p:cNvPicPr>
            <a:picLocks noChangeAspect="1"/>
          </p:cNvPicPr>
          <p:nvPr/>
        </p:nvPicPr>
        <p:blipFill>
          <a:blip r:embed="rId3"/>
          <a:stretch>
            <a:fillRect/>
          </a:stretch>
        </p:blipFill>
        <p:spPr>
          <a:xfrm>
            <a:off x="795680" y="1340768"/>
            <a:ext cx="7244538" cy="4769925"/>
          </a:xfrm>
          <a:prstGeom prst="rect">
            <a:avLst/>
          </a:prstGeom>
        </p:spPr>
      </p:pic>
      <p:pic>
        <p:nvPicPr>
          <p:cNvPr id="32" name="Picture 31">
            <a:extLst>
              <a:ext uri="{FF2B5EF4-FFF2-40B4-BE49-F238E27FC236}">
                <a16:creationId xmlns:a16="http://schemas.microsoft.com/office/drawing/2014/main" id="{9696DC71-5FCC-46EF-A983-CBA535CA0F2C}"/>
              </a:ext>
            </a:extLst>
          </p:cNvPr>
          <p:cNvPicPr>
            <a:picLocks noChangeAspect="1"/>
          </p:cNvPicPr>
          <p:nvPr/>
        </p:nvPicPr>
        <p:blipFill>
          <a:blip r:embed="rId3"/>
          <a:stretch>
            <a:fillRect/>
          </a:stretch>
        </p:blipFill>
        <p:spPr>
          <a:xfrm>
            <a:off x="767896" y="1330831"/>
            <a:ext cx="7272321" cy="4779862"/>
          </a:xfrm>
          <a:prstGeom prst="rect">
            <a:avLst/>
          </a:prstGeom>
        </p:spPr>
      </p:pic>
      <p:sp>
        <p:nvSpPr>
          <p:cNvPr id="595" name="Google Shape;595;p32"/>
          <p:cNvSpPr/>
          <p:nvPr/>
        </p:nvSpPr>
        <p:spPr>
          <a:xfrm>
            <a:off x="7389591" y="15202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596" name="Google Shape;596;p32"/>
          <p:cNvSpPr/>
          <p:nvPr/>
        </p:nvSpPr>
        <p:spPr>
          <a:xfrm>
            <a:off x="7827129" y="1481078"/>
            <a:ext cx="317501" cy="36004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597" name="Google Shape;597;p32"/>
          <p:cNvCxnSpPr>
            <a:cxnSpLocks/>
          </p:cNvCxnSpPr>
          <p:nvPr/>
        </p:nvCxnSpPr>
        <p:spPr>
          <a:xfrm flipH="1">
            <a:off x="5242941" y="1837747"/>
            <a:ext cx="2520278" cy="495547"/>
          </a:xfrm>
          <a:prstGeom prst="straightConnector1">
            <a:avLst/>
          </a:prstGeom>
          <a:noFill/>
          <a:ln w="28575" cap="flat" cmpd="sng">
            <a:solidFill>
              <a:srgbClr val="FF0000"/>
            </a:solidFill>
            <a:prstDash val="solid"/>
            <a:miter lim="800000"/>
            <a:headEnd type="none" w="sm" len="sm"/>
            <a:tailEnd type="stealth" w="med" len="med"/>
          </a:ln>
        </p:spPr>
      </p:cxnSp>
      <p:pic>
        <p:nvPicPr>
          <p:cNvPr id="598" name="Google Shape;598;p32"/>
          <p:cNvPicPr preferRelativeResize="0"/>
          <p:nvPr/>
        </p:nvPicPr>
        <p:blipFill rotWithShape="1">
          <a:blip r:embed="rId4">
            <a:alphaModFix/>
          </a:blip>
          <a:srcRect/>
          <a:stretch/>
        </p:blipFill>
        <p:spPr>
          <a:xfrm>
            <a:off x="2264038" y="1966806"/>
            <a:ext cx="2748123" cy="4774562"/>
          </a:xfrm>
          <a:prstGeom prst="rect">
            <a:avLst/>
          </a:prstGeom>
          <a:noFill/>
          <a:ln>
            <a:noFill/>
          </a:ln>
        </p:spPr>
      </p:pic>
      <p:sp>
        <p:nvSpPr>
          <p:cNvPr id="599" name="Google Shape;599;p32"/>
          <p:cNvSpPr/>
          <p:nvPr/>
        </p:nvSpPr>
        <p:spPr>
          <a:xfrm>
            <a:off x="1775520" y="2214348"/>
            <a:ext cx="3518610" cy="4023118"/>
          </a:xfrm>
          <a:prstGeom prst="rect">
            <a:avLst/>
          </a:prstGeom>
          <a:solidFill>
            <a:srgbClr val="C00000">
              <a:alpha val="28627"/>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0" name="Google Shape;600;p32"/>
          <p:cNvSpPr/>
          <p:nvPr/>
        </p:nvSpPr>
        <p:spPr>
          <a:xfrm>
            <a:off x="1350033" y="217454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601" name="Google Shape;601;p32"/>
          <p:cNvSpPr/>
          <p:nvPr/>
        </p:nvSpPr>
        <p:spPr>
          <a:xfrm>
            <a:off x="5171449" y="2433053"/>
            <a:ext cx="276479" cy="293592"/>
          </a:xfrm>
          <a:prstGeom prst="leftArrow">
            <a:avLst>
              <a:gd name="adj1" fmla="val 49880"/>
              <a:gd name="adj2" fmla="val 56084"/>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2" name="Google Shape;602;p32"/>
          <p:cNvSpPr txBox="1"/>
          <p:nvPr/>
        </p:nvSpPr>
        <p:spPr>
          <a:xfrm>
            <a:off x="5414233" y="2433052"/>
            <a:ext cx="1296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GB" sz="1800" b="0" i="1" u="none" strike="noStrike" cap="none">
                <a:solidFill>
                  <a:srgbClr val="C00000"/>
                </a:solidFill>
                <a:latin typeface="Calibri"/>
                <a:ea typeface="Calibri"/>
                <a:cs typeface="Calibri"/>
                <a:sym typeface="Calibri"/>
              </a:rPr>
              <a:t>Mandatory</a:t>
            </a:r>
            <a:endParaRPr sz="1800" b="0" i="0" u="none" strike="noStrike" cap="none">
              <a:solidFill>
                <a:schemeClr val="dk1"/>
              </a:solidFill>
              <a:latin typeface="Calibri"/>
              <a:ea typeface="Calibri"/>
              <a:cs typeface="Calibri"/>
              <a:sym typeface="Calibri"/>
            </a:endParaRPr>
          </a:p>
        </p:txBody>
      </p:sp>
      <p:sp>
        <p:nvSpPr>
          <p:cNvPr id="603" name="Google Shape;603;p32"/>
          <p:cNvSpPr/>
          <p:nvPr/>
        </p:nvSpPr>
        <p:spPr>
          <a:xfrm>
            <a:off x="3819011" y="609423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lt1"/>
              </a:solidFill>
              <a:latin typeface="Calibri"/>
              <a:ea typeface="Calibri"/>
              <a:cs typeface="Calibri"/>
              <a:sym typeface="Calibri"/>
            </a:endParaRPr>
          </a:p>
        </p:txBody>
      </p:sp>
      <p:sp>
        <p:nvSpPr>
          <p:cNvPr id="604" name="Google Shape;604;p32"/>
          <p:cNvSpPr/>
          <p:nvPr/>
        </p:nvSpPr>
        <p:spPr>
          <a:xfrm>
            <a:off x="4054646" y="6289034"/>
            <a:ext cx="1135172"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5" name="Google Shape;605;p32"/>
          <p:cNvSpPr txBox="1"/>
          <p:nvPr/>
        </p:nvSpPr>
        <p:spPr>
          <a:xfrm>
            <a:off x="5603278" y="3501162"/>
            <a:ext cx="2560911" cy="830997"/>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b="0" i="0" u="none" strike="noStrike" cap="none">
                <a:solidFill>
                  <a:srgbClr val="C00000"/>
                </a:solidFill>
                <a:latin typeface="Calibri"/>
                <a:ea typeface="Calibri"/>
                <a:cs typeface="Calibri"/>
                <a:sym typeface="Calibri"/>
              </a:rPr>
              <a:t>Choose the basic layers that will be present in the new situation</a:t>
            </a:r>
            <a:endParaRPr sz="1600" b="0" i="0" u="none" strike="noStrike" cap="none">
              <a:solidFill>
                <a:srgbClr val="C00000"/>
              </a:solidFill>
              <a:latin typeface="Calibri"/>
              <a:ea typeface="Calibri"/>
              <a:cs typeface="Calibri"/>
              <a:sym typeface="Calibri"/>
            </a:endParaRPr>
          </a:p>
        </p:txBody>
      </p:sp>
      <p:sp>
        <p:nvSpPr>
          <p:cNvPr id="606" name="Google Shape;606;p32"/>
          <p:cNvSpPr/>
          <p:nvPr/>
        </p:nvSpPr>
        <p:spPr>
          <a:xfrm>
            <a:off x="5197682" y="3742695"/>
            <a:ext cx="276479" cy="288032"/>
          </a:xfrm>
          <a:prstGeom prst="lef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7" name="Google Shape;607;p32"/>
          <p:cNvSpPr txBox="1"/>
          <p:nvPr/>
        </p:nvSpPr>
        <p:spPr>
          <a:xfrm>
            <a:off x="5600891" y="5354610"/>
            <a:ext cx="2560911" cy="830997"/>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b="0" i="0" u="none" strike="noStrike" cap="none">
                <a:solidFill>
                  <a:srgbClr val="C00000"/>
                </a:solidFill>
                <a:latin typeface="Calibri"/>
                <a:ea typeface="Calibri"/>
                <a:cs typeface="Calibri"/>
                <a:sym typeface="Calibri"/>
              </a:rPr>
              <a:t>Choose the basic tags associated with the new situation</a:t>
            </a:r>
            <a:endParaRPr sz="1600" b="0" i="0" u="none" strike="noStrike" cap="none">
              <a:solidFill>
                <a:srgbClr val="C00000"/>
              </a:solidFill>
              <a:latin typeface="Calibri"/>
              <a:ea typeface="Calibri"/>
              <a:cs typeface="Calibri"/>
              <a:sym typeface="Calibri"/>
            </a:endParaRPr>
          </a:p>
        </p:txBody>
      </p:sp>
      <p:sp>
        <p:nvSpPr>
          <p:cNvPr id="608" name="Google Shape;608;p32"/>
          <p:cNvSpPr/>
          <p:nvPr/>
        </p:nvSpPr>
        <p:spPr>
          <a:xfrm>
            <a:off x="5191960" y="5687948"/>
            <a:ext cx="276479" cy="288032"/>
          </a:xfrm>
          <a:prstGeom prst="lef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9" name="Google Shape;609;p32"/>
          <p:cNvSpPr txBox="1"/>
          <p:nvPr/>
        </p:nvSpPr>
        <p:spPr>
          <a:xfrm>
            <a:off x="8299631" y="1362154"/>
            <a:ext cx="3892369" cy="2800767"/>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Click on </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A dedicated window opens</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 </a:t>
            </a:r>
            <a:r>
              <a:rPr lang="en-GB" sz="1600" b="0" i="0" u="none" strike="noStrike" cap="none" dirty="0" err="1">
                <a:solidFill>
                  <a:schemeClr val="dk1"/>
                </a:solidFill>
                <a:latin typeface="Calibri"/>
                <a:ea typeface="Calibri"/>
                <a:cs typeface="Calibri"/>
                <a:sym typeface="Calibri"/>
              </a:rPr>
              <a:t>Fulfill</a:t>
            </a:r>
            <a:r>
              <a:rPr lang="en-GB" sz="1600" b="0" i="0" u="none" strike="noStrike" cap="none" dirty="0">
                <a:solidFill>
                  <a:schemeClr val="dk1"/>
                </a:solidFill>
                <a:latin typeface="Calibri"/>
                <a:ea typeface="Calibri"/>
                <a:cs typeface="Calibri"/>
                <a:sym typeface="Calibri"/>
              </a:rPr>
              <a:t> the fields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Name – </a:t>
            </a:r>
            <a:r>
              <a:rPr lang="en-GB" sz="1400" b="0" i="1" u="none" strike="noStrike" cap="none" dirty="0">
                <a:solidFill>
                  <a:srgbClr val="C00000"/>
                </a:solidFill>
                <a:latin typeface="Calibri"/>
                <a:ea typeface="Calibri"/>
                <a:cs typeface="Calibri"/>
                <a:sym typeface="Calibri"/>
              </a:rPr>
              <a:t>mandatory</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Description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Layers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Level</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err="1">
                <a:solidFill>
                  <a:schemeClr val="accent1"/>
                </a:solidFill>
                <a:latin typeface="Calibri"/>
                <a:ea typeface="Calibri"/>
                <a:cs typeface="Calibri"/>
                <a:sym typeface="Calibri"/>
              </a:rPr>
              <a:t>Sensivility</a:t>
            </a: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Tags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Click on</a:t>
            </a:r>
            <a:endParaRPr sz="1800" b="0" i="0" u="none" strike="noStrike" cap="none" dirty="0">
              <a:solidFill>
                <a:schemeClr val="dk1"/>
              </a:solidFill>
              <a:latin typeface="Calibri"/>
              <a:ea typeface="Calibri"/>
              <a:cs typeface="Calibri"/>
              <a:sym typeface="Calibri"/>
            </a:endParaRPr>
          </a:p>
        </p:txBody>
      </p:sp>
      <p:sp>
        <p:nvSpPr>
          <p:cNvPr id="610" name="Google Shape;610;p32"/>
          <p:cNvSpPr/>
          <p:nvPr/>
        </p:nvSpPr>
        <p:spPr>
          <a:xfrm>
            <a:off x="8243728" y="381454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pic>
        <p:nvPicPr>
          <p:cNvPr id="611" name="Google Shape;611;p32"/>
          <p:cNvPicPr preferRelativeResize="0"/>
          <p:nvPr/>
        </p:nvPicPr>
        <p:blipFill rotWithShape="1">
          <a:blip r:embed="rId5">
            <a:alphaModFix/>
          </a:blip>
          <a:srcRect/>
          <a:stretch/>
        </p:blipFill>
        <p:spPr>
          <a:xfrm>
            <a:off x="9696400" y="1340768"/>
            <a:ext cx="324195" cy="317500"/>
          </a:xfrm>
          <a:prstGeom prst="ellipse">
            <a:avLst/>
          </a:prstGeom>
          <a:noFill/>
          <a:ln>
            <a:noFill/>
          </a:ln>
          <a:effectLst>
            <a:outerShdw dist="35921" sx="1000" sy="1000" algn="ctr" rotWithShape="0">
              <a:schemeClr val="lt2"/>
            </a:outerShdw>
          </a:effectLst>
        </p:spPr>
      </p:pic>
      <p:sp>
        <p:nvSpPr>
          <p:cNvPr id="612" name="Google Shape;612;p32"/>
          <p:cNvSpPr/>
          <p:nvPr/>
        </p:nvSpPr>
        <p:spPr>
          <a:xfrm>
            <a:off x="8243728" y="136062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613" name="Google Shape;613;p32"/>
          <p:cNvSpPr/>
          <p:nvPr/>
        </p:nvSpPr>
        <p:spPr>
          <a:xfrm>
            <a:off x="8243728" y="206084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614" name="Google Shape;614;p32"/>
          <p:cNvSpPr/>
          <p:nvPr/>
        </p:nvSpPr>
        <p:spPr>
          <a:xfrm>
            <a:off x="8688288" y="2827966"/>
            <a:ext cx="576064" cy="168986"/>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15" name="Google Shape;615;p32"/>
          <p:cNvSpPr/>
          <p:nvPr/>
        </p:nvSpPr>
        <p:spPr>
          <a:xfrm>
            <a:off x="8688288" y="3433576"/>
            <a:ext cx="576064" cy="168986"/>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616" name="Google Shape;616;p32"/>
          <p:cNvPicPr preferRelativeResize="0"/>
          <p:nvPr/>
        </p:nvPicPr>
        <p:blipFill rotWithShape="1">
          <a:blip r:embed="rId6">
            <a:alphaModFix/>
          </a:blip>
          <a:srcRect/>
          <a:stretch/>
        </p:blipFill>
        <p:spPr>
          <a:xfrm>
            <a:off x="9408368" y="3814549"/>
            <a:ext cx="860521" cy="340513"/>
          </a:xfrm>
          <a:prstGeom prst="rect">
            <a:avLst/>
          </a:prstGeom>
          <a:noFill/>
          <a:ln>
            <a:noFill/>
          </a:ln>
        </p:spPr>
      </p:pic>
      <p:sp>
        <p:nvSpPr>
          <p:cNvPr id="617" name="Google Shape;617;p32"/>
          <p:cNvSpPr txBox="1">
            <a:spLocks noGrp="1"/>
          </p:cNvSpPr>
          <p:nvPr>
            <p:ph type="title"/>
          </p:nvPr>
        </p:nvSpPr>
        <p:spPr>
          <a:xfrm>
            <a:off x="838200" y="365125"/>
            <a:ext cx="3499338" cy="74856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chemeClr val="dk1"/>
              </a:buClr>
              <a:buSzPts val="2000"/>
              <a:buFont typeface="Calibri"/>
              <a:buNone/>
            </a:pPr>
            <a:br>
              <a:rPr lang="en-GB" sz="2187"/>
            </a:br>
            <a:r>
              <a:rPr lang="en-GB" sz="2916" b="1"/>
              <a:t>Horizontal Menu</a:t>
            </a:r>
            <a:br>
              <a:rPr lang="en-GB" sz="1458"/>
            </a:br>
            <a:r>
              <a:rPr lang="en-GB" sz="1458"/>
              <a:t>Create a situation from the map</a:t>
            </a:r>
            <a:br>
              <a:rPr lang="en-GB" sz="1458" i="1"/>
            </a:br>
            <a:endParaRPr sz="1458" i="1"/>
          </a:p>
        </p:txBody>
      </p:sp>
      <p:pic>
        <p:nvPicPr>
          <p:cNvPr id="618" name="Google Shape;618;p32"/>
          <p:cNvPicPr preferRelativeResize="0"/>
          <p:nvPr/>
        </p:nvPicPr>
        <p:blipFill rotWithShape="1">
          <a:blip r:embed="rId7">
            <a:alphaModFix/>
          </a:blip>
          <a:srcRect l="97424" t="7664" b="89075"/>
          <a:stretch/>
        </p:blipFill>
        <p:spPr>
          <a:xfrm>
            <a:off x="3657599" y="886121"/>
            <a:ext cx="323654" cy="30165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0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0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9">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09">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9">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09">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09">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09">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609">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09">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09">
                                            <p:txEl>
                                              <p:pRg st="11" end="11"/>
                                            </p:txEl>
                                          </p:spTgt>
                                        </p:tgtEl>
                                        <p:attrNameLst>
                                          <p:attrName>style.visibility</p:attrName>
                                        </p:attrNameLst>
                                      </p:cBhvr>
                                      <p:to>
                                        <p:strVal val="visible"/>
                                      </p:to>
                                    </p:set>
                                  </p:childTnLst>
                                </p:cTn>
                              </p:par>
                              <p:par>
                                <p:cTn id="35" presetID="23" presetClass="entr" presetSubtype="16" fill="hold" nodeType="withEffect">
                                  <p:stCondLst>
                                    <p:cond delay="0"/>
                                  </p:stCondLst>
                                  <p:childTnLst>
                                    <p:set>
                                      <p:cBhvr>
                                        <p:cTn id="36" dur="1" fill="hold">
                                          <p:stCondLst>
                                            <p:cond delay="0"/>
                                          </p:stCondLst>
                                        </p:cTn>
                                        <p:tgtEl>
                                          <p:spTgt spid="611"/>
                                        </p:tgtEl>
                                        <p:attrNameLst>
                                          <p:attrName>style.visibility</p:attrName>
                                        </p:attrNameLst>
                                      </p:cBhvr>
                                      <p:to>
                                        <p:strVal val="visible"/>
                                      </p:to>
                                    </p:set>
                                    <p:anim calcmode="lin" valueType="num">
                                      <p:cBhvr additive="base">
                                        <p:cTn id="37" dur="10"/>
                                        <p:tgtEl>
                                          <p:spTgt spid="611"/>
                                        </p:tgtEl>
                                        <p:attrNameLst>
                                          <p:attrName>ppt_w</p:attrName>
                                        </p:attrNameLst>
                                      </p:cBhvr>
                                      <p:tavLst>
                                        <p:tav tm="0">
                                          <p:val>
                                            <p:strVal val="0"/>
                                          </p:val>
                                        </p:tav>
                                        <p:tav tm="100000">
                                          <p:val>
                                            <p:strVal val="#ppt_w"/>
                                          </p:val>
                                        </p:tav>
                                      </p:tavLst>
                                    </p:anim>
                                    <p:anim calcmode="lin" valueType="num">
                                      <p:cBhvr additive="base">
                                        <p:cTn id="38" dur="10"/>
                                        <p:tgtEl>
                                          <p:spTgt spid="611"/>
                                        </p:tgtEl>
                                        <p:attrNameLst>
                                          <p:attrName>ppt_h</p:attrName>
                                        </p:attrNameLst>
                                      </p:cBhvr>
                                      <p:tavLst>
                                        <p:tav tm="0">
                                          <p:val>
                                            <p:strVal val="0"/>
                                          </p:val>
                                        </p:tav>
                                        <p:tav tm="100000">
                                          <p:val>
                                            <p:strVal val="#ppt_h"/>
                                          </p:val>
                                        </p:tav>
                                      </p:tavLst>
                                    </p:anim>
                                  </p:childTnLst>
                                </p:cTn>
                              </p:par>
                            </p:childTnLst>
                          </p:cTn>
                        </p:par>
                        <p:par>
                          <p:cTn id="39" fill="hold">
                            <p:stCondLst>
                              <p:cond delay="10"/>
                            </p:stCondLst>
                            <p:childTnLst>
                              <p:par>
                                <p:cTn id="40" presetID="1" presetClass="entr" presetSubtype="0" fill="hold" nodeType="afterEffect">
                                  <p:stCondLst>
                                    <p:cond delay="0"/>
                                  </p:stCondLst>
                                  <p:childTnLst>
                                    <p:set>
                                      <p:cBhvr>
                                        <p:cTn id="41" dur="1" fill="hold">
                                          <p:stCondLst>
                                            <p:cond delay="0"/>
                                          </p:stCondLst>
                                        </p:cTn>
                                        <p:tgtEl>
                                          <p:spTgt spid="598"/>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13"/>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99"/>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59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600"/>
                                        </p:tgtEl>
                                        <p:attrNameLst>
                                          <p:attrName>style.visibility</p:attrName>
                                        </p:attrNameLst>
                                      </p:cBhvr>
                                      <p:to>
                                        <p:strVal val="visible"/>
                                      </p:to>
                                    </p:set>
                                  </p:childTnLst>
                                </p:cTn>
                              </p:par>
                              <p:par>
                                <p:cTn id="52" presetID="1" presetClass="entr" presetSubtype="0" fill="hold" nodeType="withEffect">
                                  <p:stCondLst>
                                    <p:cond delay="1500"/>
                                  </p:stCondLst>
                                  <p:childTnLst>
                                    <p:set>
                                      <p:cBhvr>
                                        <p:cTn id="53" dur="1" fill="hold">
                                          <p:stCondLst>
                                            <p:cond delay="0"/>
                                          </p:stCondLst>
                                        </p:cTn>
                                        <p:tgtEl>
                                          <p:spTgt spid="601"/>
                                        </p:tgtEl>
                                        <p:attrNameLst>
                                          <p:attrName>style.visibility</p:attrName>
                                        </p:attrNameLst>
                                      </p:cBhvr>
                                      <p:to>
                                        <p:strVal val="visible"/>
                                      </p:to>
                                    </p:set>
                                  </p:childTnLst>
                                </p:cTn>
                              </p:par>
                            </p:childTnLst>
                          </p:cTn>
                        </p:par>
                        <p:par>
                          <p:cTn id="54" fill="hold">
                            <p:stCondLst>
                              <p:cond delay="1"/>
                            </p:stCondLst>
                            <p:childTnLst>
                              <p:par>
                                <p:cTn id="55" presetID="1" presetClass="entr" presetSubtype="0" fill="hold" nodeType="afterEffect">
                                  <p:stCondLst>
                                    <p:cond delay="0"/>
                                  </p:stCondLst>
                                  <p:childTnLst>
                                    <p:set>
                                      <p:cBhvr>
                                        <p:cTn id="56" dur="1" fill="hold">
                                          <p:stCondLst>
                                            <p:cond delay="0"/>
                                          </p:stCondLst>
                                        </p:cTn>
                                        <p:tgtEl>
                                          <p:spTgt spid="60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0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0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1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0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0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15"/>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61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60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04"/>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6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23"/>
        <p:cNvGrpSpPr/>
        <p:nvPr/>
      </p:nvGrpSpPr>
      <p:grpSpPr>
        <a:xfrm>
          <a:off x="0" y="0"/>
          <a:ext cx="0" cy="0"/>
          <a:chOff x="0" y="0"/>
          <a:chExt cx="0" cy="0"/>
        </a:xfrm>
      </p:grpSpPr>
      <p:sp>
        <p:nvSpPr>
          <p:cNvPr id="624" name="Google Shape;624;p33"/>
          <p:cNvSpPr txBox="1">
            <a:spLocks noGrp="1"/>
          </p:cNvSpPr>
          <p:nvPr>
            <p:ph type="title"/>
          </p:nvPr>
        </p:nvSpPr>
        <p:spPr>
          <a:xfrm>
            <a:off x="838200" y="365125"/>
            <a:ext cx="3499338" cy="74856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chemeClr val="dk1"/>
              </a:buClr>
              <a:buSzPts val="2430"/>
              <a:buFont typeface="Calibri"/>
              <a:buNone/>
            </a:pPr>
            <a:br>
              <a:rPr lang="en-GB" sz="2187"/>
            </a:br>
            <a:r>
              <a:rPr lang="en-GB" sz="2916" b="1"/>
              <a:t>Horizontal Menu</a:t>
            </a:r>
            <a:br>
              <a:rPr lang="en-GB" sz="1458"/>
            </a:br>
            <a:r>
              <a:rPr lang="en-GB" sz="1458"/>
              <a:t>Search objects (points)</a:t>
            </a:r>
            <a:br>
              <a:rPr lang="en-GB" sz="1458" i="1"/>
            </a:br>
            <a:endParaRPr sz="1458" i="1"/>
          </a:p>
        </p:txBody>
      </p:sp>
      <p:sp>
        <p:nvSpPr>
          <p:cNvPr id="625" name="Google Shape;625;p33"/>
          <p:cNvSpPr txBox="1">
            <a:spLocks noGrp="1"/>
          </p:cNvSpPr>
          <p:nvPr>
            <p:ph type="body" idx="1"/>
          </p:nvPr>
        </p:nvSpPr>
        <p:spPr>
          <a:xfrm>
            <a:off x="838200" y="1507308"/>
            <a:ext cx="10515600" cy="5594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a:t>Tool to find objects (points) present in the active layers</a:t>
            </a:r>
            <a:endParaRPr/>
          </a:p>
          <a:p>
            <a:pPr marL="228600" lvl="0" indent="-101600" algn="l" rtl="0">
              <a:lnSpc>
                <a:spcPct val="90000"/>
              </a:lnSpc>
              <a:spcBef>
                <a:spcPts val="1000"/>
              </a:spcBef>
              <a:spcAft>
                <a:spcPts val="0"/>
              </a:spcAft>
              <a:buClr>
                <a:schemeClr val="dk1"/>
              </a:buClr>
              <a:buSzPts val="2000"/>
              <a:buNone/>
            </a:pPr>
            <a:endParaRPr sz="2000">
              <a:solidFill>
                <a:srgbClr val="0C0C0C"/>
              </a:solidFill>
            </a:endParaRPr>
          </a:p>
          <a:p>
            <a:pPr marL="228600" lvl="0" indent="-228600" algn="l" rtl="0">
              <a:lnSpc>
                <a:spcPct val="90000"/>
              </a:lnSpc>
              <a:spcBef>
                <a:spcPts val="1000"/>
              </a:spcBef>
              <a:spcAft>
                <a:spcPts val="0"/>
              </a:spcAft>
              <a:buClr>
                <a:schemeClr val="dk1"/>
              </a:buClr>
              <a:buSzPts val="2000"/>
              <a:buChar char="•"/>
            </a:pPr>
            <a:r>
              <a:rPr lang="en-GB" sz="2000"/>
              <a:t>The search may be done by each one of the defined object properties, whatever their nature, and their value</a:t>
            </a:r>
            <a:endParaRPr/>
          </a:p>
          <a:p>
            <a:pPr marL="685800" lvl="1" indent="-101600" algn="l" rtl="0">
              <a:lnSpc>
                <a:spcPct val="90000"/>
              </a:lnSpc>
              <a:spcBef>
                <a:spcPts val="500"/>
              </a:spcBef>
              <a:spcAft>
                <a:spcPts val="0"/>
              </a:spcAft>
              <a:buClr>
                <a:schemeClr val="dk1"/>
              </a:buClr>
              <a:buSzPts val="2000"/>
              <a:buNone/>
            </a:pPr>
            <a:endParaRPr sz="2000"/>
          </a:p>
          <a:p>
            <a:pPr marL="685800" lvl="1" indent="-101600" algn="l" rtl="0">
              <a:lnSpc>
                <a:spcPct val="90000"/>
              </a:lnSpc>
              <a:spcBef>
                <a:spcPts val="500"/>
              </a:spcBef>
              <a:spcAft>
                <a:spcPts val="0"/>
              </a:spcAft>
              <a:buClr>
                <a:schemeClr val="dk1"/>
              </a:buClr>
              <a:buSzPts val="2000"/>
              <a:buNone/>
            </a:pPr>
            <a:endParaRPr sz="2000"/>
          </a:p>
        </p:txBody>
      </p:sp>
      <p:sp>
        <p:nvSpPr>
          <p:cNvPr id="626" name="Google Shape;626;p33"/>
          <p:cNvSpPr txBox="1"/>
          <p:nvPr/>
        </p:nvSpPr>
        <p:spPr>
          <a:xfrm>
            <a:off x="479376" y="3933056"/>
            <a:ext cx="10267543" cy="1200329"/>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800"/>
              <a:buFont typeface="Calibri"/>
              <a:buNone/>
            </a:pPr>
            <a:r>
              <a:rPr lang="en-GB" sz="1800" b="0" i="1" u="sng" strike="noStrike" cap="none">
                <a:solidFill>
                  <a:srgbClr val="002060"/>
                </a:solidFill>
                <a:latin typeface="Calibri"/>
                <a:ea typeface="Calibri"/>
                <a:cs typeface="Calibri"/>
                <a:sym typeface="Calibri"/>
              </a:rPr>
              <a:t>Possible uses:</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b="0" i="1" u="sng" strike="noStrike" cap="none">
              <a:solidFill>
                <a:srgbClr val="002060"/>
              </a:solidFill>
              <a:latin typeface="Calibri"/>
              <a:ea typeface="Calibri"/>
              <a:cs typeface="Calibri"/>
              <a:sym typeface="Calibri"/>
            </a:endParaRPr>
          </a:p>
          <a:p>
            <a:pPr marL="285750" marR="0" lvl="0" indent="-285750" algn="l" rtl="0">
              <a:spcBef>
                <a:spcPts val="0"/>
              </a:spcBef>
              <a:spcAft>
                <a:spcPts val="0"/>
              </a:spcAft>
              <a:buClr>
                <a:srgbClr val="002060"/>
              </a:buClr>
              <a:buSzPts val="1800"/>
              <a:buFont typeface="Arial"/>
              <a:buChar char="•"/>
            </a:pPr>
            <a:r>
              <a:rPr lang="en-GB" sz="1800" b="0" i="1" u="none" strike="noStrike" cap="none">
                <a:solidFill>
                  <a:srgbClr val="002060"/>
                </a:solidFill>
                <a:latin typeface="Calibri"/>
                <a:ea typeface="Calibri"/>
                <a:cs typeface="Calibri"/>
                <a:sym typeface="Calibri"/>
              </a:rPr>
              <a:t>Search for a vessel by name, flag, type, and whatever other fields that where included</a:t>
            </a:r>
            <a:endParaRPr sz="18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rgbClr val="002060"/>
              </a:buClr>
              <a:buSzPts val="1800"/>
              <a:buFont typeface="Arial"/>
              <a:buChar char="•"/>
            </a:pPr>
            <a:r>
              <a:rPr lang="en-GB" sz="1800" b="0" i="1" u="none" strike="noStrike" cap="none">
                <a:solidFill>
                  <a:srgbClr val="002060"/>
                </a:solidFill>
                <a:latin typeface="Calibri"/>
                <a:ea typeface="Calibri"/>
                <a:cs typeface="Calibri"/>
                <a:sym typeface="Calibri"/>
              </a:rPr>
              <a:t>Search for an oil platform (if that information is imported in Yaris)</a:t>
            </a:r>
            <a:endParaRPr sz="1800" b="0" i="0" u="none" strike="noStrike" cap="none">
              <a:solidFill>
                <a:schemeClr val="dk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90F1C284-7C39-40D3-96A0-6A19BA29478E}"/>
              </a:ext>
            </a:extLst>
          </p:cNvPr>
          <p:cNvPicPr>
            <a:picLocks noChangeAspect="1"/>
          </p:cNvPicPr>
          <p:nvPr/>
        </p:nvPicPr>
        <p:blipFill>
          <a:blip r:embed="rId3"/>
          <a:stretch>
            <a:fillRect/>
          </a:stretch>
        </p:blipFill>
        <p:spPr>
          <a:xfrm>
            <a:off x="0" y="1159526"/>
            <a:ext cx="12192000" cy="278552"/>
          </a:xfrm>
          <a:prstGeom prst="rect">
            <a:avLst/>
          </a:prstGeom>
        </p:spPr>
      </p:pic>
      <p:sp>
        <p:nvSpPr>
          <p:cNvPr id="628" name="Google Shape;628;p33"/>
          <p:cNvSpPr/>
          <p:nvPr/>
        </p:nvSpPr>
        <p:spPr>
          <a:xfrm>
            <a:off x="1106238" y="1062044"/>
            <a:ext cx="368808" cy="493776"/>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2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2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2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2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25">
                                            <p:txEl>
                                              <p:pRg st="4" end="4"/>
                                            </p:txEl>
                                          </p:spTgt>
                                        </p:tgtEl>
                                        <p:attrNameLst>
                                          <p:attrName>style.visibility</p:attrName>
                                        </p:attrNameLst>
                                      </p:cBhvr>
                                      <p:to>
                                        <p:strVal val="visible"/>
                                      </p:to>
                                    </p:set>
                                  </p:childTnLst>
                                </p:cTn>
                              </p:par>
                            </p:childTnLst>
                          </p:cTn>
                        </p:par>
                        <p:par>
                          <p:cTn id="15" fill="hold">
                            <p:stCondLst>
                              <p:cond delay="1"/>
                            </p:stCondLst>
                            <p:childTnLst>
                              <p:par>
                                <p:cTn id="16" presetID="1" presetClass="entr" presetSubtype="0" fill="hold" nodeType="afterEffect">
                                  <p:stCondLst>
                                    <p:cond delay="1000"/>
                                  </p:stCondLst>
                                  <p:childTnLst>
                                    <p:set>
                                      <p:cBhvr>
                                        <p:cTn id="17" dur="1" fill="hold">
                                          <p:stCondLst>
                                            <p:cond delay="0"/>
                                          </p:stCondLst>
                                        </p:cTn>
                                        <p:tgtEl>
                                          <p:spTgt spid="6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52" name="Picture 51">
            <a:extLst>
              <a:ext uri="{FF2B5EF4-FFF2-40B4-BE49-F238E27FC236}">
                <a16:creationId xmlns:a16="http://schemas.microsoft.com/office/drawing/2014/main" id="{AE97323B-0121-4460-A76E-98FCE2E0C2D9}"/>
              </a:ext>
            </a:extLst>
          </p:cNvPr>
          <p:cNvPicPr>
            <a:picLocks noChangeAspect="1"/>
          </p:cNvPicPr>
          <p:nvPr/>
        </p:nvPicPr>
        <p:blipFill>
          <a:blip r:embed="rId3"/>
          <a:stretch>
            <a:fillRect/>
          </a:stretch>
        </p:blipFill>
        <p:spPr>
          <a:xfrm>
            <a:off x="191344" y="1127823"/>
            <a:ext cx="7943047" cy="5048748"/>
          </a:xfrm>
          <a:prstGeom prst="rect">
            <a:avLst/>
          </a:prstGeom>
        </p:spPr>
      </p:pic>
      <p:grpSp>
        <p:nvGrpSpPr>
          <p:cNvPr id="635" name="Google Shape;635;p34"/>
          <p:cNvGrpSpPr/>
          <p:nvPr/>
        </p:nvGrpSpPr>
        <p:grpSpPr>
          <a:xfrm>
            <a:off x="191344" y="1105913"/>
            <a:ext cx="8108287" cy="5078683"/>
            <a:chOff x="714449" y="1098198"/>
            <a:chExt cx="7478168" cy="4779862"/>
          </a:xfrm>
        </p:grpSpPr>
        <p:sp>
          <p:nvSpPr>
            <p:cNvPr id="636" name="Google Shape;636;p34"/>
            <p:cNvSpPr/>
            <p:nvPr/>
          </p:nvSpPr>
          <p:spPr>
            <a:xfrm>
              <a:off x="716297" y="1123480"/>
              <a:ext cx="203511" cy="625233"/>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7" name="Google Shape;637;p34"/>
            <p:cNvSpPr/>
            <p:nvPr/>
          </p:nvSpPr>
          <p:spPr>
            <a:xfrm>
              <a:off x="714449" y="1560593"/>
              <a:ext cx="7325769" cy="4317467"/>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8" name="Google Shape;638;p34"/>
            <p:cNvSpPr/>
            <p:nvPr/>
          </p:nvSpPr>
          <p:spPr>
            <a:xfrm>
              <a:off x="919808" y="1098198"/>
              <a:ext cx="7272809" cy="269922"/>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9" name="Google Shape;639;p34"/>
            <p:cNvSpPr/>
            <p:nvPr/>
          </p:nvSpPr>
          <p:spPr>
            <a:xfrm>
              <a:off x="919808" y="1360623"/>
              <a:ext cx="7120409" cy="199970"/>
            </a:xfrm>
            <a:prstGeom prst="rect">
              <a:avLst/>
            </a:prstGeom>
            <a:no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pic>
        <p:nvPicPr>
          <p:cNvPr id="9" name="Picture 8">
            <a:extLst>
              <a:ext uri="{FF2B5EF4-FFF2-40B4-BE49-F238E27FC236}">
                <a16:creationId xmlns:a16="http://schemas.microsoft.com/office/drawing/2014/main" id="{326A4914-954D-471C-A2BF-7BA6E9DA453C}"/>
              </a:ext>
            </a:extLst>
          </p:cNvPr>
          <p:cNvPicPr>
            <a:picLocks noChangeAspect="1"/>
          </p:cNvPicPr>
          <p:nvPr/>
        </p:nvPicPr>
        <p:blipFill>
          <a:blip r:embed="rId4"/>
          <a:stretch>
            <a:fillRect/>
          </a:stretch>
        </p:blipFill>
        <p:spPr>
          <a:xfrm>
            <a:off x="446886" y="2433706"/>
            <a:ext cx="3511983" cy="1215534"/>
          </a:xfrm>
          <a:prstGeom prst="rect">
            <a:avLst/>
          </a:prstGeom>
        </p:spPr>
      </p:pic>
      <p:sp>
        <p:nvSpPr>
          <p:cNvPr id="640" name="Google Shape;640;p34"/>
          <p:cNvSpPr/>
          <p:nvPr/>
        </p:nvSpPr>
        <p:spPr>
          <a:xfrm>
            <a:off x="1140057" y="1105914"/>
            <a:ext cx="317500" cy="354199"/>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641" name="Google Shape;641;p34"/>
          <p:cNvSpPr/>
          <p:nvPr/>
        </p:nvSpPr>
        <p:spPr>
          <a:xfrm>
            <a:off x="1031083" y="1349044"/>
            <a:ext cx="317501" cy="36004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643" name="Google Shape;643;p34"/>
          <p:cNvCxnSpPr>
            <a:cxnSpLocks/>
          </p:cNvCxnSpPr>
          <p:nvPr/>
        </p:nvCxnSpPr>
        <p:spPr>
          <a:xfrm flipH="1">
            <a:off x="1004614" y="1797096"/>
            <a:ext cx="135443" cy="403806"/>
          </a:xfrm>
          <a:prstGeom prst="straightConnector1">
            <a:avLst/>
          </a:prstGeom>
          <a:noFill/>
          <a:ln w="9525" cap="flat" cmpd="sng">
            <a:solidFill>
              <a:srgbClr val="FF0000"/>
            </a:solidFill>
            <a:prstDash val="solid"/>
            <a:miter lim="800000"/>
            <a:headEnd type="none" w="sm" len="sm"/>
            <a:tailEnd type="triangle" w="med" len="med"/>
          </a:ln>
        </p:spPr>
      </p:cxnSp>
      <p:sp>
        <p:nvSpPr>
          <p:cNvPr id="644" name="Google Shape;644;p34"/>
          <p:cNvSpPr/>
          <p:nvPr/>
        </p:nvSpPr>
        <p:spPr>
          <a:xfrm>
            <a:off x="1146775" y="26574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645" name="Google Shape;645;p34"/>
          <p:cNvSpPr/>
          <p:nvPr/>
        </p:nvSpPr>
        <p:spPr>
          <a:xfrm>
            <a:off x="575468" y="2971748"/>
            <a:ext cx="867964" cy="45389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46" name="Google Shape;646;p34"/>
          <p:cNvSpPr/>
          <p:nvPr/>
        </p:nvSpPr>
        <p:spPr>
          <a:xfrm>
            <a:off x="1630295" y="3052515"/>
            <a:ext cx="867964" cy="45389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47" name="Google Shape;647;p34"/>
          <p:cNvSpPr/>
          <p:nvPr/>
        </p:nvSpPr>
        <p:spPr>
          <a:xfrm>
            <a:off x="2064277" y="267900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648" name="Google Shape;648;p34"/>
          <p:cNvSpPr/>
          <p:nvPr/>
        </p:nvSpPr>
        <p:spPr>
          <a:xfrm>
            <a:off x="2941318" y="270644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649" name="Google Shape;649;p34"/>
          <p:cNvSpPr/>
          <p:nvPr/>
        </p:nvSpPr>
        <p:spPr>
          <a:xfrm>
            <a:off x="2501824" y="3088431"/>
            <a:ext cx="1135172"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50" name="Google Shape;650;p34"/>
          <p:cNvSpPr txBox="1"/>
          <p:nvPr/>
        </p:nvSpPr>
        <p:spPr>
          <a:xfrm>
            <a:off x="8299631" y="1166853"/>
            <a:ext cx="3892369" cy="538604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 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A dedicated window opens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800" b="0" i="0" u="none" strike="noStrike" cap="none" dirty="0">
                <a:solidFill>
                  <a:schemeClr val="dk1"/>
                </a:solidFill>
                <a:latin typeface="Calibri"/>
                <a:ea typeface="Calibri"/>
                <a:cs typeface="Calibri"/>
                <a:sym typeface="Calibri"/>
              </a:rPr>
              <a:t>Type the </a:t>
            </a:r>
            <a:r>
              <a:rPr lang="en-GB" sz="1800" b="1" i="0" u="none" strike="noStrike" cap="none" dirty="0">
                <a:solidFill>
                  <a:schemeClr val="dk1"/>
                </a:solidFill>
                <a:latin typeface="Calibri"/>
                <a:ea typeface="Calibri"/>
                <a:cs typeface="Calibri"/>
                <a:sym typeface="Calibri"/>
              </a:rPr>
              <a:t>PROPERTY </a:t>
            </a:r>
            <a:r>
              <a:rPr lang="en-GB" sz="1800" b="0" i="0" u="none" strike="noStrike" cap="none" dirty="0">
                <a:solidFill>
                  <a:schemeClr val="dk1"/>
                </a:solidFill>
                <a:latin typeface="Calibri"/>
                <a:ea typeface="Calibri"/>
                <a:cs typeface="Calibri"/>
                <a:sym typeface="Calibri"/>
              </a:rPr>
              <a:t>to search for</a:t>
            </a:r>
            <a:endParaRPr lang="en-GB" sz="1800" b="1"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None/>
            </a:pPr>
            <a:r>
              <a:rPr lang="en-GB" sz="1600" b="0" i="1" u="none" strike="noStrike" cap="none" dirty="0">
                <a:solidFill>
                  <a:schemeClr val="accent1"/>
                </a:solidFill>
                <a:latin typeface="Calibri"/>
                <a:ea typeface="Calibri"/>
                <a:cs typeface="Calibri"/>
                <a:sym typeface="Calibri"/>
              </a:rPr>
              <a:t>Click on the field/arrow to selec</a:t>
            </a:r>
            <a:r>
              <a:rPr lang="en-GB" sz="2000" b="0" i="1" u="none" strike="noStrike" cap="none" dirty="0">
                <a:solidFill>
                  <a:schemeClr val="accent1"/>
                </a:solidFill>
                <a:latin typeface="Calibri"/>
                <a:ea typeface="Calibri"/>
                <a:cs typeface="Calibri"/>
                <a:sym typeface="Calibri"/>
              </a:rPr>
              <a:t>t</a:t>
            </a:r>
            <a:endParaRPr lang="en-GB" sz="1600" dirty="0"/>
          </a:p>
          <a:p>
            <a:pPr marL="306000" marR="0" lvl="1" indent="0" algn="l" rtl="0">
              <a:spcBef>
                <a:spcPts val="0"/>
              </a:spcBef>
              <a:spcAft>
                <a:spcPts val="0"/>
              </a:spcAft>
              <a:buClr>
                <a:schemeClr val="dk1"/>
              </a:buClr>
              <a:buSzPts val="1600"/>
              <a:buFont typeface="Calibri"/>
              <a:buNone/>
            </a:pPr>
            <a:endParaRPr lang="en-GB"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Type the </a:t>
            </a:r>
            <a:r>
              <a:rPr lang="en-GB" sz="1600" b="1" i="0" u="none" strike="noStrike" cap="none" dirty="0">
                <a:solidFill>
                  <a:schemeClr val="dk1"/>
                </a:solidFill>
                <a:latin typeface="Calibri"/>
                <a:ea typeface="Calibri"/>
                <a:cs typeface="Calibri"/>
                <a:sym typeface="Calibri"/>
              </a:rPr>
              <a:t>CRITERIA  </a:t>
            </a:r>
            <a:r>
              <a:rPr lang="en-GB" sz="1600" b="0" i="0" u="none" strike="noStrike" cap="none" dirty="0">
                <a:solidFill>
                  <a:schemeClr val="dk1"/>
                </a:solidFill>
                <a:latin typeface="Calibri"/>
                <a:ea typeface="Calibri"/>
                <a:cs typeface="Calibri"/>
                <a:sym typeface="Calibri"/>
              </a:rPr>
              <a:t>to rule</a:t>
            </a:r>
            <a:endParaRPr dirty="0"/>
          </a:p>
          <a:p>
            <a:pPr marL="306000" marR="0" lvl="1" indent="0" algn="l" rtl="0">
              <a:spcBef>
                <a:spcPts val="0"/>
              </a:spcBef>
              <a:spcAft>
                <a:spcPts val="0"/>
              </a:spcAft>
              <a:buNone/>
            </a:pPr>
            <a:r>
              <a:rPr lang="en-GB" sz="1400" b="0" i="1" u="none" strike="noStrike" cap="none" dirty="0">
                <a:solidFill>
                  <a:schemeClr val="accent1"/>
                </a:solidFill>
                <a:latin typeface="Calibri"/>
                <a:ea typeface="Calibri"/>
                <a:cs typeface="Calibri"/>
                <a:sym typeface="Calibri"/>
              </a:rPr>
              <a:t>Click on the field/arrow to select</a:t>
            </a:r>
            <a:endParaRPr dirty="0"/>
          </a:p>
          <a:p>
            <a:pPr marL="306000" marR="0" lvl="1" indent="0" algn="l" rtl="0">
              <a:spcBef>
                <a:spcPts val="0"/>
              </a:spcBef>
              <a:spcAft>
                <a:spcPts val="0"/>
              </a:spcAft>
              <a:buClr>
                <a:schemeClr val="dk1"/>
              </a:buClr>
              <a:buSzPts val="1400"/>
              <a:buFont typeface="Calibri"/>
              <a:buNone/>
            </a:pPr>
            <a:endParaRPr sz="1400" b="0" i="1" u="none" strike="noStrike" cap="none" dirty="0">
              <a:solidFill>
                <a:srgbClr val="FF0000"/>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Type the </a:t>
            </a:r>
            <a:r>
              <a:rPr lang="en-GB" sz="1600" b="1" i="0" u="none" strike="noStrike" cap="none" dirty="0">
                <a:solidFill>
                  <a:schemeClr val="dk1"/>
                </a:solidFill>
                <a:latin typeface="Calibri"/>
                <a:ea typeface="Calibri"/>
                <a:cs typeface="Calibri"/>
                <a:sym typeface="Calibri"/>
              </a:rPr>
              <a:t>Value</a:t>
            </a:r>
            <a:endParaRPr sz="1400" b="0" i="1" u="none" strike="noStrike" cap="none" dirty="0">
              <a:solidFill>
                <a:srgbClr val="FF0000"/>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Arial"/>
              <a:buNone/>
            </a:pPr>
            <a:r>
              <a:rPr lang="en-GB" sz="1400" b="0" i="1" u="none" strike="noStrike" cap="none" dirty="0">
                <a:solidFill>
                  <a:schemeClr val="accent1"/>
                </a:solidFill>
                <a:latin typeface="Calibri"/>
                <a:ea typeface="Calibri"/>
                <a:cs typeface="Calibri"/>
                <a:sym typeface="Calibri"/>
              </a:rPr>
              <a:t>As you start typing the system my suggest you some values</a:t>
            </a: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1" i="1" u="none" strike="noStrike" cap="none" dirty="0">
              <a:solidFill>
                <a:srgbClr val="FF0000"/>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Click on         to add another selecting criteria.</a:t>
            </a: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None/>
            </a:pPr>
            <a:r>
              <a:rPr lang="en-GB" sz="1400" b="0" i="1" u="none" strike="noStrike" cap="none" dirty="0">
                <a:solidFill>
                  <a:schemeClr val="accent1"/>
                </a:solidFill>
                <a:latin typeface="Calibri"/>
                <a:ea typeface="Calibri"/>
                <a:cs typeface="Calibri"/>
                <a:sym typeface="Calibri"/>
              </a:rPr>
              <a:t>It assumes ”and” as logical operator</a:t>
            </a:r>
            <a:endParaRPr dirty="0"/>
          </a:p>
          <a:p>
            <a:pPr marL="306000" marR="0" lvl="1" indent="0" algn="l" rtl="0">
              <a:spcBef>
                <a:spcPts val="0"/>
              </a:spcBef>
              <a:spcAft>
                <a:spcPts val="0"/>
              </a:spcAft>
              <a:buNone/>
            </a:pPr>
            <a:endParaRPr sz="18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None/>
            </a:pPr>
            <a:r>
              <a:rPr lang="en-GB" sz="1600" b="0" i="0" u="none" strike="noStrike" cap="none" dirty="0">
                <a:solidFill>
                  <a:schemeClr val="dk1"/>
                </a:solidFill>
                <a:latin typeface="Calibri"/>
                <a:ea typeface="Calibri"/>
                <a:cs typeface="Calibri"/>
                <a:sym typeface="Calibri"/>
              </a:rPr>
              <a:t>Define the rule in case of multiple selecting </a:t>
            </a:r>
            <a:r>
              <a:rPr lang="en-GB" sz="1600" b="0" i="0" u="none" strike="noStrike" cap="none" dirty="0" err="1">
                <a:solidFill>
                  <a:schemeClr val="dk1"/>
                </a:solidFill>
                <a:latin typeface="Calibri"/>
                <a:ea typeface="Calibri"/>
                <a:cs typeface="Calibri"/>
                <a:sym typeface="Calibri"/>
              </a:rPr>
              <a:t>criterias</a:t>
            </a:r>
            <a:endParaRPr lang="en-GB"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None/>
            </a:pPr>
            <a:endParaRPr lang="en-GB" sz="1600" dirty="0">
              <a:solidFill>
                <a:schemeClr val="dk1"/>
              </a:solidFill>
              <a:latin typeface="Calibri"/>
              <a:ea typeface="Calibri"/>
              <a:cs typeface="Calibri"/>
              <a:sym typeface="Calibri"/>
            </a:endParaRPr>
          </a:p>
          <a:p>
            <a:pPr marL="306000" marR="0" lvl="1" indent="0" algn="l" rtl="0">
              <a:spcBef>
                <a:spcPts val="0"/>
              </a:spcBef>
              <a:spcAft>
                <a:spcPts val="0"/>
              </a:spcAft>
              <a:buNone/>
            </a:pPr>
            <a:r>
              <a:rPr lang="en-GB" sz="1600" b="0" i="0" u="none" strike="noStrike" cap="none" dirty="0">
                <a:solidFill>
                  <a:schemeClr val="dk1"/>
                </a:solidFill>
                <a:latin typeface="Calibri"/>
                <a:ea typeface="Calibri"/>
                <a:cs typeface="Calibri"/>
                <a:sym typeface="Calibri"/>
              </a:rPr>
              <a:t>Click on</a:t>
            </a:r>
            <a:endParaRPr sz="1600" b="0" i="1" u="none" strike="noStrike" cap="none" dirty="0">
              <a:solidFill>
                <a:schemeClr val="accent1"/>
              </a:solidFill>
              <a:latin typeface="Calibri"/>
              <a:ea typeface="Calibri"/>
              <a:cs typeface="Calibri"/>
              <a:sym typeface="Calibri"/>
            </a:endParaRPr>
          </a:p>
        </p:txBody>
      </p:sp>
      <p:sp>
        <p:nvSpPr>
          <p:cNvPr id="651" name="Google Shape;651;p34"/>
          <p:cNvSpPr/>
          <p:nvPr/>
        </p:nvSpPr>
        <p:spPr>
          <a:xfrm>
            <a:off x="8243728" y="206862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652" name="Google Shape;652;p34"/>
          <p:cNvSpPr/>
          <p:nvPr/>
        </p:nvSpPr>
        <p:spPr>
          <a:xfrm>
            <a:off x="8233946" y="136149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pic>
        <p:nvPicPr>
          <p:cNvPr id="653" name="Google Shape;653;p34"/>
          <p:cNvPicPr preferRelativeResize="0"/>
          <p:nvPr/>
        </p:nvPicPr>
        <p:blipFill rotWithShape="1">
          <a:blip r:embed="rId5">
            <a:alphaModFix/>
          </a:blip>
          <a:srcRect/>
          <a:stretch/>
        </p:blipFill>
        <p:spPr>
          <a:xfrm>
            <a:off x="9447752" y="1361491"/>
            <a:ext cx="324000" cy="324000"/>
          </a:xfrm>
          <a:prstGeom prst="ellipse">
            <a:avLst/>
          </a:prstGeom>
          <a:noFill/>
          <a:ln>
            <a:noFill/>
          </a:ln>
          <a:effectLst>
            <a:outerShdw dist="35921" sx="1000" sy="1000" algn="ctr" rotWithShape="0">
              <a:schemeClr val="lt2"/>
            </a:outerShdw>
          </a:effectLst>
        </p:spPr>
      </p:pic>
      <p:sp>
        <p:nvSpPr>
          <p:cNvPr id="654" name="Google Shape;654;p34"/>
          <p:cNvSpPr/>
          <p:nvPr/>
        </p:nvSpPr>
        <p:spPr>
          <a:xfrm>
            <a:off x="8243728" y="291862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655" name="Google Shape;655;p34"/>
          <p:cNvSpPr/>
          <p:nvPr/>
        </p:nvSpPr>
        <p:spPr>
          <a:xfrm>
            <a:off x="8263287" y="358713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pic>
        <p:nvPicPr>
          <p:cNvPr id="656" name="Google Shape;656;p34"/>
          <p:cNvPicPr preferRelativeResize="0"/>
          <p:nvPr/>
        </p:nvPicPr>
        <p:blipFill rotWithShape="1">
          <a:blip r:embed="rId6">
            <a:alphaModFix/>
          </a:blip>
          <a:srcRect/>
          <a:stretch/>
        </p:blipFill>
        <p:spPr>
          <a:xfrm>
            <a:off x="9447752" y="6151526"/>
            <a:ext cx="860521" cy="340513"/>
          </a:xfrm>
          <a:prstGeom prst="rect">
            <a:avLst/>
          </a:prstGeom>
          <a:noFill/>
          <a:ln>
            <a:noFill/>
          </a:ln>
        </p:spPr>
      </p:pic>
      <p:pic>
        <p:nvPicPr>
          <p:cNvPr id="657" name="Google Shape;657;p34"/>
          <p:cNvPicPr preferRelativeResize="0"/>
          <p:nvPr/>
        </p:nvPicPr>
        <p:blipFill rotWithShape="1">
          <a:blip r:embed="rId5">
            <a:alphaModFix/>
          </a:blip>
          <a:srcRect/>
          <a:stretch/>
        </p:blipFill>
        <p:spPr>
          <a:xfrm>
            <a:off x="4013538" y="577408"/>
            <a:ext cx="324000" cy="324000"/>
          </a:xfrm>
          <a:prstGeom prst="ellipse">
            <a:avLst/>
          </a:prstGeom>
          <a:noFill/>
          <a:ln>
            <a:noFill/>
          </a:ln>
          <a:effectLst>
            <a:outerShdw dist="35921" sx="1000" sy="1000" algn="ctr" rotWithShape="0">
              <a:schemeClr val="lt2"/>
            </a:outerShdw>
          </a:effectLst>
        </p:spPr>
      </p:pic>
      <p:sp>
        <p:nvSpPr>
          <p:cNvPr id="658" name="Google Shape;658;p34"/>
          <p:cNvSpPr/>
          <p:nvPr/>
        </p:nvSpPr>
        <p:spPr>
          <a:xfrm>
            <a:off x="3636995" y="2524155"/>
            <a:ext cx="363559"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nvGrpSpPr>
          <p:cNvPr id="660" name="Google Shape;660;p34"/>
          <p:cNvGrpSpPr/>
          <p:nvPr/>
        </p:nvGrpSpPr>
        <p:grpSpPr>
          <a:xfrm>
            <a:off x="2132872" y="3506411"/>
            <a:ext cx="1577137" cy="1910258"/>
            <a:chOff x="502720" y="3143304"/>
            <a:chExt cx="1577137" cy="1910258"/>
          </a:xfrm>
        </p:grpSpPr>
        <p:pic>
          <p:nvPicPr>
            <p:cNvPr id="661" name="Google Shape;661;p34" descr="A picture containing graphical user interface&#10;&#10;Description automatically generated"/>
            <p:cNvPicPr preferRelativeResize="0"/>
            <p:nvPr/>
          </p:nvPicPr>
          <p:blipFill rotWithShape="1">
            <a:blip r:embed="rId7">
              <a:alphaModFix/>
            </a:blip>
            <a:srcRect/>
            <a:stretch/>
          </p:blipFill>
          <p:spPr>
            <a:xfrm>
              <a:off x="517757" y="3834362"/>
              <a:ext cx="1562100" cy="1219200"/>
            </a:xfrm>
            <a:prstGeom prst="rect">
              <a:avLst/>
            </a:prstGeom>
            <a:noFill/>
            <a:ln>
              <a:noFill/>
            </a:ln>
          </p:spPr>
        </p:pic>
        <p:cxnSp>
          <p:nvCxnSpPr>
            <p:cNvPr id="662" name="Google Shape;662;p34"/>
            <p:cNvCxnSpPr>
              <a:cxnSpLocks/>
            </p:cNvCxnSpPr>
            <p:nvPr/>
          </p:nvCxnSpPr>
          <p:spPr>
            <a:xfrm>
              <a:off x="502720" y="3143304"/>
              <a:ext cx="620929" cy="691058"/>
            </a:xfrm>
            <a:prstGeom prst="straightConnector1">
              <a:avLst/>
            </a:prstGeom>
            <a:noFill/>
            <a:ln w="9525" cap="flat" cmpd="sng">
              <a:solidFill>
                <a:srgbClr val="FF0000"/>
              </a:solidFill>
              <a:prstDash val="solid"/>
              <a:miter lim="800000"/>
              <a:headEnd type="none" w="sm" len="sm"/>
              <a:tailEnd type="triangle" w="med" len="med"/>
            </a:ln>
          </p:spPr>
        </p:cxnSp>
      </p:grpSp>
      <p:grpSp>
        <p:nvGrpSpPr>
          <p:cNvPr id="663" name="Google Shape;663;p34"/>
          <p:cNvGrpSpPr/>
          <p:nvPr/>
        </p:nvGrpSpPr>
        <p:grpSpPr>
          <a:xfrm>
            <a:off x="570924" y="3462535"/>
            <a:ext cx="1511300" cy="1862317"/>
            <a:chOff x="1716678" y="3524327"/>
            <a:chExt cx="1511300" cy="1862317"/>
          </a:xfrm>
        </p:grpSpPr>
        <p:pic>
          <p:nvPicPr>
            <p:cNvPr id="664" name="Google Shape;664;p34" descr="Table&#10;&#10;Description automatically generated"/>
            <p:cNvPicPr preferRelativeResize="0"/>
            <p:nvPr/>
          </p:nvPicPr>
          <p:blipFill rotWithShape="1">
            <a:blip r:embed="rId8">
              <a:alphaModFix/>
            </a:blip>
            <a:srcRect/>
            <a:stretch/>
          </p:blipFill>
          <p:spPr>
            <a:xfrm>
              <a:off x="1716678" y="4167444"/>
              <a:ext cx="1511300" cy="1219200"/>
            </a:xfrm>
            <a:prstGeom prst="rect">
              <a:avLst/>
            </a:prstGeom>
            <a:noFill/>
            <a:ln>
              <a:noFill/>
            </a:ln>
          </p:spPr>
        </p:pic>
        <p:cxnSp>
          <p:nvCxnSpPr>
            <p:cNvPr id="665" name="Google Shape;665;p34"/>
            <p:cNvCxnSpPr/>
            <p:nvPr/>
          </p:nvCxnSpPr>
          <p:spPr>
            <a:xfrm>
              <a:off x="2116201" y="3524327"/>
              <a:ext cx="19559" cy="696846"/>
            </a:xfrm>
            <a:prstGeom prst="straightConnector1">
              <a:avLst/>
            </a:prstGeom>
            <a:noFill/>
            <a:ln w="9525" cap="flat" cmpd="sng">
              <a:solidFill>
                <a:srgbClr val="FF0000"/>
              </a:solidFill>
              <a:prstDash val="solid"/>
              <a:miter lim="800000"/>
              <a:headEnd type="none" w="sm" len="sm"/>
              <a:tailEnd type="triangle" w="med" len="med"/>
            </a:ln>
          </p:spPr>
        </p:cxnSp>
      </p:grpSp>
      <p:sp>
        <p:nvSpPr>
          <p:cNvPr id="666" name="Google Shape;666;p34"/>
          <p:cNvSpPr/>
          <p:nvPr/>
        </p:nvSpPr>
        <p:spPr>
          <a:xfrm>
            <a:off x="8263287" y="445301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5</a:t>
            </a:r>
            <a:endParaRPr sz="1800" b="0" i="0" u="none" strike="noStrike" cap="none">
              <a:solidFill>
                <a:schemeClr val="dk1"/>
              </a:solidFill>
              <a:latin typeface="Calibri"/>
              <a:ea typeface="Calibri"/>
              <a:cs typeface="Calibri"/>
              <a:sym typeface="Calibri"/>
            </a:endParaRPr>
          </a:p>
        </p:txBody>
      </p:sp>
      <p:pic>
        <p:nvPicPr>
          <p:cNvPr id="667" name="Google Shape;667;p34"/>
          <p:cNvPicPr preferRelativeResize="0"/>
          <p:nvPr/>
        </p:nvPicPr>
        <p:blipFill rotWithShape="1">
          <a:blip r:embed="rId9">
            <a:alphaModFix/>
          </a:blip>
          <a:srcRect/>
          <a:stretch/>
        </p:blipFill>
        <p:spPr>
          <a:xfrm>
            <a:off x="9371953" y="4519951"/>
            <a:ext cx="361293" cy="317500"/>
          </a:xfrm>
          <a:prstGeom prst="rect">
            <a:avLst/>
          </a:prstGeom>
          <a:noFill/>
          <a:ln>
            <a:noFill/>
          </a:ln>
        </p:spPr>
      </p:pic>
      <p:cxnSp>
        <p:nvCxnSpPr>
          <p:cNvPr id="668" name="Google Shape;668;p34"/>
          <p:cNvCxnSpPr/>
          <p:nvPr/>
        </p:nvCxnSpPr>
        <p:spPr>
          <a:xfrm rot="10800000" flipH="1">
            <a:off x="4013538" y="2520259"/>
            <a:ext cx="343281" cy="137142"/>
          </a:xfrm>
          <a:prstGeom prst="straightConnector1">
            <a:avLst/>
          </a:prstGeom>
          <a:noFill/>
          <a:ln w="9525" cap="flat" cmpd="sng">
            <a:solidFill>
              <a:srgbClr val="FF0000"/>
            </a:solidFill>
            <a:prstDash val="solid"/>
            <a:miter lim="800000"/>
            <a:headEnd type="none" w="sm" len="sm"/>
            <a:tailEnd type="triangle" w="med" len="med"/>
          </a:ln>
        </p:spPr>
      </p:cxnSp>
      <p:sp>
        <p:nvSpPr>
          <p:cNvPr id="669" name="Google Shape;669;p34"/>
          <p:cNvSpPr/>
          <p:nvPr/>
        </p:nvSpPr>
        <p:spPr>
          <a:xfrm>
            <a:off x="8263287" y="529698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6</a:t>
            </a:r>
            <a:endParaRPr sz="1800" b="0" i="0" u="none" strike="noStrike" cap="none" dirty="0">
              <a:solidFill>
                <a:schemeClr val="dk1"/>
              </a:solidFill>
              <a:latin typeface="Calibri"/>
              <a:ea typeface="Calibri"/>
              <a:cs typeface="Calibri"/>
              <a:sym typeface="Calibri"/>
            </a:endParaRPr>
          </a:p>
        </p:txBody>
      </p:sp>
      <p:sp>
        <p:nvSpPr>
          <p:cNvPr id="670" name="Google Shape;670;p34"/>
          <p:cNvSpPr/>
          <p:nvPr/>
        </p:nvSpPr>
        <p:spPr>
          <a:xfrm>
            <a:off x="3941061" y="313052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7</a:t>
            </a:r>
            <a:endParaRPr sz="1800" b="0" i="0" u="none" strike="noStrike" cap="none" dirty="0">
              <a:solidFill>
                <a:schemeClr val="dk1"/>
              </a:solidFill>
              <a:latin typeface="Calibri"/>
              <a:ea typeface="Calibri"/>
              <a:cs typeface="Calibri"/>
              <a:sym typeface="Calibri"/>
            </a:endParaRPr>
          </a:p>
        </p:txBody>
      </p:sp>
      <p:sp>
        <p:nvSpPr>
          <p:cNvPr id="671" name="Google Shape;671;p34"/>
          <p:cNvSpPr/>
          <p:nvPr/>
        </p:nvSpPr>
        <p:spPr>
          <a:xfrm>
            <a:off x="3228277" y="3384694"/>
            <a:ext cx="824023"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72" name="Google Shape;672;p34"/>
          <p:cNvSpPr/>
          <p:nvPr/>
        </p:nvSpPr>
        <p:spPr>
          <a:xfrm>
            <a:off x="3292676" y="234569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5</a:t>
            </a:r>
            <a:endParaRPr sz="1800" b="0" i="0" u="none" strike="noStrike" cap="none">
              <a:solidFill>
                <a:schemeClr val="dk1"/>
              </a:solidFill>
              <a:latin typeface="Calibri"/>
              <a:ea typeface="Calibri"/>
              <a:cs typeface="Calibri"/>
              <a:sym typeface="Calibri"/>
            </a:endParaRPr>
          </a:p>
        </p:txBody>
      </p:sp>
      <p:sp>
        <p:nvSpPr>
          <p:cNvPr id="673" name="Google Shape;673;p34"/>
          <p:cNvSpPr txBox="1">
            <a:spLocks noGrp="1"/>
          </p:cNvSpPr>
          <p:nvPr>
            <p:ph type="title"/>
          </p:nvPr>
        </p:nvSpPr>
        <p:spPr>
          <a:xfrm>
            <a:off x="838200" y="365125"/>
            <a:ext cx="3499338" cy="74856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chemeClr val="dk1"/>
              </a:buClr>
              <a:buSzPts val="2430"/>
              <a:buFont typeface="Calibri"/>
              <a:buNone/>
            </a:pPr>
            <a:br>
              <a:rPr lang="en-GB" sz="2187"/>
            </a:br>
            <a:r>
              <a:rPr lang="en-GB" sz="2916" b="1"/>
              <a:t>Horizontal Menu</a:t>
            </a:r>
            <a:br>
              <a:rPr lang="en-GB" sz="1458"/>
            </a:br>
            <a:r>
              <a:rPr lang="en-GB" sz="1458"/>
              <a:t>Search objects (points)</a:t>
            </a:r>
            <a:br>
              <a:rPr lang="en-GB" sz="1458" i="1"/>
            </a:br>
            <a:endParaRPr sz="1458" i="1"/>
          </a:p>
        </p:txBody>
      </p:sp>
      <p:pic>
        <p:nvPicPr>
          <p:cNvPr id="5" name="Picture 4">
            <a:extLst>
              <a:ext uri="{FF2B5EF4-FFF2-40B4-BE49-F238E27FC236}">
                <a16:creationId xmlns:a16="http://schemas.microsoft.com/office/drawing/2014/main" id="{E34C9BC6-804A-4A50-80F5-0C7F0F5DE6D7}"/>
              </a:ext>
            </a:extLst>
          </p:cNvPr>
          <p:cNvPicPr>
            <a:picLocks noChangeAspect="1"/>
          </p:cNvPicPr>
          <p:nvPr/>
        </p:nvPicPr>
        <p:blipFill>
          <a:blip r:embed="rId10"/>
          <a:stretch>
            <a:fillRect/>
          </a:stretch>
        </p:blipFill>
        <p:spPr>
          <a:xfrm>
            <a:off x="4404330" y="1688840"/>
            <a:ext cx="2738939" cy="1666501"/>
          </a:xfrm>
          <a:prstGeom prst="rect">
            <a:avLst/>
          </a:prstGeom>
        </p:spPr>
      </p:pic>
      <p:sp>
        <p:nvSpPr>
          <p:cNvPr id="59" name="Google Shape;671;p34">
            <a:extLst>
              <a:ext uri="{FF2B5EF4-FFF2-40B4-BE49-F238E27FC236}">
                <a16:creationId xmlns:a16="http://schemas.microsoft.com/office/drawing/2014/main" id="{D6C17848-8DB6-41D0-87B3-AF250D5DEB1A}"/>
              </a:ext>
            </a:extLst>
          </p:cNvPr>
          <p:cNvSpPr/>
          <p:nvPr/>
        </p:nvSpPr>
        <p:spPr>
          <a:xfrm>
            <a:off x="4324246" y="2834359"/>
            <a:ext cx="824023"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 name="Google Shape;670;p34">
            <a:extLst>
              <a:ext uri="{FF2B5EF4-FFF2-40B4-BE49-F238E27FC236}">
                <a16:creationId xmlns:a16="http://schemas.microsoft.com/office/drawing/2014/main" id="{612FA80A-C85D-4874-9ED9-C6336E962394}"/>
              </a:ext>
            </a:extLst>
          </p:cNvPr>
          <p:cNvSpPr/>
          <p:nvPr/>
        </p:nvSpPr>
        <p:spPr>
          <a:xfrm>
            <a:off x="5294038" y="277093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6</a:t>
            </a:r>
            <a:endParaRPr sz="1800" b="0" i="0" u="none" strike="noStrike" cap="none" dirty="0">
              <a:solidFill>
                <a:schemeClr val="dk1"/>
              </a:solidFill>
              <a:latin typeface="Calibri"/>
              <a:ea typeface="Calibri"/>
              <a:cs typeface="Calibri"/>
              <a:sym typeface="Calibri"/>
            </a:endParaRPr>
          </a:p>
        </p:txBody>
      </p:sp>
      <p:sp>
        <p:nvSpPr>
          <p:cNvPr id="61" name="Google Shape;669;p34">
            <a:extLst>
              <a:ext uri="{FF2B5EF4-FFF2-40B4-BE49-F238E27FC236}">
                <a16:creationId xmlns:a16="http://schemas.microsoft.com/office/drawing/2014/main" id="{63BBDF12-759B-43D8-B0D9-0A7544D42F07}"/>
              </a:ext>
            </a:extLst>
          </p:cNvPr>
          <p:cNvSpPr/>
          <p:nvPr/>
        </p:nvSpPr>
        <p:spPr>
          <a:xfrm>
            <a:off x="8263287" y="604010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7</a:t>
            </a:r>
            <a:endParaRPr sz="1800" b="0" i="0" u="none" strike="noStrike" cap="none"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45"/>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nodeType="afterEffect">
                                  <p:stCondLst>
                                    <p:cond delay="0"/>
                                  </p:stCondLst>
                                  <p:childTnLst>
                                    <p:set>
                                      <p:cBhvr>
                                        <p:cTn id="25" dur="1" fill="hold">
                                          <p:stCondLst>
                                            <p:cond delay="0"/>
                                          </p:stCondLst>
                                        </p:cTn>
                                        <p:tgtEl>
                                          <p:spTgt spid="66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654"/>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647"/>
                                        </p:tgtEl>
                                        <p:attrNameLst>
                                          <p:attrName>style.visibility</p:attrName>
                                        </p:attrNameLst>
                                      </p:cBhvr>
                                      <p:to>
                                        <p:strVal val="visible"/>
                                      </p:to>
                                    </p:set>
                                  </p:childTnLst>
                                </p:cTn>
                              </p:par>
                              <p:par>
                                <p:cTn id="32" presetID="1" presetClass="exit" presetSubtype="0" fill="hold" nodeType="withEffect">
                                  <p:stCondLst>
                                    <p:cond delay="0"/>
                                  </p:stCondLst>
                                  <p:childTnLst>
                                    <p:set>
                                      <p:cBhvr>
                                        <p:cTn id="33" dur="1" fill="hold">
                                          <p:stCondLst>
                                            <p:cond delay="1"/>
                                          </p:stCondLst>
                                        </p:cTn>
                                        <p:tgtEl>
                                          <p:spTgt spid="660"/>
                                        </p:tgtEl>
                                        <p:attrNameLst>
                                          <p:attrName>style.visibility</p:attrName>
                                        </p:attrNameLst>
                                      </p:cBhvr>
                                      <p:to>
                                        <p:strVal val="hidden"/>
                                      </p:to>
                                    </p:set>
                                  </p:childTnLst>
                                </p:cTn>
                              </p:par>
                              <p:par>
                                <p:cTn id="34" presetID="1" presetClass="entr" presetSubtype="0" fill="hold" nodeType="withEffect">
                                  <p:stCondLst>
                                    <p:cond delay="0"/>
                                  </p:stCondLst>
                                  <p:childTnLst>
                                    <p:set>
                                      <p:cBhvr>
                                        <p:cTn id="35" dur="1" fill="hold">
                                          <p:stCondLst>
                                            <p:cond delay="0"/>
                                          </p:stCondLst>
                                        </p:cTn>
                                        <p:tgtEl>
                                          <p:spTgt spid="646"/>
                                        </p:tgtEl>
                                        <p:attrNameLst>
                                          <p:attrName>style.visibility</p:attrName>
                                        </p:attrNameLst>
                                      </p:cBhvr>
                                      <p:to>
                                        <p:strVal val="visible"/>
                                      </p:to>
                                    </p:set>
                                  </p:childTnLst>
                                </p:cTn>
                              </p:par>
                            </p:childTnLst>
                          </p:cTn>
                        </p:par>
                        <p:par>
                          <p:cTn id="36" fill="hold">
                            <p:stCondLst>
                              <p:cond delay="1"/>
                            </p:stCondLst>
                            <p:childTnLst>
                              <p:par>
                                <p:cTn id="37" presetID="1" presetClass="entr" presetSubtype="0" fill="hold" nodeType="afterEffect">
                                  <p:stCondLst>
                                    <p:cond delay="0"/>
                                  </p:stCondLst>
                                  <p:childTnLst>
                                    <p:set>
                                      <p:cBhvr>
                                        <p:cTn id="38" dur="1" fill="hold">
                                          <p:stCondLst>
                                            <p:cond delay="0"/>
                                          </p:stCondLst>
                                        </p:cTn>
                                        <p:tgtEl>
                                          <p:spTgt spid="6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5"/>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648"/>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1"/>
                                          </p:stCondLst>
                                        </p:cTn>
                                        <p:tgtEl>
                                          <p:spTgt spid="663"/>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64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6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72"/>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5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6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6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66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670"/>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67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656"/>
                                        </p:tgtEl>
                                        <p:attrNameLst>
                                          <p:attrName>style.visibility</p:attrName>
                                        </p:attrNameLst>
                                      </p:cBhvr>
                                      <p:to>
                                        <p:strVal val="visible"/>
                                      </p:to>
                                    </p:set>
                                  </p:childTnLst>
                                </p:cTn>
                              </p:par>
                              <p:par>
                                <p:cTn id="71" presetID="1" presetClass="exit" presetSubtype="0" fill="hold" nodeType="withEffect">
                                  <p:stCondLst>
                                    <p:cond delay="0"/>
                                  </p:stCondLst>
                                  <p:childTnLst>
                                    <p:set>
                                      <p:cBhvr>
                                        <p:cTn id="72" dur="1" fill="hold">
                                          <p:stCondLst>
                                            <p:cond delay="1"/>
                                          </p:stCondLst>
                                        </p:cTn>
                                        <p:tgtEl>
                                          <p:spTgt spid="66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59"/>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6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52" name="Picture 51">
            <a:extLst>
              <a:ext uri="{FF2B5EF4-FFF2-40B4-BE49-F238E27FC236}">
                <a16:creationId xmlns:a16="http://schemas.microsoft.com/office/drawing/2014/main" id="{AE97323B-0121-4460-A76E-98FCE2E0C2D9}"/>
              </a:ext>
            </a:extLst>
          </p:cNvPr>
          <p:cNvPicPr>
            <a:picLocks noChangeAspect="1"/>
          </p:cNvPicPr>
          <p:nvPr/>
        </p:nvPicPr>
        <p:blipFill>
          <a:blip r:embed="rId3"/>
          <a:stretch>
            <a:fillRect/>
          </a:stretch>
        </p:blipFill>
        <p:spPr>
          <a:xfrm>
            <a:off x="191344" y="1127823"/>
            <a:ext cx="7943047" cy="5048748"/>
          </a:xfrm>
          <a:prstGeom prst="rect">
            <a:avLst/>
          </a:prstGeom>
        </p:spPr>
      </p:pic>
      <p:grpSp>
        <p:nvGrpSpPr>
          <p:cNvPr id="635" name="Google Shape;635;p34"/>
          <p:cNvGrpSpPr/>
          <p:nvPr/>
        </p:nvGrpSpPr>
        <p:grpSpPr>
          <a:xfrm>
            <a:off x="191344" y="1105913"/>
            <a:ext cx="8108287" cy="5078683"/>
            <a:chOff x="714449" y="1098198"/>
            <a:chExt cx="7478168" cy="4779862"/>
          </a:xfrm>
        </p:grpSpPr>
        <p:sp>
          <p:nvSpPr>
            <p:cNvPr id="636" name="Google Shape;636;p34"/>
            <p:cNvSpPr/>
            <p:nvPr/>
          </p:nvSpPr>
          <p:spPr>
            <a:xfrm>
              <a:off x="716297" y="1123480"/>
              <a:ext cx="203511" cy="625233"/>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7" name="Google Shape;637;p34"/>
            <p:cNvSpPr/>
            <p:nvPr/>
          </p:nvSpPr>
          <p:spPr>
            <a:xfrm>
              <a:off x="714449" y="1560593"/>
              <a:ext cx="7325769" cy="4317467"/>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8" name="Google Shape;638;p34"/>
            <p:cNvSpPr/>
            <p:nvPr/>
          </p:nvSpPr>
          <p:spPr>
            <a:xfrm>
              <a:off x="919808" y="1098198"/>
              <a:ext cx="7272809" cy="269922"/>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39" name="Google Shape;639;p34"/>
            <p:cNvSpPr/>
            <p:nvPr/>
          </p:nvSpPr>
          <p:spPr>
            <a:xfrm>
              <a:off x="919808" y="1360623"/>
              <a:ext cx="7120409" cy="199970"/>
            </a:xfrm>
            <a:prstGeom prst="rect">
              <a:avLst/>
            </a:prstGeom>
            <a:no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640" name="Google Shape;640;p34"/>
          <p:cNvSpPr/>
          <p:nvPr/>
        </p:nvSpPr>
        <p:spPr>
          <a:xfrm>
            <a:off x="1140057" y="1105914"/>
            <a:ext cx="317500" cy="354199"/>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641" name="Google Shape;641;p34"/>
          <p:cNvSpPr/>
          <p:nvPr/>
        </p:nvSpPr>
        <p:spPr>
          <a:xfrm>
            <a:off x="1031083" y="1349044"/>
            <a:ext cx="317501" cy="36004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643" name="Google Shape;643;p34"/>
          <p:cNvCxnSpPr>
            <a:cxnSpLocks/>
          </p:cNvCxnSpPr>
          <p:nvPr/>
        </p:nvCxnSpPr>
        <p:spPr>
          <a:xfrm flipH="1">
            <a:off x="1004614" y="1797096"/>
            <a:ext cx="135443" cy="403806"/>
          </a:xfrm>
          <a:prstGeom prst="straightConnector1">
            <a:avLst/>
          </a:prstGeom>
          <a:noFill/>
          <a:ln w="9525" cap="flat" cmpd="sng">
            <a:solidFill>
              <a:srgbClr val="FF0000"/>
            </a:solidFill>
            <a:prstDash val="solid"/>
            <a:miter lim="800000"/>
            <a:headEnd type="none" w="sm" len="sm"/>
            <a:tailEnd type="triangle" w="med" len="med"/>
          </a:ln>
        </p:spPr>
      </p:cxnSp>
      <p:sp>
        <p:nvSpPr>
          <p:cNvPr id="650" name="Google Shape;650;p34"/>
          <p:cNvSpPr txBox="1"/>
          <p:nvPr/>
        </p:nvSpPr>
        <p:spPr>
          <a:xfrm>
            <a:off x="8299631" y="1166853"/>
            <a:ext cx="3892369" cy="4185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 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A dedicated window opens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800" dirty="0">
                <a:solidFill>
                  <a:schemeClr val="dk1"/>
                </a:solidFill>
                <a:latin typeface="Calibri"/>
                <a:ea typeface="Calibri"/>
                <a:cs typeface="Calibri"/>
                <a:sym typeface="Calibri"/>
              </a:rPr>
              <a:t>Select “Layer” as</a:t>
            </a:r>
            <a:r>
              <a:rPr lang="en-GB" sz="1800" b="0" i="0" u="none" strike="noStrike" cap="none" dirty="0">
                <a:solidFill>
                  <a:schemeClr val="dk1"/>
                </a:solidFill>
                <a:latin typeface="Calibri"/>
                <a:ea typeface="Calibri"/>
                <a:cs typeface="Calibri"/>
                <a:sym typeface="Calibri"/>
              </a:rPr>
              <a:t> </a:t>
            </a:r>
            <a:r>
              <a:rPr lang="en-GB" sz="1800" b="1" i="0" u="none" strike="noStrike" cap="none" dirty="0">
                <a:solidFill>
                  <a:schemeClr val="dk1"/>
                </a:solidFill>
                <a:latin typeface="Calibri"/>
                <a:ea typeface="Calibri"/>
                <a:cs typeface="Calibri"/>
                <a:sym typeface="Calibri"/>
              </a:rPr>
              <a:t>PROPERTY </a:t>
            </a:r>
            <a:r>
              <a:rPr lang="en-GB" sz="1800" b="0" i="0" u="none" strike="noStrike" cap="none" dirty="0">
                <a:solidFill>
                  <a:schemeClr val="dk1"/>
                </a:solidFill>
                <a:latin typeface="Calibri"/>
                <a:ea typeface="Calibri"/>
                <a:cs typeface="Calibri"/>
                <a:sym typeface="Calibri"/>
              </a:rPr>
              <a:t>to search for</a:t>
            </a:r>
            <a:endParaRPr lang="en-GB" sz="1800" b="1"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None/>
            </a:pPr>
            <a:r>
              <a:rPr lang="en-GB" sz="1600" b="0" i="1" u="none" strike="noStrike" cap="none" dirty="0">
                <a:solidFill>
                  <a:schemeClr val="accent1"/>
                </a:solidFill>
                <a:latin typeface="Calibri"/>
                <a:ea typeface="Calibri"/>
                <a:cs typeface="Calibri"/>
                <a:sym typeface="Calibri"/>
              </a:rPr>
              <a:t>Click on the field/arrow to selec</a:t>
            </a:r>
            <a:r>
              <a:rPr lang="en-GB" sz="2000" b="0" i="1" u="none" strike="noStrike" cap="none" dirty="0">
                <a:solidFill>
                  <a:schemeClr val="accent1"/>
                </a:solidFill>
                <a:latin typeface="Calibri"/>
                <a:ea typeface="Calibri"/>
                <a:cs typeface="Calibri"/>
                <a:sym typeface="Calibri"/>
              </a:rPr>
              <a:t>t</a:t>
            </a:r>
            <a:endParaRPr lang="en-GB" sz="1600" dirty="0"/>
          </a:p>
          <a:p>
            <a:pPr marL="306000" marR="0" lvl="1" indent="0" algn="l" rtl="0">
              <a:spcBef>
                <a:spcPts val="0"/>
              </a:spcBef>
              <a:spcAft>
                <a:spcPts val="0"/>
              </a:spcAft>
              <a:buClr>
                <a:schemeClr val="dk1"/>
              </a:buClr>
              <a:buSzPts val="1600"/>
              <a:buFont typeface="Calibri"/>
              <a:buNone/>
            </a:pPr>
            <a:endParaRPr lang="en-GB"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dirty="0">
                <a:solidFill>
                  <a:schemeClr val="dk1"/>
                </a:solidFill>
                <a:latin typeface="Calibri"/>
                <a:ea typeface="Calibri"/>
                <a:cs typeface="Calibri"/>
                <a:sym typeface="Calibri"/>
              </a:rPr>
              <a:t>Select</a:t>
            </a:r>
            <a:r>
              <a:rPr lang="en-GB" sz="1600" b="0" i="0" u="none" strike="noStrike" cap="none" dirty="0">
                <a:solidFill>
                  <a:schemeClr val="dk1"/>
                </a:solidFill>
                <a:latin typeface="Calibri"/>
                <a:ea typeface="Calibri"/>
                <a:cs typeface="Calibri"/>
                <a:sym typeface="Calibri"/>
              </a:rPr>
              <a:t> the </a:t>
            </a:r>
            <a:r>
              <a:rPr lang="en-GB" sz="1600" b="1" i="0" u="none" strike="noStrike" cap="none" dirty="0">
                <a:solidFill>
                  <a:schemeClr val="dk1"/>
                </a:solidFill>
                <a:latin typeface="Calibri"/>
                <a:ea typeface="Calibri"/>
                <a:cs typeface="Calibri"/>
                <a:sym typeface="Calibri"/>
              </a:rPr>
              <a:t>CRITERIA  </a:t>
            </a:r>
            <a:r>
              <a:rPr lang="en-GB" sz="1600" dirty="0">
                <a:solidFill>
                  <a:schemeClr val="dk1"/>
                </a:solidFill>
                <a:latin typeface="Calibri"/>
                <a:ea typeface="Calibri"/>
                <a:cs typeface="Calibri"/>
                <a:sym typeface="Calibri"/>
              </a:rPr>
              <a:t>to the</a:t>
            </a:r>
            <a:r>
              <a:rPr lang="en-GB" sz="1600" b="0" i="0" u="none" strike="noStrike" cap="none" dirty="0">
                <a:solidFill>
                  <a:schemeClr val="dk1"/>
                </a:solidFill>
                <a:latin typeface="Calibri"/>
                <a:ea typeface="Calibri"/>
                <a:cs typeface="Calibri"/>
                <a:sym typeface="Calibri"/>
              </a:rPr>
              <a:t> rule from </a:t>
            </a:r>
            <a:r>
              <a:rPr lang="en-GB" sz="1600" dirty="0">
                <a:solidFill>
                  <a:schemeClr val="dk1"/>
                </a:solidFill>
                <a:latin typeface="Calibri"/>
                <a:ea typeface="Calibri"/>
                <a:cs typeface="Calibri"/>
                <a:sym typeface="Calibri"/>
              </a:rPr>
              <a:t>the values </a:t>
            </a:r>
            <a:r>
              <a:rPr lang="en-GB" sz="1600" b="0" i="0" u="none" strike="noStrike" cap="none" dirty="0">
                <a:solidFill>
                  <a:schemeClr val="dk1"/>
                </a:solidFill>
                <a:latin typeface="Calibri"/>
                <a:ea typeface="Calibri"/>
                <a:cs typeface="Calibri"/>
                <a:sym typeface="Calibri"/>
              </a:rPr>
              <a:t>“Outs</a:t>
            </a:r>
            <a:r>
              <a:rPr lang="en-GB" sz="1600" dirty="0">
                <a:solidFill>
                  <a:schemeClr val="dk1"/>
                </a:solidFill>
                <a:latin typeface="Calibri"/>
                <a:ea typeface="Calibri"/>
                <a:cs typeface="Calibri"/>
                <a:sym typeface="Calibri"/>
              </a:rPr>
              <a:t>ide” or “Inside” in the list</a:t>
            </a:r>
            <a:endParaRPr dirty="0"/>
          </a:p>
          <a:p>
            <a:pPr marL="306000" marR="0" lvl="1" indent="0" algn="l" rtl="0">
              <a:spcBef>
                <a:spcPts val="0"/>
              </a:spcBef>
              <a:spcAft>
                <a:spcPts val="0"/>
              </a:spcAft>
              <a:buNone/>
            </a:pPr>
            <a:r>
              <a:rPr lang="en-GB" sz="1400" b="0" i="1" u="none" strike="noStrike" cap="none" dirty="0">
                <a:solidFill>
                  <a:schemeClr val="accent1"/>
                </a:solidFill>
                <a:latin typeface="Calibri"/>
                <a:ea typeface="Calibri"/>
                <a:cs typeface="Calibri"/>
                <a:sym typeface="Calibri"/>
              </a:rPr>
              <a:t>Click on the field/arrow to select</a:t>
            </a:r>
            <a:endParaRPr dirty="0"/>
          </a:p>
          <a:p>
            <a:pPr marL="306000" marR="0" lvl="1" indent="0" algn="l" rtl="0">
              <a:spcBef>
                <a:spcPts val="0"/>
              </a:spcBef>
              <a:spcAft>
                <a:spcPts val="0"/>
              </a:spcAft>
              <a:buClr>
                <a:schemeClr val="dk1"/>
              </a:buClr>
              <a:buSzPts val="1400"/>
              <a:buFont typeface="Calibri"/>
              <a:buNone/>
            </a:pPr>
            <a:endParaRPr sz="1400" b="0" i="1" u="none" strike="noStrike" cap="none" dirty="0">
              <a:solidFill>
                <a:srgbClr val="FF0000"/>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Select the </a:t>
            </a:r>
            <a:r>
              <a:rPr lang="en-GB" sz="1600" b="1" i="0" u="none" strike="noStrike" cap="none" dirty="0">
                <a:solidFill>
                  <a:schemeClr val="dk1"/>
                </a:solidFill>
                <a:latin typeface="Calibri"/>
                <a:ea typeface="Calibri"/>
                <a:cs typeface="Calibri"/>
                <a:sym typeface="Calibri"/>
              </a:rPr>
              <a:t>LAYER</a:t>
            </a:r>
            <a:r>
              <a:rPr lang="en-GB" sz="1400" dirty="0">
                <a:solidFill>
                  <a:schemeClr val="dk1"/>
                </a:solidFill>
                <a:latin typeface="Calibri"/>
                <a:ea typeface="Calibri"/>
                <a:cs typeface="Calibri"/>
                <a:sym typeface="Calibri"/>
              </a:rPr>
              <a:t> to the</a:t>
            </a:r>
            <a:r>
              <a:rPr lang="en-GB" sz="1400" b="0" i="0" u="none" strike="noStrike" cap="none" dirty="0">
                <a:solidFill>
                  <a:schemeClr val="dk1"/>
                </a:solidFill>
                <a:latin typeface="Calibri"/>
                <a:ea typeface="Calibri"/>
                <a:cs typeface="Calibri"/>
                <a:sym typeface="Calibri"/>
              </a:rPr>
              <a:t> rule from </a:t>
            </a:r>
            <a:r>
              <a:rPr lang="en-GB" sz="1400" dirty="0">
                <a:solidFill>
                  <a:schemeClr val="dk1"/>
                </a:solidFill>
                <a:latin typeface="Calibri"/>
                <a:ea typeface="Calibri"/>
                <a:cs typeface="Calibri"/>
                <a:sym typeface="Calibri"/>
              </a:rPr>
              <a:t>the values in the list</a:t>
            </a:r>
            <a:endParaRPr sz="1400" b="0" i="1" u="none" strike="noStrike" cap="none" dirty="0">
              <a:solidFill>
                <a:srgbClr val="FF0000"/>
              </a:solidFill>
              <a:latin typeface="Calibri"/>
              <a:ea typeface="Calibri"/>
              <a:cs typeface="Calibri"/>
              <a:sym typeface="Calibri"/>
            </a:endParaRPr>
          </a:p>
          <a:p>
            <a:pPr marL="306000" marR="0" lvl="1" indent="0" algn="l" rtl="0">
              <a:spcBef>
                <a:spcPts val="0"/>
              </a:spcBef>
              <a:spcAft>
                <a:spcPts val="0"/>
              </a:spcAft>
              <a:buNone/>
            </a:pPr>
            <a:r>
              <a:rPr lang="en-GB" sz="1400" b="0" i="1" u="none" strike="noStrike" cap="none" dirty="0">
                <a:solidFill>
                  <a:schemeClr val="accent1"/>
                </a:solidFill>
                <a:latin typeface="Calibri"/>
                <a:ea typeface="Calibri"/>
                <a:cs typeface="Calibri"/>
                <a:sym typeface="Calibri"/>
              </a:rPr>
              <a:t>Click on the field/arrow to select</a:t>
            </a:r>
            <a:endParaRPr lang="en-GB" dirty="0"/>
          </a:p>
          <a:p>
            <a:pPr marL="306000" marR="0" lvl="1" indent="0" algn="l" rtl="0">
              <a:spcBef>
                <a:spcPts val="0"/>
              </a:spcBef>
              <a:spcAft>
                <a:spcPts val="0"/>
              </a:spcAft>
              <a:buClr>
                <a:schemeClr val="dk1"/>
              </a:buClr>
              <a:buSzPts val="1400"/>
              <a:buFont typeface="Calibri"/>
              <a:buNone/>
            </a:pPr>
            <a:endParaRPr sz="1400" b="1" i="1" u="none" strike="noStrike" cap="none" dirty="0">
              <a:solidFill>
                <a:srgbClr val="FF0000"/>
              </a:solidFill>
              <a:latin typeface="Calibri"/>
              <a:ea typeface="Calibri"/>
              <a:cs typeface="Calibri"/>
              <a:sym typeface="Calibri"/>
            </a:endParaRPr>
          </a:p>
          <a:p>
            <a:pPr marL="306000" marR="0" lvl="1" indent="0" algn="l" rtl="0">
              <a:spcBef>
                <a:spcPts val="0"/>
              </a:spcBef>
              <a:spcAft>
                <a:spcPts val="0"/>
              </a:spcAft>
              <a:buNone/>
            </a:pPr>
            <a:r>
              <a:rPr lang="en-GB" sz="1600" b="0" i="0" u="none" strike="noStrike" cap="none" dirty="0">
                <a:solidFill>
                  <a:schemeClr val="dk1"/>
                </a:solidFill>
                <a:latin typeface="Calibri"/>
                <a:ea typeface="Calibri"/>
                <a:cs typeface="Calibri"/>
                <a:sym typeface="Calibri"/>
              </a:rPr>
              <a:t>Click on</a:t>
            </a:r>
            <a:endParaRPr sz="1600" b="0" i="1" u="none" strike="noStrike" cap="none" dirty="0">
              <a:solidFill>
                <a:schemeClr val="accent1"/>
              </a:solidFill>
              <a:latin typeface="Calibri"/>
              <a:ea typeface="Calibri"/>
              <a:cs typeface="Calibri"/>
              <a:sym typeface="Calibri"/>
            </a:endParaRPr>
          </a:p>
        </p:txBody>
      </p:sp>
      <p:sp>
        <p:nvSpPr>
          <p:cNvPr id="651" name="Google Shape;651;p34"/>
          <p:cNvSpPr/>
          <p:nvPr/>
        </p:nvSpPr>
        <p:spPr>
          <a:xfrm>
            <a:off x="8243728" y="206862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652" name="Google Shape;652;p34"/>
          <p:cNvSpPr/>
          <p:nvPr/>
        </p:nvSpPr>
        <p:spPr>
          <a:xfrm>
            <a:off x="8233946" y="136149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pic>
        <p:nvPicPr>
          <p:cNvPr id="653" name="Google Shape;653;p34"/>
          <p:cNvPicPr preferRelativeResize="0"/>
          <p:nvPr/>
        </p:nvPicPr>
        <p:blipFill rotWithShape="1">
          <a:blip r:embed="rId4">
            <a:alphaModFix/>
          </a:blip>
          <a:srcRect/>
          <a:stretch/>
        </p:blipFill>
        <p:spPr>
          <a:xfrm>
            <a:off x="9447752" y="1361491"/>
            <a:ext cx="324000" cy="324000"/>
          </a:xfrm>
          <a:prstGeom prst="ellipse">
            <a:avLst/>
          </a:prstGeom>
          <a:noFill/>
          <a:ln>
            <a:noFill/>
          </a:ln>
          <a:effectLst>
            <a:outerShdw dist="35921" sx="1000" sy="1000" algn="ctr" rotWithShape="0">
              <a:schemeClr val="lt2"/>
            </a:outerShdw>
          </a:effectLst>
        </p:spPr>
      </p:pic>
      <p:sp>
        <p:nvSpPr>
          <p:cNvPr id="654" name="Google Shape;654;p34"/>
          <p:cNvSpPr/>
          <p:nvPr/>
        </p:nvSpPr>
        <p:spPr>
          <a:xfrm>
            <a:off x="8243728" y="318848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655" name="Google Shape;655;p34"/>
          <p:cNvSpPr/>
          <p:nvPr/>
        </p:nvSpPr>
        <p:spPr>
          <a:xfrm>
            <a:off x="8243728" y="412627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pic>
        <p:nvPicPr>
          <p:cNvPr id="656" name="Google Shape;656;p34"/>
          <p:cNvPicPr preferRelativeResize="0"/>
          <p:nvPr/>
        </p:nvPicPr>
        <p:blipFill rotWithShape="1">
          <a:blip r:embed="rId5">
            <a:alphaModFix/>
          </a:blip>
          <a:srcRect/>
          <a:stretch/>
        </p:blipFill>
        <p:spPr>
          <a:xfrm>
            <a:off x="9524407" y="5015471"/>
            <a:ext cx="860521" cy="340513"/>
          </a:xfrm>
          <a:prstGeom prst="rect">
            <a:avLst/>
          </a:prstGeom>
          <a:noFill/>
          <a:ln>
            <a:noFill/>
          </a:ln>
        </p:spPr>
      </p:pic>
      <p:pic>
        <p:nvPicPr>
          <p:cNvPr id="657" name="Google Shape;657;p34"/>
          <p:cNvPicPr preferRelativeResize="0"/>
          <p:nvPr/>
        </p:nvPicPr>
        <p:blipFill rotWithShape="1">
          <a:blip r:embed="rId4">
            <a:alphaModFix/>
          </a:blip>
          <a:srcRect/>
          <a:stretch/>
        </p:blipFill>
        <p:spPr>
          <a:xfrm>
            <a:off x="5626135" y="633999"/>
            <a:ext cx="324000" cy="324000"/>
          </a:xfrm>
          <a:prstGeom prst="ellipse">
            <a:avLst/>
          </a:prstGeom>
          <a:noFill/>
          <a:ln>
            <a:noFill/>
          </a:ln>
          <a:effectLst>
            <a:outerShdw dist="35921" sx="1000" sy="1000" algn="ctr" rotWithShape="0">
              <a:schemeClr val="lt2"/>
            </a:outerShdw>
          </a:effectLst>
        </p:spPr>
      </p:pic>
      <p:sp>
        <p:nvSpPr>
          <p:cNvPr id="666" name="Google Shape;666;p34"/>
          <p:cNvSpPr/>
          <p:nvPr/>
        </p:nvSpPr>
        <p:spPr>
          <a:xfrm>
            <a:off x="8233946" y="501547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73" name="Google Shape;673;p34"/>
          <p:cNvSpPr txBox="1">
            <a:spLocks noGrp="1"/>
          </p:cNvSpPr>
          <p:nvPr>
            <p:ph type="title"/>
          </p:nvPr>
        </p:nvSpPr>
        <p:spPr>
          <a:xfrm>
            <a:off x="838200" y="365125"/>
            <a:ext cx="4687742" cy="74856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chemeClr val="dk1"/>
              </a:buClr>
              <a:buSzPts val="2430"/>
              <a:buFont typeface="Calibri"/>
              <a:buNone/>
            </a:pPr>
            <a:r>
              <a:rPr lang="en-GB" sz="2916" b="1" dirty="0"/>
              <a:t>Horizontal Menu</a:t>
            </a:r>
            <a:br>
              <a:rPr lang="en-GB" sz="1458" dirty="0"/>
            </a:br>
            <a:r>
              <a:rPr lang="en-GB" sz="1458" dirty="0"/>
              <a:t>Search objects using an existing layer as the geographical criteria</a:t>
            </a:r>
            <a:br>
              <a:rPr lang="en-GB" sz="1458" i="1" dirty="0"/>
            </a:br>
            <a:endParaRPr sz="1458" i="1" dirty="0"/>
          </a:p>
        </p:txBody>
      </p:sp>
      <p:pic>
        <p:nvPicPr>
          <p:cNvPr id="6" name="Picture 5">
            <a:extLst>
              <a:ext uri="{FF2B5EF4-FFF2-40B4-BE49-F238E27FC236}">
                <a16:creationId xmlns:a16="http://schemas.microsoft.com/office/drawing/2014/main" id="{9E767AF3-B3B4-4F34-B1F1-474C49D174A6}"/>
              </a:ext>
            </a:extLst>
          </p:cNvPr>
          <p:cNvPicPr>
            <a:picLocks noChangeAspect="1"/>
          </p:cNvPicPr>
          <p:nvPr/>
        </p:nvPicPr>
        <p:blipFill>
          <a:blip r:embed="rId6"/>
          <a:stretch>
            <a:fillRect/>
          </a:stretch>
        </p:blipFill>
        <p:spPr>
          <a:xfrm>
            <a:off x="752533" y="2222812"/>
            <a:ext cx="4494856" cy="2069574"/>
          </a:xfrm>
          <a:prstGeom prst="rect">
            <a:avLst/>
          </a:prstGeom>
        </p:spPr>
      </p:pic>
      <p:sp>
        <p:nvSpPr>
          <p:cNvPr id="59" name="Google Shape;671;p34">
            <a:extLst>
              <a:ext uri="{FF2B5EF4-FFF2-40B4-BE49-F238E27FC236}">
                <a16:creationId xmlns:a16="http://schemas.microsoft.com/office/drawing/2014/main" id="{D6C17848-8DB6-41D0-87B3-AF250D5DEB1A}"/>
              </a:ext>
            </a:extLst>
          </p:cNvPr>
          <p:cNvSpPr/>
          <p:nvPr/>
        </p:nvSpPr>
        <p:spPr>
          <a:xfrm>
            <a:off x="761060" y="3069462"/>
            <a:ext cx="824023"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0" name="Google Shape;670;p34">
            <a:extLst>
              <a:ext uri="{FF2B5EF4-FFF2-40B4-BE49-F238E27FC236}">
                <a16:creationId xmlns:a16="http://schemas.microsoft.com/office/drawing/2014/main" id="{612FA80A-C85D-4874-9ED9-C6336E962394}"/>
              </a:ext>
            </a:extLst>
          </p:cNvPr>
          <p:cNvSpPr/>
          <p:nvPr/>
        </p:nvSpPr>
        <p:spPr>
          <a:xfrm>
            <a:off x="1348584" y="273972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51" name="Google Shape;671;p34">
            <a:extLst>
              <a:ext uri="{FF2B5EF4-FFF2-40B4-BE49-F238E27FC236}">
                <a16:creationId xmlns:a16="http://schemas.microsoft.com/office/drawing/2014/main" id="{149BE56C-AAEF-431D-860A-39EA93EA9CBA}"/>
              </a:ext>
            </a:extLst>
          </p:cNvPr>
          <p:cNvSpPr/>
          <p:nvPr/>
        </p:nvSpPr>
        <p:spPr>
          <a:xfrm>
            <a:off x="761060" y="3625890"/>
            <a:ext cx="824023"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53" name="Google Shape;671;p34">
            <a:extLst>
              <a:ext uri="{FF2B5EF4-FFF2-40B4-BE49-F238E27FC236}">
                <a16:creationId xmlns:a16="http://schemas.microsoft.com/office/drawing/2014/main" id="{880684E1-FB5D-40EE-8224-25850F3B9771}"/>
              </a:ext>
            </a:extLst>
          </p:cNvPr>
          <p:cNvSpPr/>
          <p:nvPr/>
        </p:nvSpPr>
        <p:spPr>
          <a:xfrm>
            <a:off x="2339780" y="3111500"/>
            <a:ext cx="824023"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54" name="Google Shape;670;p34">
            <a:extLst>
              <a:ext uri="{FF2B5EF4-FFF2-40B4-BE49-F238E27FC236}">
                <a16:creationId xmlns:a16="http://schemas.microsoft.com/office/drawing/2014/main" id="{75A32D03-BB7C-4688-8DEA-57EC7F58E3EB}"/>
              </a:ext>
            </a:extLst>
          </p:cNvPr>
          <p:cNvSpPr/>
          <p:nvPr/>
        </p:nvSpPr>
        <p:spPr>
          <a:xfrm>
            <a:off x="3005053" y="273972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55" name="Google Shape;670;p34">
            <a:extLst>
              <a:ext uri="{FF2B5EF4-FFF2-40B4-BE49-F238E27FC236}">
                <a16:creationId xmlns:a16="http://schemas.microsoft.com/office/drawing/2014/main" id="{77BDC5BA-C717-47A1-AD12-543B3864723D}"/>
              </a:ext>
            </a:extLst>
          </p:cNvPr>
          <p:cNvSpPr/>
          <p:nvPr/>
        </p:nvSpPr>
        <p:spPr>
          <a:xfrm>
            <a:off x="1596958" y="341064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56" name="Google Shape;670;p34">
            <a:extLst>
              <a:ext uri="{FF2B5EF4-FFF2-40B4-BE49-F238E27FC236}">
                <a16:creationId xmlns:a16="http://schemas.microsoft.com/office/drawing/2014/main" id="{12B5DE65-7BDA-4273-83F2-BCEB84B3862A}"/>
              </a:ext>
            </a:extLst>
          </p:cNvPr>
          <p:cNvSpPr/>
          <p:nvPr/>
        </p:nvSpPr>
        <p:spPr>
          <a:xfrm>
            <a:off x="4771026" y="361395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57" name="Google Shape;671;p34">
            <a:extLst>
              <a:ext uri="{FF2B5EF4-FFF2-40B4-BE49-F238E27FC236}">
                <a16:creationId xmlns:a16="http://schemas.microsoft.com/office/drawing/2014/main" id="{5310B1C5-0CF3-4C78-9491-861A3D24D33E}"/>
              </a:ext>
            </a:extLst>
          </p:cNvPr>
          <p:cNvSpPr/>
          <p:nvPr/>
        </p:nvSpPr>
        <p:spPr>
          <a:xfrm>
            <a:off x="4517765" y="4002698"/>
            <a:ext cx="824023"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pic>
        <p:nvPicPr>
          <p:cNvPr id="8" name="Picture 7">
            <a:extLst>
              <a:ext uri="{FF2B5EF4-FFF2-40B4-BE49-F238E27FC236}">
                <a16:creationId xmlns:a16="http://schemas.microsoft.com/office/drawing/2014/main" id="{B7B65F72-FC74-4554-9AB6-16D703D45FF4}"/>
              </a:ext>
            </a:extLst>
          </p:cNvPr>
          <p:cNvPicPr>
            <a:picLocks noChangeAspect="1"/>
          </p:cNvPicPr>
          <p:nvPr/>
        </p:nvPicPr>
        <p:blipFill>
          <a:blip r:embed="rId7"/>
          <a:stretch>
            <a:fillRect/>
          </a:stretch>
        </p:blipFill>
        <p:spPr>
          <a:xfrm>
            <a:off x="3399950" y="3734893"/>
            <a:ext cx="702245" cy="1366116"/>
          </a:xfrm>
          <a:prstGeom prst="rect">
            <a:avLst/>
          </a:prstGeom>
        </p:spPr>
      </p:pic>
      <p:cxnSp>
        <p:nvCxnSpPr>
          <p:cNvPr id="62" name="Google Shape;643;p34">
            <a:extLst>
              <a:ext uri="{FF2B5EF4-FFF2-40B4-BE49-F238E27FC236}">
                <a16:creationId xmlns:a16="http://schemas.microsoft.com/office/drawing/2014/main" id="{5AD43B31-8573-4EDE-B609-FDD0223788F0}"/>
              </a:ext>
            </a:extLst>
          </p:cNvPr>
          <p:cNvCxnSpPr>
            <a:cxnSpLocks/>
          </p:cNvCxnSpPr>
          <p:nvPr/>
        </p:nvCxnSpPr>
        <p:spPr>
          <a:xfrm>
            <a:off x="2988763" y="3484736"/>
            <a:ext cx="320092" cy="397904"/>
          </a:xfrm>
          <a:prstGeom prst="straightConnector1">
            <a:avLst/>
          </a:prstGeom>
          <a:noFill/>
          <a:ln w="9525" cap="flat" cmpd="sng">
            <a:solidFill>
              <a:srgbClr val="FF0000"/>
            </a:solidFill>
            <a:prstDash val="solid"/>
            <a:miter lim="800000"/>
            <a:headEnd type="none" w="sm" len="sm"/>
            <a:tailEnd type="triangle" w="med" len="med"/>
          </a:ln>
        </p:spPr>
      </p:cxnSp>
      <p:sp>
        <p:nvSpPr>
          <p:cNvPr id="63" name="Google Shape;599;p32">
            <a:extLst>
              <a:ext uri="{FF2B5EF4-FFF2-40B4-BE49-F238E27FC236}">
                <a16:creationId xmlns:a16="http://schemas.microsoft.com/office/drawing/2014/main" id="{A92C4C44-E013-40D8-82F7-65E6D85D5056}"/>
              </a:ext>
            </a:extLst>
          </p:cNvPr>
          <p:cNvSpPr/>
          <p:nvPr/>
        </p:nvSpPr>
        <p:spPr>
          <a:xfrm>
            <a:off x="3262184" y="4569304"/>
            <a:ext cx="1075354" cy="553615"/>
          </a:xfrm>
          <a:prstGeom prst="rect">
            <a:avLst/>
          </a:prstGeom>
          <a:solidFill>
            <a:srgbClr val="C00000">
              <a:alpha val="28627"/>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08C2EDF-8C48-4099-8691-F15242238D62}"/>
              </a:ext>
            </a:extLst>
          </p:cNvPr>
          <p:cNvPicPr>
            <a:picLocks noChangeAspect="1"/>
          </p:cNvPicPr>
          <p:nvPr/>
        </p:nvPicPr>
        <p:blipFill>
          <a:blip r:embed="rId8"/>
          <a:stretch>
            <a:fillRect/>
          </a:stretch>
        </p:blipFill>
        <p:spPr>
          <a:xfrm>
            <a:off x="537111" y="4142340"/>
            <a:ext cx="975356" cy="549118"/>
          </a:xfrm>
          <a:prstGeom prst="rect">
            <a:avLst/>
          </a:prstGeom>
        </p:spPr>
      </p:pic>
      <p:cxnSp>
        <p:nvCxnSpPr>
          <p:cNvPr id="64" name="Google Shape;643;p34">
            <a:extLst>
              <a:ext uri="{FF2B5EF4-FFF2-40B4-BE49-F238E27FC236}">
                <a16:creationId xmlns:a16="http://schemas.microsoft.com/office/drawing/2014/main" id="{9AD18DA9-0498-4BD4-A662-E1E0ADCFD500}"/>
              </a:ext>
            </a:extLst>
          </p:cNvPr>
          <p:cNvCxnSpPr>
            <a:cxnSpLocks/>
          </p:cNvCxnSpPr>
          <p:nvPr/>
        </p:nvCxnSpPr>
        <p:spPr>
          <a:xfrm flipH="1">
            <a:off x="963827" y="3970478"/>
            <a:ext cx="108509" cy="149952"/>
          </a:xfrm>
          <a:prstGeom prst="straightConnector1">
            <a:avLst/>
          </a:prstGeom>
          <a:noFill/>
          <a:ln w="9525" cap="flat" cmpd="sng">
            <a:solidFill>
              <a:srgbClr val="FF0000"/>
            </a:solidFill>
            <a:prstDash val="solid"/>
            <a:miter lim="800000"/>
            <a:headEnd type="none" w="sm" len="sm"/>
            <a:tailEnd type="triangle" w="med" len="med"/>
          </a:ln>
        </p:spPr>
      </p:cxnSp>
    </p:spTree>
    <p:extLst>
      <p:ext uri="{BB962C8B-B14F-4D97-AF65-F5344CB8AC3E}">
        <p14:creationId xmlns:p14="http://schemas.microsoft.com/office/powerpoint/2010/main" val="243158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5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5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5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5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5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6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5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6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pic>
        <p:nvPicPr>
          <p:cNvPr id="7" name="Picture 6">
            <a:extLst>
              <a:ext uri="{FF2B5EF4-FFF2-40B4-BE49-F238E27FC236}">
                <a16:creationId xmlns:a16="http://schemas.microsoft.com/office/drawing/2014/main" id="{0454FB6D-B9C7-4DD2-88C4-64445A682ECE}"/>
              </a:ext>
            </a:extLst>
          </p:cNvPr>
          <p:cNvPicPr>
            <a:picLocks noChangeAspect="1"/>
          </p:cNvPicPr>
          <p:nvPr/>
        </p:nvPicPr>
        <p:blipFill>
          <a:blip r:embed="rId3"/>
          <a:stretch>
            <a:fillRect/>
          </a:stretch>
        </p:blipFill>
        <p:spPr>
          <a:xfrm>
            <a:off x="0" y="1159526"/>
            <a:ext cx="12192000" cy="278552"/>
          </a:xfrm>
          <a:prstGeom prst="rect">
            <a:avLst/>
          </a:prstGeom>
        </p:spPr>
      </p:pic>
      <p:sp>
        <p:nvSpPr>
          <p:cNvPr id="678" name="Google Shape;678;p35"/>
          <p:cNvSpPr txBox="1">
            <a:spLocks noGrp="1"/>
          </p:cNvSpPr>
          <p:nvPr>
            <p:ph type="body" idx="1"/>
          </p:nvPr>
        </p:nvSpPr>
        <p:spPr>
          <a:xfrm>
            <a:off x="838200" y="1556792"/>
            <a:ext cx="10515600" cy="5594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a:t>Two tools allowing to measure distances and bearing</a:t>
            </a:r>
            <a:endParaRPr/>
          </a:p>
          <a:p>
            <a:pPr marL="685800" lvl="1" indent="-228600" algn="l" rtl="0">
              <a:lnSpc>
                <a:spcPct val="90000"/>
              </a:lnSpc>
              <a:spcBef>
                <a:spcPts val="500"/>
              </a:spcBef>
              <a:spcAft>
                <a:spcPts val="0"/>
              </a:spcAft>
              <a:buClr>
                <a:srgbClr val="0C0C0C"/>
              </a:buClr>
              <a:buSzPts val="1800"/>
              <a:buChar char="•"/>
            </a:pPr>
            <a:r>
              <a:rPr lang="en-GB" sz="1800">
                <a:solidFill>
                  <a:srgbClr val="0C0C0C"/>
                </a:solidFill>
              </a:rPr>
              <a:t>Point to point method</a:t>
            </a:r>
            <a:endParaRPr/>
          </a:p>
          <a:p>
            <a:pPr marL="685800" lvl="1" indent="-228600" algn="l" rtl="0">
              <a:lnSpc>
                <a:spcPct val="90000"/>
              </a:lnSpc>
              <a:spcBef>
                <a:spcPts val="500"/>
              </a:spcBef>
              <a:spcAft>
                <a:spcPts val="0"/>
              </a:spcAft>
              <a:buClr>
                <a:srgbClr val="0C0C0C"/>
              </a:buClr>
              <a:buSzPts val="1800"/>
              <a:buChar char="•"/>
            </a:pPr>
            <a:r>
              <a:rPr lang="en-GB" sz="1800">
                <a:solidFill>
                  <a:srgbClr val="0C0C0C"/>
                </a:solidFill>
              </a:rPr>
              <a:t>Around a point method</a:t>
            </a:r>
            <a:endParaRPr/>
          </a:p>
          <a:p>
            <a:pPr marL="685800" lvl="1" indent="-114300" algn="l" rtl="0">
              <a:lnSpc>
                <a:spcPct val="90000"/>
              </a:lnSpc>
              <a:spcBef>
                <a:spcPts val="500"/>
              </a:spcBef>
              <a:spcAft>
                <a:spcPts val="0"/>
              </a:spcAft>
              <a:buClr>
                <a:schemeClr val="dk1"/>
              </a:buClr>
              <a:buSzPts val="1800"/>
              <a:buNone/>
            </a:pPr>
            <a:endParaRPr sz="1800">
              <a:solidFill>
                <a:srgbClr val="0C0C0C"/>
              </a:solidFill>
            </a:endParaRPr>
          </a:p>
          <a:p>
            <a:pPr marL="228600" lvl="0" indent="-228600" algn="l" rtl="0">
              <a:lnSpc>
                <a:spcPct val="90000"/>
              </a:lnSpc>
              <a:spcBef>
                <a:spcPts val="1000"/>
              </a:spcBef>
              <a:spcAft>
                <a:spcPts val="0"/>
              </a:spcAft>
              <a:buClr>
                <a:schemeClr val="dk1"/>
              </a:buClr>
              <a:buSzPts val="2000"/>
              <a:buChar char="•"/>
            </a:pPr>
            <a:r>
              <a:rPr lang="en-GB" sz="2000"/>
              <a:t>The results may be exported as csv files</a:t>
            </a:r>
            <a:endParaRPr/>
          </a:p>
          <a:p>
            <a:pPr marL="685800" lvl="1" indent="-76200" algn="l" rtl="0">
              <a:lnSpc>
                <a:spcPct val="90000"/>
              </a:lnSpc>
              <a:spcBef>
                <a:spcPts val="500"/>
              </a:spcBef>
              <a:spcAft>
                <a:spcPts val="0"/>
              </a:spcAft>
              <a:buClr>
                <a:schemeClr val="dk1"/>
              </a:buClr>
              <a:buSzPts val="2400"/>
              <a:buNone/>
            </a:pPr>
            <a:endParaRPr/>
          </a:p>
          <a:p>
            <a:pPr marL="685800" lvl="1" indent="-76200" algn="l" rtl="0">
              <a:lnSpc>
                <a:spcPct val="90000"/>
              </a:lnSpc>
              <a:spcBef>
                <a:spcPts val="500"/>
              </a:spcBef>
              <a:spcAft>
                <a:spcPts val="0"/>
              </a:spcAft>
              <a:buClr>
                <a:schemeClr val="dk1"/>
              </a:buClr>
              <a:buSzPts val="2400"/>
              <a:buNone/>
            </a:pPr>
            <a:endParaRPr/>
          </a:p>
        </p:txBody>
      </p:sp>
      <p:sp>
        <p:nvSpPr>
          <p:cNvPr id="679" name="Google Shape;679;p35"/>
          <p:cNvSpPr txBox="1"/>
          <p:nvPr/>
        </p:nvSpPr>
        <p:spPr>
          <a:xfrm>
            <a:off x="508976" y="3933056"/>
            <a:ext cx="10267543" cy="1200329"/>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800"/>
              <a:buFont typeface="Calibri"/>
              <a:buNone/>
            </a:pPr>
            <a:r>
              <a:rPr lang="en-GB" sz="1800" b="0" i="1" u="sng" strike="noStrike" cap="none">
                <a:solidFill>
                  <a:srgbClr val="002060"/>
                </a:solidFill>
                <a:latin typeface="Calibri"/>
                <a:ea typeface="Calibri"/>
                <a:cs typeface="Calibri"/>
                <a:sym typeface="Calibri"/>
              </a:rPr>
              <a:t>Possible uses:</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b="0" i="1" u="sng" strike="noStrike" cap="none">
              <a:solidFill>
                <a:srgbClr val="002060"/>
              </a:solidFill>
              <a:latin typeface="Calibri"/>
              <a:ea typeface="Calibri"/>
              <a:cs typeface="Calibri"/>
              <a:sym typeface="Calibri"/>
            </a:endParaRPr>
          </a:p>
          <a:p>
            <a:pPr marL="285750" marR="0" lvl="0" indent="-285750" algn="l" rtl="0">
              <a:spcBef>
                <a:spcPts val="0"/>
              </a:spcBef>
              <a:spcAft>
                <a:spcPts val="0"/>
              </a:spcAft>
              <a:buClr>
                <a:srgbClr val="002060"/>
              </a:buClr>
              <a:buSzPts val="1800"/>
              <a:buFont typeface="Arial"/>
              <a:buChar char="•"/>
            </a:pPr>
            <a:r>
              <a:rPr lang="en-GB" sz="1800" b="0" i="1" u="none" strike="noStrike" cap="none">
                <a:solidFill>
                  <a:srgbClr val="002060"/>
                </a:solidFill>
                <a:latin typeface="Calibri"/>
                <a:ea typeface="Calibri"/>
                <a:cs typeface="Calibri"/>
                <a:sym typeface="Calibri"/>
              </a:rPr>
              <a:t>Find distance and bearing betwen two points</a:t>
            </a:r>
            <a:endParaRPr sz="18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rgbClr val="002060"/>
              </a:buClr>
              <a:buSzPts val="1800"/>
              <a:buFont typeface="Arial"/>
              <a:buChar char="•"/>
            </a:pPr>
            <a:r>
              <a:rPr lang="en-GB" sz="1800" b="0" i="1" u="none" strike="noStrike" cap="none">
                <a:solidFill>
                  <a:srgbClr val="002060"/>
                </a:solidFill>
                <a:latin typeface="Calibri"/>
                <a:ea typeface="Calibri"/>
                <a:cs typeface="Calibri"/>
                <a:sym typeface="Calibri"/>
              </a:rPr>
              <a:t>Defined a route plan</a:t>
            </a:r>
            <a:endParaRPr sz="1800" b="0" i="0" u="none" strike="noStrike" cap="none">
              <a:solidFill>
                <a:schemeClr val="dk1"/>
              </a:solidFill>
              <a:latin typeface="Calibri"/>
              <a:ea typeface="Calibri"/>
              <a:cs typeface="Calibri"/>
              <a:sym typeface="Calibri"/>
            </a:endParaRPr>
          </a:p>
        </p:txBody>
      </p:sp>
      <p:sp>
        <p:nvSpPr>
          <p:cNvPr id="680" name="Google Shape;680;p35"/>
          <p:cNvSpPr txBox="1">
            <a:spLocks noGrp="1"/>
          </p:cNvSpPr>
          <p:nvPr>
            <p:ph type="title"/>
          </p:nvPr>
        </p:nvSpPr>
        <p:spPr>
          <a:xfrm>
            <a:off x="838200" y="365125"/>
            <a:ext cx="4468586" cy="74856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chemeClr val="dk1"/>
              </a:buClr>
              <a:buSzPts val="2430"/>
              <a:buFont typeface="Calibri"/>
              <a:buNone/>
            </a:pPr>
            <a:r>
              <a:rPr lang="en-GB" sz="2916" b="1" dirty="0"/>
              <a:t>Horizontal Menu</a:t>
            </a:r>
            <a:br>
              <a:rPr lang="en-GB" sz="1458" dirty="0"/>
            </a:br>
            <a:r>
              <a:rPr lang="en-GB" sz="1458" dirty="0"/>
              <a:t>Tools- Measure distances between 2 or more points</a:t>
            </a:r>
            <a:endParaRPr sz="1458" i="1" dirty="0"/>
          </a:p>
        </p:txBody>
      </p:sp>
      <p:sp>
        <p:nvSpPr>
          <p:cNvPr id="682" name="Google Shape;682;p35"/>
          <p:cNvSpPr/>
          <p:nvPr/>
        </p:nvSpPr>
        <p:spPr>
          <a:xfrm>
            <a:off x="544287" y="1062044"/>
            <a:ext cx="368808" cy="493776"/>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7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7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7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7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pic>
        <p:nvPicPr>
          <p:cNvPr id="9" name="Picture 8">
            <a:extLst>
              <a:ext uri="{FF2B5EF4-FFF2-40B4-BE49-F238E27FC236}">
                <a16:creationId xmlns:a16="http://schemas.microsoft.com/office/drawing/2014/main" id="{37FC6D75-EBA0-4150-B820-516108E52BA6}"/>
              </a:ext>
            </a:extLst>
          </p:cNvPr>
          <p:cNvPicPr>
            <a:picLocks noChangeAspect="1"/>
          </p:cNvPicPr>
          <p:nvPr/>
        </p:nvPicPr>
        <p:blipFill>
          <a:blip r:embed="rId3"/>
          <a:stretch>
            <a:fillRect/>
          </a:stretch>
        </p:blipFill>
        <p:spPr>
          <a:xfrm>
            <a:off x="120176" y="1148946"/>
            <a:ext cx="7885625" cy="5263005"/>
          </a:xfrm>
          <a:prstGeom prst="rect">
            <a:avLst/>
          </a:prstGeom>
        </p:spPr>
      </p:pic>
      <p:grpSp>
        <p:nvGrpSpPr>
          <p:cNvPr id="689" name="Google Shape;689;p36"/>
          <p:cNvGrpSpPr/>
          <p:nvPr/>
        </p:nvGrpSpPr>
        <p:grpSpPr>
          <a:xfrm>
            <a:off x="191344" y="1062466"/>
            <a:ext cx="7934525" cy="4023507"/>
            <a:chOff x="714449" y="1303943"/>
            <a:chExt cx="7317909" cy="3786771"/>
          </a:xfrm>
        </p:grpSpPr>
        <p:sp>
          <p:nvSpPr>
            <p:cNvPr id="690" name="Google Shape;690;p36"/>
            <p:cNvSpPr/>
            <p:nvPr/>
          </p:nvSpPr>
          <p:spPr>
            <a:xfrm>
              <a:off x="716297" y="1303943"/>
              <a:ext cx="203511" cy="625233"/>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91" name="Google Shape;691;p36"/>
            <p:cNvSpPr/>
            <p:nvPr/>
          </p:nvSpPr>
          <p:spPr>
            <a:xfrm>
              <a:off x="714449" y="1847164"/>
              <a:ext cx="180483" cy="3243550"/>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92" name="Google Shape;692;p36"/>
            <p:cNvSpPr/>
            <p:nvPr/>
          </p:nvSpPr>
          <p:spPr>
            <a:xfrm>
              <a:off x="759549" y="1344516"/>
              <a:ext cx="7272809" cy="269922"/>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93" name="Google Shape;693;p36"/>
            <p:cNvSpPr/>
            <p:nvPr/>
          </p:nvSpPr>
          <p:spPr>
            <a:xfrm>
              <a:off x="919808" y="1610738"/>
              <a:ext cx="7061744" cy="240947"/>
            </a:xfrm>
            <a:prstGeom prst="rect">
              <a:avLst/>
            </a:prstGeom>
            <a:no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grpSp>
      <p:sp>
        <p:nvSpPr>
          <p:cNvPr id="694" name="Google Shape;694;p36"/>
          <p:cNvSpPr txBox="1">
            <a:spLocks noGrp="1"/>
          </p:cNvSpPr>
          <p:nvPr>
            <p:ph type="title"/>
          </p:nvPr>
        </p:nvSpPr>
        <p:spPr>
          <a:xfrm>
            <a:off x="838200" y="365125"/>
            <a:ext cx="4571436"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b="1"/>
              <a:t>Horizontal Menu</a:t>
            </a:r>
            <a:br>
              <a:rPr lang="en-GB" sz="1458" b="1" i="1">
                <a:latin typeface="Calibri"/>
                <a:ea typeface="Calibri"/>
                <a:cs typeface="Calibri"/>
                <a:sym typeface="Calibri"/>
              </a:rPr>
            </a:br>
            <a:r>
              <a:rPr lang="en-GB" sz="1458"/>
              <a:t>Tools- Measure distances (Met 1)</a:t>
            </a:r>
            <a:endParaRPr sz="2592"/>
          </a:p>
        </p:txBody>
      </p:sp>
      <p:sp>
        <p:nvSpPr>
          <p:cNvPr id="696" name="Google Shape;696;p36"/>
          <p:cNvSpPr/>
          <p:nvPr/>
        </p:nvSpPr>
        <p:spPr>
          <a:xfrm>
            <a:off x="1155613" y="10516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697" name="Google Shape;697;p36"/>
          <p:cNvSpPr/>
          <p:nvPr/>
        </p:nvSpPr>
        <p:spPr>
          <a:xfrm>
            <a:off x="912132" y="1388441"/>
            <a:ext cx="317501" cy="36004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01" name="Google Shape;701;p36"/>
          <p:cNvSpPr/>
          <p:nvPr/>
        </p:nvSpPr>
        <p:spPr>
          <a:xfrm>
            <a:off x="2656227" y="424956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704" name="Google Shape;704;p36"/>
          <p:cNvSpPr/>
          <p:nvPr/>
        </p:nvSpPr>
        <p:spPr>
          <a:xfrm>
            <a:off x="4225037" y="4249561"/>
            <a:ext cx="317500" cy="317500"/>
          </a:xfrm>
          <a:prstGeom prst="ellipse">
            <a:avLst/>
          </a:prstGeom>
          <a:solidFill>
            <a:srgbClr val="C00000"/>
          </a:solidFill>
          <a:ln w="12700" cap="flat" cmpd="sng">
            <a:solidFill>
              <a:schemeClr val="dk1"/>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705" name="Google Shape;705;p36"/>
          <p:cNvSpPr/>
          <p:nvPr/>
        </p:nvSpPr>
        <p:spPr>
          <a:xfrm>
            <a:off x="4689452" y="3617094"/>
            <a:ext cx="317500" cy="317500"/>
          </a:xfrm>
          <a:prstGeom prst="ellipse">
            <a:avLst/>
          </a:prstGeom>
          <a:solidFill>
            <a:srgbClr val="C00000"/>
          </a:solidFill>
          <a:ln w="12700" cap="flat" cmpd="sng">
            <a:solidFill>
              <a:schemeClr val="dk1"/>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706" name="Google Shape;706;p36"/>
          <p:cNvSpPr/>
          <p:nvPr/>
        </p:nvSpPr>
        <p:spPr>
          <a:xfrm>
            <a:off x="5250886" y="2742287"/>
            <a:ext cx="317500" cy="317500"/>
          </a:xfrm>
          <a:prstGeom prst="ellipse">
            <a:avLst/>
          </a:prstGeom>
          <a:solidFill>
            <a:srgbClr val="C00000"/>
          </a:solidFill>
          <a:ln w="12700" cap="flat" cmpd="sng">
            <a:solidFill>
              <a:schemeClr val="dk1"/>
            </a:solidFill>
            <a:prstDash val="dot"/>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708" name="Google Shape;708;p36"/>
          <p:cNvSpPr txBox="1"/>
          <p:nvPr/>
        </p:nvSpPr>
        <p:spPr>
          <a:xfrm>
            <a:off x="8299631" y="1362154"/>
            <a:ext cx="3892369" cy="307776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 A dedicated window opens</a:t>
            </a:r>
            <a:endParaRPr sz="1800" b="0" i="0" u="none" strike="noStrike" cap="none"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Select the point of </a:t>
            </a:r>
            <a:r>
              <a:rPr lang="en-GB" sz="1600" b="0" i="0" u="none" strike="noStrike" cap="none" dirty="0" err="1">
                <a:solidFill>
                  <a:schemeClr val="dk1"/>
                </a:solidFill>
                <a:latin typeface="Calibri"/>
                <a:ea typeface="Calibri"/>
                <a:cs typeface="Calibri"/>
                <a:sym typeface="Calibri"/>
              </a:rPr>
              <a:t>origine</a:t>
            </a:r>
            <a:endParaRPr sz="1800" b="0" i="0" u="none" strike="noStrike" cap="none"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Select the next point (s)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The data will be available on the reading box</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(direction between the last points and total distance from the 1st point)</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To delete a point click again on the point</a:t>
            </a:r>
            <a:endParaRPr sz="1400" b="0" i="1" u="none" strike="noStrike" cap="none" dirty="0">
              <a:solidFill>
                <a:srgbClr val="C00000"/>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sp>
        <p:nvSpPr>
          <p:cNvPr id="709" name="Google Shape;709;p36"/>
          <p:cNvSpPr/>
          <p:nvPr/>
        </p:nvSpPr>
        <p:spPr>
          <a:xfrm>
            <a:off x="8233806" y="19944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710" name="Google Shape;710;p36"/>
          <p:cNvSpPr/>
          <p:nvPr/>
        </p:nvSpPr>
        <p:spPr>
          <a:xfrm>
            <a:off x="8243728" y="1368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pic>
        <p:nvPicPr>
          <p:cNvPr id="711" name="Google Shape;711;p36"/>
          <p:cNvPicPr preferRelativeResize="0"/>
          <p:nvPr/>
        </p:nvPicPr>
        <p:blipFill rotWithShape="1">
          <a:blip r:embed="rId4">
            <a:alphaModFix/>
          </a:blip>
          <a:srcRect/>
          <a:stretch/>
        </p:blipFill>
        <p:spPr>
          <a:xfrm>
            <a:off x="9534917" y="1297370"/>
            <a:ext cx="351667" cy="360040"/>
          </a:xfrm>
          <a:prstGeom prst="ellipse">
            <a:avLst/>
          </a:prstGeom>
          <a:noFill/>
          <a:ln>
            <a:noFill/>
          </a:ln>
        </p:spPr>
      </p:pic>
      <p:pic>
        <p:nvPicPr>
          <p:cNvPr id="712" name="Google Shape;712;p36" descr="Festival de Ciência: Programa"/>
          <p:cNvPicPr preferRelativeResize="0"/>
          <p:nvPr/>
        </p:nvPicPr>
        <p:blipFill rotWithShape="1">
          <a:blip r:embed="rId5">
            <a:alphaModFix/>
          </a:blip>
          <a:srcRect/>
          <a:stretch/>
        </p:blipFill>
        <p:spPr>
          <a:xfrm>
            <a:off x="10848528" y="2031380"/>
            <a:ext cx="317500" cy="317500"/>
          </a:xfrm>
          <a:prstGeom prst="rect">
            <a:avLst/>
          </a:prstGeom>
          <a:noFill/>
          <a:ln>
            <a:noFill/>
          </a:ln>
        </p:spPr>
      </p:pic>
      <p:sp>
        <p:nvSpPr>
          <p:cNvPr id="713" name="Google Shape;713;p36"/>
          <p:cNvSpPr/>
          <p:nvPr/>
        </p:nvSpPr>
        <p:spPr>
          <a:xfrm>
            <a:off x="8226000" y="25164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pic>
        <p:nvPicPr>
          <p:cNvPr id="714" name="Google Shape;714;p36" descr="Festival de Ciência: Programa"/>
          <p:cNvPicPr preferRelativeResize="0"/>
          <p:nvPr/>
        </p:nvPicPr>
        <p:blipFill rotWithShape="1">
          <a:blip r:embed="rId5">
            <a:alphaModFix/>
          </a:blip>
          <a:srcRect/>
          <a:stretch/>
        </p:blipFill>
        <p:spPr>
          <a:xfrm>
            <a:off x="10675044" y="2535436"/>
            <a:ext cx="317500" cy="317500"/>
          </a:xfrm>
          <a:prstGeom prst="rect">
            <a:avLst/>
          </a:prstGeom>
          <a:noFill/>
          <a:ln>
            <a:noFill/>
          </a:ln>
        </p:spPr>
      </p:pic>
      <p:pic>
        <p:nvPicPr>
          <p:cNvPr id="715" name="Google Shape;715;p36" descr="Festival de Ciência: Programa"/>
          <p:cNvPicPr preferRelativeResize="0"/>
          <p:nvPr/>
        </p:nvPicPr>
        <p:blipFill rotWithShape="1">
          <a:blip r:embed="rId5">
            <a:alphaModFix/>
          </a:blip>
          <a:srcRect/>
          <a:stretch/>
        </p:blipFill>
        <p:spPr>
          <a:xfrm>
            <a:off x="11687300" y="3617094"/>
            <a:ext cx="317500" cy="317500"/>
          </a:xfrm>
          <a:prstGeom prst="rect">
            <a:avLst/>
          </a:prstGeom>
          <a:noFill/>
          <a:ln>
            <a:noFill/>
          </a:ln>
        </p:spPr>
      </p:pic>
      <p:pic>
        <p:nvPicPr>
          <p:cNvPr id="722" name="Google Shape;722;p36"/>
          <p:cNvPicPr preferRelativeResize="0"/>
          <p:nvPr/>
        </p:nvPicPr>
        <p:blipFill rotWithShape="1">
          <a:blip r:embed="rId4">
            <a:alphaModFix/>
          </a:blip>
          <a:srcRect/>
          <a:stretch/>
        </p:blipFill>
        <p:spPr>
          <a:xfrm>
            <a:off x="3619779" y="753652"/>
            <a:ext cx="351667" cy="360040"/>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0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0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0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0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0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08">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08">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8">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08">
                                            <p:txEl>
                                              <p:pRg st="11" end="11"/>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1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9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69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1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709"/>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01"/>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71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7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04"/>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1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705"/>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70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pic>
        <p:nvPicPr>
          <p:cNvPr id="39" name="Picture 38">
            <a:extLst>
              <a:ext uri="{FF2B5EF4-FFF2-40B4-BE49-F238E27FC236}">
                <a16:creationId xmlns:a16="http://schemas.microsoft.com/office/drawing/2014/main" id="{1222D894-8455-4E2A-8C70-1C2A7B2FD8C1}"/>
              </a:ext>
            </a:extLst>
          </p:cNvPr>
          <p:cNvPicPr>
            <a:picLocks noChangeAspect="1"/>
          </p:cNvPicPr>
          <p:nvPr/>
        </p:nvPicPr>
        <p:blipFill>
          <a:blip r:embed="rId3"/>
          <a:stretch>
            <a:fillRect/>
          </a:stretch>
        </p:blipFill>
        <p:spPr>
          <a:xfrm>
            <a:off x="120176" y="1148946"/>
            <a:ext cx="7885625" cy="5263005"/>
          </a:xfrm>
          <a:prstGeom prst="rect">
            <a:avLst/>
          </a:prstGeom>
        </p:spPr>
      </p:pic>
      <p:grpSp>
        <p:nvGrpSpPr>
          <p:cNvPr id="728" name="Google Shape;728;p37"/>
          <p:cNvGrpSpPr/>
          <p:nvPr/>
        </p:nvGrpSpPr>
        <p:grpSpPr>
          <a:xfrm>
            <a:off x="9264352" y="3932940"/>
            <a:ext cx="585042" cy="576180"/>
            <a:chOff x="7248129" y="-19207"/>
            <a:chExt cx="1307894" cy="1288083"/>
          </a:xfrm>
        </p:grpSpPr>
        <p:pic>
          <p:nvPicPr>
            <p:cNvPr id="729" name="Google Shape;729;p37"/>
            <p:cNvPicPr preferRelativeResize="0"/>
            <p:nvPr/>
          </p:nvPicPr>
          <p:blipFill rotWithShape="1">
            <a:blip r:embed="rId4">
              <a:alphaModFix/>
            </a:blip>
            <a:srcRect l="9288" r="15428" b="10837"/>
            <a:stretch/>
          </p:blipFill>
          <p:spPr>
            <a:xfrm>
              <a:off x="7464151" y="159255"/>
              <a:ext cx="943017" cy="893481"/>
            </a:xfrm>
            <a:prstGeom prst="rect">
              <a:avLst/>
            </a:prstGeom>
            <a:noFill/>
            <a:ln>
              <a:noFill/>
            </a:ln>
          </p:spPr>
        </p:pic>
        <p:sp>
          <p:nvSpPr>
            <p:cNvPr id="730" name="Google Shape;730;p37"/>
            <p:cNvSpPr/>
            <p:nvPr/>
          </p:nvSpPr>
          <p:spPr>
            <a:xfrm>
              <a:off x="7248129" y="-19207"/>
              <a:ext cx="1307894" cy="1288083"/>
            </a:xfrm>
            <a:prstGeom prst="donut">
              <a:avLst>
                <a:gd name="adj" fmla="val 18274"/>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731" name="Google Shape;731;p37"/>
          <p:cNvSpPr txBox="1"/>
          <p:nvPr/>
        </p:nvSpPr>
        <p:spPr>
          <a:xfrm>
            <a:off x="8299631" y="1362154"/>
            <a:ext cx="3892369" cy="4216539"/>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a:solidFill>
                  <a:schemeClr val="dk1"/>
                </a:solidFill>
                <a:latin typeface="Calibri"/>
                <a:ea typeface="Calibri"/>
                <a:cs typeface="Calibri"/>
                <a:sym typeface="Calibri"/>
              </a:rPr>
              <a:t>Click on</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 A dedicated window opens</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Select the point of origine</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Select the next point (s)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data will be available on the reading box</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(direction between the last points and total distance from the 1st point)</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To delete a point click again on the point</a:t>
            </a:r>
            <a:endParaRPr sz="1400" b="0" i="1" u="none" strike="noStrike" cap="none">
              <a:solidFill>
                <a:srgbClr val="C00000"/>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Click on         to export the information in csv format</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Into your machine in download or transfer dossier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732" name="Google Shape;732;p37"/>
          <p:cNvSpPr/>
          <p:nvPr/>
        </p:nvSpPr>
        <p:spPr>
          <a:xfrm>
            <a:off x="8233806" y="199393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733" name="Google Shape;733;p37"/>
          <p:cNvSpPr/>
          <p:nvPr/>
        </p:nvSpPr>
        <p:spPr>
          <a:xfrm>
            <a:off x="8243728" y="136877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pic>
        <p:nvPicPr>
          <p:cNvPr id="734" name="Google Shape;734;p37"/>
          <p:cNvPicPr preferRelativeResize="0"/>
          <p:nvPr/>
        </p:nvPicPr>
        <p:blipFill rotWithShape="1">
          <a:blip r:embed="rId5">
            <a:alphaModFix/>
          </a:blip>
          <a:srcRect/>
          <a:stretch/>
        </p:blipFill>
        <p:spPr>
          <a:xfrm>
            <a:off x="9534917" y="1297254"/>
            <a:ext cx="351667" cy="360040"/>
          </a:xfrm>
          <a:prstGeom prst="ellipse">
            <a:avLst/>
          </a:prstGeom>
          <a:noFill/>
          <a:ln>
            <a:noFill/>
          </a:ln>
        </p:spPr>
      </p:pic>
      <p:pic>
        <p:nvPicPr>
          <p:cNvPr id="735" name="Google Shape;735;p37" descr="Festival de Ciência: Programa"/>
          <p:cNvPicPr preferRelativeResize="0"/>
          <p:nvPr/>
        </p:nvPicPr>
        <p:blipFill rotWithShape="1">
          <a:blip r:embed="rId6">
            <a:alphaModFix/>
          </a:blip>
          <a:srcRect/>
          <a:stretch/>
        </p:blipFill>
        <p:spPr>
          <a:xfrm>
            <a:off x="10848528" y="2030400"/>
            <a:ext cx="317500" cy="317500"/>
          </a:xfrm>
          <a:prstGeom prst="rect">
            <a:avLst/>
          </a:prstGeom>
          <a:noFill/>
          <a:ln>
            <a:noFill/>
          </a:ln>
        </p:spPr>
      </p:pic>
      <p:sp>
        <p:nvSpPr>
          <p:cNvPr id="736" name="Google Shape;736;p37"/>
          <p:cNvSpPr/>
          <p:nvPr/>
        </p:nvSpPr>
        <p:spPr>
          <a:xfrm>
            <a:off x="8225353" y="25165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pic>
        <p:nvPicPr>
          <p:cNvPr id="737" name="Google Shape;737;p37" descr="Festival de Ciência: Programa"/>
          <p:cNvPicPr preferRelativeResize="0"/>
          <p:nvPr/>
        </p:nvPicPr>
        <p:blipFill rotWithShape="1">
          <a:blip r:embed="rId6">
            <a:alphaModFix/>
          </a:blip>
          <a:srcRect/>
          <a:stretch/>
        </p:blipFill>
        <p:spPr>
          <a:xfrm>
            <a:off x="10674000" y="2534400"/>
            <a:ext cx="317500" cy="317500"/>
          </a:xfrm>
          <a:prstGeom prst="rect">
            <a:avLst/>
          </a:prstGeom>
          <a:noFill/>
          <a:ln>
            <a:noFill/>
          </a:ln>
        </p:spPr>
      </p:pic>
      <p:pic>
        <p:nvPicPr>
          <p:cNvPr id="738" name="Google Shape;738;p37" descr="Festival de Ciência: Programa"/>
          <p:cNvPicPr preferRelativeResize="0"/>
          <p:nvPr/>
        </p:nvPicPr>
        <p:blipFill rotWithShape="1">
          <a:blip r:embed="rId6">
            <a:alphaModFix/>
          </a:blip>
          <a:srcRect/>
          <a:stretch/>
        </p:blipFill>
        <p:spPr>
          <a:xfrm>
            <a:off x="11687300" y="3615440"/>
            <a:ext cx="317500" cy="317500"/>
          </a:xfrm>
          <a:prstGeom prst="rect">
            <a:avLst/>
          </a:prstGeom>
          <a:noFill/>
          <a:ln>
            <a:noFill/>
          </a:ln>
        </p:spPr>
      </p:pic>
      <p:sp>
        <p:nvSpPr>
          <p:cNvPr id="739" name="Google Shape;739;p37"/>
          <p:cNvSpPr/>
          <p:nvPr/>
        </p:nvSpPr>
        <p:spPr>
          <a:xfrm>
            <a:off x="8233806" y="403696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sp>
        <p:nvSpPr>
          <p:cNvPr id="741" name="Google Shape;741;p37"/>
          <p:cNvSpPr/>
          <p:nvPr/>
        </p:nvSpPr>
        <p:spPr>
          <a:xfrm flipH="1">
            <a:off x="208820" y="1467769"/>
            <a:ext cx="192089" cy="4410291"/>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42" name="Google Shape;742;p37"/>
          <p:cNvSpPr/>
          <p:nvPr/>
        </p:nvSpPr>
        <p:spPr>
          <a:xfrm>
            <a:off x="120176" y="1058908"/>
            <a:ext cx="7950606" cy="289703"/>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43" name="Google Shape;743;p37"/>
          <p:cNvSpPr/>
          <p:nvPr/>
        </p:nvSpPr>
        <p:spPr>
          <a:xfrm>
            <a:off x="414007" y="1421761"/>
            <a:ext cx="7656775" cy="204759"/>
          </a:xfrm>
          <a:prstGeom prst="rect">
            <a:avLst/>
          </a:prstGeom>
          <a:no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45" name="Google Shape;745;p37"/>
          <p:cNvSpPr/>
          <p:nvPr/>
        </p:nvSpPr>
        <p:spPr>
          <a:xfrm>
            <a:off x="1070883" y="106768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746" name="Google Shape;746;p37"/>
          <p:cNvSpPr/>
          <p:nvPr/>
        </p:nvSpPr>
        <p:spPr>
          <a:xfrm>
            <a:off x="914275" y="1362154"/>
            <a:ext cx="317501" cy="36004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754" name="Google Shape;754;p37"/>
          <p:cNvCxnSpPr>
            <a:cxnSpLocks/>
          </p:cNvCxnSpPr>
          <p:nvPr/>
        </p:nvCxnSpPr>
        <p:spPr>
          <a:xfrm>
            <a:off x="4930456" y="1807475"/>
            <a:ext cx="1381568" cy="908489"/>
          </a:xfrm>
          <a:prstGeom prst="straightConnector1">
            <a:avLst/>
          </a:prstGeom>
          <a:noFill/>
          <a:ln w="9525" cap="flat" cmpd="sng">
            <a:solidFill>
              <a:srgbClr val="FF0000"/>
            </a:solidFill>
            <a:prstDash val="solid"/>
            <a:miter lim="800000"/>
            <a:headEnd type="none" w="sm" len="sm"/>
            <a:tailEnd type="triangle" w="med" len="med"/>
          </a:ln>
        </p:spPr>
      </p:cxnSp>
      <p:sp>
        <p:nvSpPr>
          <p:cNvPr id="755" name="Google Shape;755;p37"/>
          <p:cNvSpPr/>
          <p:nvPr/>
        </p:nvSpPr>
        <p:spPr>
          <a:xfrm>
            <a:off x="4612956" y="1561651"/>
            <a:ext cx="280733" cy="245824"/>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56" name="Google Shape;756;p37"/>
          <p:cNvSpPr/>
          <p:nvPr/>
        </p:nvSpPr>
        <p:spPr>
          <a:xfrm>
            <a:off x="4612956" y="127338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pic>
        <p:nvPicPr>
          <p:cNvPr id="757" name="Google Shape;757;p37" descr="Table&#10;&#10;Description automatically generated"/>
          <p:cNvPicPr preferRelativeResize="0"/>
          <p:nvPr/>
        </p:nvPicPr>
        <p:blipFill rotWithShape="1">
          <a:blip r:embed="rId7">
            <a:alphaModFix/>
          </a:blip>
          <a:srcRect/>
          <a:stretch/>
        </p:blipFill>
        <p:spPr>
          <a:xfrm>
            <a:off x="4223792" y="2793395"/>
            <a:ext cx="3600196" cy="857953"/>
          </a:xfrm>
          <a:prstGeom prst="rect">
            <a:avLst/>
          </a:prstGeom>
          <a:noFill/>
          <a:ln>
            <a:noFill/>
          </a:ln>
        </p:spPr>
      </p:pic>
      <p:sp>
        <p:nvSpPr>
          <p:cNvPr id="761" name="Google Shape;761;p37"/>
          <p:cNvSpPr txBox="1">
            <a:spLocks noGrp="1"/>
          </p:cNvSpPr>
          <p:nvPr>
            <p:ph type="title"/>
          </p:nvPr>
        </p:nvSpPr>
        <p:spPr>
          <a:xfrm>
            <a:off x="838200" y="365125"/>
            <a:ext cx="4571436"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b="1"/>
              <a:t>Horizontal Menu</a:t>
            </a:r>
            <a:br>
              <a:rPr lang="en-GB" sz="1458" b="1" i="1">
                <a:latin typeface="Calibri"/>
                <a:ea typeface="Calibri"/>
                <a:cs typeface="Calibri"/>
                <a:sym typeface="Calibri"/>
              </a:rPr>
            </a:br>
            <a:r>
              <a:rPr lang="en-GB" sz="1458"/>
              <a:t>Tools- Measure distances (Met 1)</a:t>
            </a:r>
            <a:endParaRPr sz="2592"/>
          </a:p>
        </p:txBody>
      </p:sp>
      <p:pic>
        <p:nvPicPr>
          <p:cNvPr id="762" name="Google Shape;762;p37"/>
          <p:cNvPicPr preferRelativeResize="0"/>
          <p:nvPr/>
        </p:nvPicPr>
        <p:blipFill rotWithShape="1">
          <a:blip r:embed="rId5">
            <a:alphaModFix/>
          </a:blip>
          <a:srcRect/>
          <a:stretch/>
        </p:blipFill>
        <p:spPr>
          <a:xfrm>
            <a:off x="3619779" y="753652"/>
            <a:ext cx="351667" cy="360040"/>
          </a:xfrm>
          <a:prstGeom prst="ellipse">
            <a:avLst/>
          </a:prstGeom>
          <a:noFill/>
          <a:ln>
            <a:noFill/>
          </a:ln>
        </p:spPr>
      </p:pic>
      <p:sp>
        <p:nvSpPr>
          <p:cNvPr id="41" name="Google Shape;701;p36">
            <a:extLst>
              <a:ext uri="{FF2B5EF4-FFF2-40B4-BE49-F238E27FC236}">
                <a16:creationId xmlns:a16="http://schemas.microsoft.com/office/drawing/2014/main" id="{BCAC880F-ACD3-403F-B65F-9C027455CCEB}"/>
              </a:ext>
            </a:extLst>
          </p:cNvPr>
          <p:cNvSpPr/>
          <p:nvPr/>
        </p:nvSpPr>
        <p:spPr>
          <a:xfrm>
            <a:off x="2656227" y="424956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42" name="Google Shape;704;p36">
            <a:extLst>
              <a:ext uri="{FF2B5EF4-FFF2-40B4-BE49-F238E27FC236}">
                <a16:creationId xmlns:a16="http://schemas.microsoft.com/office/drawing/2014/main" id="{6FAEFC6F-905E-48C8-9EF1-F35D3A215286}"/>
              </a:ext>
            </a:extLst>
          </p:cNvPr>
          <p:cNvSpPr/>
          <p:nvPr/>
        </p:nvSpPr>
        <p:spPr>
          <a:xfrm>
            <a:off x="4225037" y="424956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algn="ctr">
              <a:buClr>
                <a:schemeClr val="lt1"/>
              </a:buClr>
              <a:buSzPts val="1800"/>
            </a:pPr>
            <a:r>
              <a:rPr lang="en-GB" sz="1800">
                <a:solidFill>
                  <a:schemeClr val="lt1"/>
                </a:solidFill>
                <a:latin typeface="Calibri"/>
                <a:cs typeface="Calibri"/>
                <a:sym typeface="Calibri"/>
              </a:rPr>
              <a:t>3</a:t>
            </a:r>
            <a:endParaRPr sz="1800">
              <a:solidFill>
                <a:schemeClr val="lt1"/>
              </a:solidFill>
              <a:latin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67"/>
        <p:cNvGrpSpPr/>
        <p:nvPr/>
      </p:nvGrpSpPr>
      <p:grpSpPr>
        <a:xfrm>
          <a:off x="0" y="0"/>
          <a:ext cx="0" cy="0"/>
          <a:chOff x="0" y="0"/>
          <a:chExt cx="0" cy="0"/>
        </a:xfrm>
      </p:grpSpPr>
      <p:sp>
        <p:nvSpPr>
          <p:cNvPr id="768" name="Google Shape;768;p38"/>
          <p:cNvSpPr txBox="1">
            <a:spLocks noGrp="1"/>
          </p:cNvSpPr>
          <p:nvPr>
            <p:ph type="title"/>
          </p:nvPr>
        </p:nvSpPr>
        <p:spPr>
          <a:xfrm>
            <a:off x="838200" y="365125"/>
            <a:ext cx="4155572"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b="1"/>
              <a:t>Horizontal Menu</a:t>
            </a:r>
            <a:br>
              <a:rPr lang="en-GB" sz="1458" b="1" i="1">
                <a:latin typeface="Calibri"/>
                <a:ea typeface="Calibri"/>
                <a:cs typeface="Calibri"/>
                <a:sym typeface="Calibri"/>
              </a:rPr>
            </a:br>
            <a:r>
              <a:rPr lang="en-GB" sz="1458">
                <a:latin typeface="Calibri"/>
                <a:ea typeface="Calibri"/>
                <a:cs typeface="Calibri"/>
                <a:sym typeface="Calibri"/>
              </a:rPr>
              <a:t>Tools - Measure distances (Met 1) - Export</a:t>
            </a:r>
            <a:endParaRPr sz="2592"/>
          </a:p>
        </p:txBody>
      </p:sp>
      <p:sp>
        <p:nvSpPr>
          <p:cNvPr id="769" name="Google Shape;769;p38"/>
          <p:cNvSpPr txBox="1">
            <a:spLocks noGrp="1"/>
          </p:cNvSpPr>
          <p:nvPr>
            <p:ph type="body" idx="1"/>
          </p:nvPr>
        </p:nvSpPr>
        <p:spPr>
          <a:xfrm>
            <a:off x="838200" y="1127375"/>
            <a:ext cx="10515600" cy="5594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GB" sz="2400"/>
              <a:t>Convert csv to Excel</a:t>
            </a:r>
            <a:endParaRPr sz="2400"/>
          </a:p>
        </p:txBody>
      </p:sp>
      <p:sp>
        <p:nvSpPr>
          <p:cNvPr id="770" name="Google Shape;770;p38"/>
          <p:cNvSpPr txBox="1"/>
          <p:nvPr/>
        </p:nvSpPr>
        <p:spPr>
          <a:xfrm>
            <a:off x="8299631" y="1362154"/>
            <a:ext cx="3892369" cy="4862870"/>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a:solidFill>
                  <a:schemeClr val="dk1"/>
                </a:solidFill>
                <a:latin typeface="Calibri"/>
                <a:ea typeface="Calibri"/>
                <a:cs typeface="Calibri"/>
                <a:sym typeface="Calibri"/>
              </a:rPr>
              <a:t>Open the csv file with excel</a:t>
            </a:r>
            <a:endParaRPr sz="16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Select all collom A</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Select </a:t>
            </a:r>
            <a:r>
              <a:rPr lang="en-GB" sz="1600" b="1" i="0" u="none" strike="noStrike" cap="none">
                <a:solidFill>
                  <a:schemeClr val="dk1"/>
                </a:solidFill>
                <a:latin typeface="Calibri"/>
                <a:ea typeface="Calibri"/>
                <a:cs typeface="Calibri"/>
                <a:sym typeface="Calibri"/>
              </a:rPr>
              <a:t>Data</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Select </a:t>
            </a:r>
            <a:r>
              <a:rPr lang="en-GB" sz="1600" b="1" i="0" u="none" strike="noStrike" cap="none">
                <a:solidFill>
                  <a:schemeClr val="dk1"/>
                </a:solidFill>
                <a:latin typeface="Calibri"/>
                <a:ea typeface="Calibri"/>
                <a:cs typeface="Calibri"/>
                <a:sym typeface="Calibri"/>
              </a:rPr>
              <a:t>Text to Columns</a:t>
            </a:r>
            <a:endParaRPr sz="1400" b="1"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opens</a:t>
            </a: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Select </a:t>
            </a:r>
            <a:r>
              <a:rPr lang="en-GB" sz="1600" b="1" i="0" u="none" strike="noStrike" cap="none">
                <a:solidFill>
                  <a:schemeClr val="dk1"/>
                </a:solidFill>
                <a:latin typeface="Calibri"/>
                <a:ea typeface="Calibri"/>
                <a:cs typeface="Calibri"/>
                <a:sym typeface="Calibri"/>
              </a:rPr>
              <a:t>Delimited</a:t>
            </a:r>
            <a:endParaRPr sz="16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Click on </a:t>
            </a:r>
            <a:r>
              <a:rPr lang="en-GB" sz="1600" b="1" i="0" u="none" strike="noStrike" cap="none">
                <a:solidFill>
                  <a:schemeClr val="dk1"/>
                </a:solidFill>
                <a:latin typeface="Calibri"/>
                <a:ea typeface="Calibri"/>
                <a:cs typeface="Calibri"/>
                <a:sym typeface="Calibri"/>
              </a:rPr>
              <a:t>Next</a:t>
            </a:r>
            <a:endParaRPr sz="16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opens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Select </a:t>
            </a:r>
            <a:r>
              <a:rPr lang="en-GB" sz="1600" b="1" i="0" u="none" strike="noStrike" cap="none">
                <a:solidFill>
                  <a:schemeClr val="dk1"/>
                </a:solidFill>
                <a:latin typeface="Calibri"/>
                <a:ea typeface="Calibri"/>
                <a:cs typeface="Calibri"/>
                <a:sym typeface="Calibri"/>
              </a:rPr>
              <a:t>Comma</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Click on </a:t>
            </a:r>
            <a:r>
              <a:rPr lang="en-GB" sz="1600" b="1" i="0" u="none" strike="noStrike" cap="none">
                <a:solidFill>
                  <a:schemeClr val="dk1"/>
                </a:solidFill>
                <a:latin typeface="Calibri"/>
                <a:ea typeface="Calibri"/>
                <a:cs typeface="Calibri"/>
                <a:sym typeface="Calibri"/>
              </a:rPr>
              <a:t>Next</a:t>
            </a:r>
            <a:endParaRPr sz="16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p:txBody>
      </p:sp>
      <p:sp>
        <p:nvSpPr>
          <p:cNvPr id="771" name="Google Shape;771;p38"/>
          <p:cNvSpPr/>
          <p:nvPr/>
        </p:nvSpPr>
        <p:spPr>
          <a:xfrm>
            <a:off x="8243728" y="28808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sp>
        <p:nvSpPr>
          <p:cNvPr id="772" name="Google Shape;772;p38"/>
          <p:cNvSpPr/>
          <p:nvPr/>
        </p:nvSpPr>
        <p:spPr>
          <a:xfrm>
            <a:off x="8243728" y="134076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773" name="Google Shape;773;p38"/>
          <p:cNvSpPr/>
          <p:nvPr/>
        </p:nvSpPr>
        <p:spPr>
          <a:xfrm>
            <a:off x="8243728" y="184482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774" name="Google Shape;774;p38"/>
          <p:cNvSpPr/>
          <p:nvPr/>
        </p:nvSpPr>
        <p:spPr>
          <a:xfrm>
            <a:off x="8243728" y="400506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6</a:t>
            </a:r>
            <a:endParaRPr sz="1800" b="0" i="0" u="none" strike="noStrike" cap="none">
              <a:solidFill>
                <a:schemeClr val="dk1"/>
              </a:solidFill>
              <a:latin typeface="Calibri"/>
              <a:ea typeface="Calibri"/>
              <a:cs typeface="Calibri"/>
              <a:sym typeface="Calibri"/>
            </a:endParaRPr>
          </a:p>
        </p:txBody>
      </p:sp>
      <p:pic>
        <p:nvPicPr>
          <p:cNvPr id="775" name="Google Shape;775;p38" descr="Graphical user interface, application, table, Excel&#10;&#10;Description automatically generated"/>
          <p:cNvPicPr preferRelativeResize="0"/>
          <p:nvPr/>
        </p:nvPicPr>
        <p:blipFill rotWithShape="1">
          <a:blip r:embed="rId3">
            <a:alphaModFix/>
          </a:blip>
          <a:srcRect/>
          <a:stretch/>
        </p:blipFill>
        <p:spPr>
          <a:xfrm>
            <a:off x="677689" y="2028809"/>
            <a:ext cx="7132651" cy="4094704"/>
          </a:xfrm>
          <a:prstGeom prst="rect">
            <a:avLst/>
          </a:prstGeom>
          <a:noFill/>
          <a:ln>
            <a:noFill/>
          </a:ln>
        </p:spPr>
      </p:pic>
      <p:pic>
        <p:nvPicPr>
          <p:cNvPr id="776" name="Google Shape;776;p38" descr="Graphical user interface, application, table, Excel&#10;&#10;Description automatically generated"/>
          <p:cNvPicPr preferRelativeResize="0"/>
          <p:nvPr/>
        </p:nvPicPr>
        <p:blipFill rotWithShape="1">
          <a:blip r:embed="rId4">
            <a:alphaModFix/>
          </a:blip>
          <a:srcRect t="20349" b="1731"/>
          <a:stretch/>
        </p:blipFill>
        <p:spPr>
          <a:xfrm>
            <a:off x="684000" y="2872800"/>
            <a:ext cx="7118926" cy="3236400"/>
          </a:xfrm>
          <a:prstGeom prst="rect">
            <a:avLst/>
          </a:prstGeom>
          <a:noFill/>
          <a:ln>
            <a:noFill/>
          </a:ln>
        </p:spPr>
      </p:pic>
      <p:sp>
        <p:nvSpPr>
          <p:cNvPr id="777" name="Google Shape;777;p38"/>
          <p:cNvSpPr/>
          <p:nvPr/>
        </p:nvSpPr>
        <p:spPr>
          <a:xfrm>
            <a:off x="8243728" y="23445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pic>
        <p:nvPicPr>
          <p:cNvPr id="778" name="Google Shape;778;p38"/>
          <p:cNvPicPr preferRelativeResize="0"/>
          <p:nvPr/>
        </p:nvPicPr>
        <p:blipFill rotWithShape="1">
          <a:blip r:embed="rId5">
            <a:alphaModFix/>
          </a:blip>
          <a:srcRect t="18949"/>
          <a:stretch/>
        </p:blipFill>
        <p:spPr>
          <a:xfrm>
            <a:off x="712800" y="2041200"/>
            <a:ext cx="6995155" cy="709200"/>
          </a:xfrm>
          <a:prstGeom prst="rect">
            <a:avLst/>
          </a:prstGeom>
          <a:noFill/>
          <a:ln>
            <a:noFill/>
          </a:ln>
        </p:spPr>
      </p:pic>
      <p:sp>
        <p:nvSpPr>
          <p:cNvPr id="779" name="Google Shape;779;p38"/>
          <p:cNvSpPr/>
          <p:nvPr/>
        </p:nvSpPr>
        <p:spPr>
          <a:xfrm>
            <a:off x="2178100" y="174582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780" name="Google Shape;780;p38"/>
          <p:cNvSpPr/>
          <p:nvPr/>
        </p:nvSpPr>
        <p:spPr>
          <a:xfrm>
            <a:off x="2423592" y="2041294"/>
            <a:ext cx="504056" cy="12103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81" name="Google Shape;781;p38"/>
          <p:cNvSpPr/>
          <p:nvPr/>
        </p:nvSpPr>
        <p:spPr>
          <a:xfrm>
            <a:off x="3875012" y="185936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sp>
        <p:nvSpPr>
          <p:cNvPr id="782" name="Google Shape;782;p38"/>
          <p:cNvSpPr/>
          <p:nvPr/>
        </p:nvSpPr>
        <p:spPr>
          <a:xfrm>
            <a:off x="4223792" y="2132856"/>
            <a:ext cx="317500" cy="497213"/>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783" name="Google Shape;783;p38"/>
          <p:cNvPicPr preferRelativeResize="0"/>
          <p:nvPr/>
        </p:nvPicPr>
        <p:blipFill rotWithShape="1">
          <a:blip r:embed="rId6">
            <a:alphaModFix/>
          </a:blip>
          <a:srcRect r="19528" b="-2987"/>
          <a:stretch/>
        </p:blipFill>
        <p:spPr>
          <a:xfrm>
            <a:off x="10704512" y="2838285"/>
            <a:ext cx="364154" cy="360088"/>
          </a:xfrm>
          <a:prstGeom prst="rect">
            <a:avLst/>
          </a:prstGeom>
          <a:noFill/>
          <a:ln w="9525" cap="flat" cmpd="sng">
            <a:solidFill>
              <a:srgbClr val="002060"/>
            </a:solidFill>
            <a:prstDash val="solid"/>
            <a:round/>
            <a:headEnd type="none" w="sm" len="sm"/>
            <a:tailEnd type="none" w="sm" len="sm"/>
          </a:ln>
        </p:spPr>
      </p:pic>
      <p:sp>
        <p:nvSpPr>
          <p:cNvPr id="784" name="Google Shape;784;p38"/>
          <p:cNvSpPr/>
          <p:nvPr/>
        </p:nvSpPr>
        <p:spPr>
          <a:xfrm>
            <a:off x="8243728" y="350100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5</a:t>
            </a:r>
            <a:endParaRPr sz="1800" b="0" i="0" u="none" strike="noStrike" cap="none">
              <a:solidFill>
                <a:schemeClr val="dk1"/>
              </a:solidFill>
              <a:latin typeface="Calibri"/>
              <a:ea typeface="Calibri"/>
              <a:cs typeface="Calibri"/>
              <a:sym typeface="Calibri"/>
            </a:endParaRPr>
          </a:p>
        </p:txBody>
      </p:sp>
      <p:sp>
        <p:nvSpPr>
          <p:cNvPr id="785" name="Google Shape;785;p38"/>
          <p:cNvSpPr/>
          <p:nvPr/>
        </p:nvSpPr>
        <p:spPr>
          <a:xfrm>
            <a:off x="304390" y="252078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pic>
        <p:nvPicPr>
          <p:cNvPr id="786" name="Google Shape;786;p38" descr="Graphical user interface, text, application, email&#10;&#10;Description automatically generated"/>
          <p:cNvPicPr preferRelativeResize="0"/>
          <p:nvPr/>
        </p:nvPicPr>
        <p:blipFill rotWithShape="1">
          <a:blip r:embed="rId7">
            <a:alphaModFix/>
          </a:blip>
          <a:srcRect/>
          <a:stretch/>
        </p:blipFill>
        <p:spPr>
          <a:xfrm>
            <a:off x="1560749" y="2964743"/>
            <a:ext cx="2427406" cy="1825777"/>
          </a:xfrm>
          <a:prstGeom prst="rect">
            <a:avLst/>
          </a:prstGeom>
          <a:noFill/>
          <a:ln w="9525" cap="flat" cmpd="sng">
            <a:solidFill>
              <a:srgbClr val="FF0000"/>
            </a:solidFill>
            <a:prstDash val="solid"/>
            <a:round/>
            <a:headEnd type="none" w="sm" len="sm"/>
            <a:tailEnd type="none" w="sm" len="sm"/>
          </a:ln>
        </p:spPr>
      </p:pic>
      <p:cxnSp>
        <p:nvCxnSpPr>
          <p:cNvPr id="787" name="Google Shape;787;p38"/>
          <p:cNvCxnSpPr/>
          <p:nvPr/>
        </p:nvCxnSpPr>
        <p:spPr>
          <a:xfrm flipH="1">
            <a:off x="3292026" y="2569260"/>
            <a:ext cx="924600" cy="348000"/>
          </a:xfrm>
          <a:prstGeom prst="straightConnector1">
            <a:avLst/>
          </a:prstGeom>
          <a:noFill/>
          <a:ln w="9525" cap="flat" cmpd="sng">
            <a:solidFill>
              <a:srgbClr val="FF0000"/>
            </a:solidFill>
            <a:prstDash val="solid"/>
            <a:miter lim="800000"/>
            <a:headEnd type="none" w="sm" len="sm"/>
            <a:tailEnd type="triangle" w="med" len="med"/>
          </a:ln>
        </p:spPr>
      </p:cxnSp>
      <p:sp>
        <p:nvSpPr>
          <p:cNvPr id="788" name="Google Shape;788;p38"/>
          <p:cNvSpPr/>
          <p:nvPr/>
        </p:nvSpPr>
        <p:spPr>
          <a:xfrm>
            <a:off x="957294" y="33004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5</a:t>
            </a:r>
            <a:endParaRPr sz="1800" b="0" i="0" u="none" strike="noStrike" cap="none">
              <a:solidFill>
                <a:schemeClr val="dk1"/>
              </a:solidFill>
              <a:latin typeface="Calibri"/>
              <a:ea typeface="Calibri"/>
              <a:cs typeface="Calibri"/>
              <a:sym typeface="Calibri"/>
            </a:endParaRPr>
          </a:p>
        </p:txBody>
      </p:sp>
      <p:sp>
        <p:nvSpPr>
          <p:cNvPr id="789" name="Google Shape;789;p38"/>
          <p:cNvSpPr/>
          <p:nvPr/>
        </p:nvSpPr>
        <p:spPr>
          <a:xfrm>
            <a:off x="1380077" y="3273846"/>
            <a:ext cx="216024" cy="310307"/>
          </a:xfrm>
          <a:prstGeom prst="rightArrow">
            <a:avLst>
              <a:gd name="adj1" fmla="val 50000"/>
              <a:gd name="adj2" fmla="val 5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790" name="Google Shape;790;p38"/>
          <p:cNvPicPr preferRelativeResize="0"/>
          <p:nvPr/>
        </p:nvPicPr>
        <p:blipFill rotWithShape="1">
          <a:blip r:embed="rId8">
            <a:alphaModFix/>
          </a:blip>
          <a:srcRect/>
          <a:stretch/>
        </p:blipFill>
        <p:spPr>
          <a:xfrm>
            <a:off x="9840416" y="4054460"/>
            <a:ext cx="514350" cy="272926"/>
          </a:xfrm>
          <a:prstGeom prst="rect">
            <a:avLst/>
          </a:prstGeom>
          <a:noFill/>
          <a:ln>
            <a:noFill/>
          </a:ln>
        </p:spPr>
      </p:pic>
      <p:sp>
        <p:nvSpPr>
          <p:cNvPr id="791" name="Google Shape;791;p38"/>
          <p:cNvSpPr/>
          <p:nvPr/>
        </p:nvSpPr>
        <p:spPr>
          <a:xfrm>
            <a:off x="2850651" y="472148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6</a:t>
            </a:r>
            <a:endParaRPr sz="1800" b="0" i="0" u="none" strike="noStrike" cap="none">
              <a:solidFill>
                <a:schemeClr val="dk1"/>
              </a:solidFill>
              <a:latin typeface="Calibri"/>
              <a:ea typeface="Calibri"/>
              <a:cs typeface="Calibri"/>
              <a:sym typeface="Calibri"/>
            </a:endParaRPr>
          </a:p>
        </p:txBody>
      </p:sp>
      <p:sp>
        <p:nvSpPr>
          <p:cNvPr id="792" name="Google Shape;792;p38"/>
          <p:cNvSpPr/>
          <p:nvPr/>
        </p:nvSpPr>
        <p:spPr>
          <a:xfrm>
            <a:off x="3128454" y="4582176"/>
            <a:ext cx="504769" cy="208344"/>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793" name="Google Shape;793;p38" descr="Graphical user interface, text, application&#10;&#10;Description automatically generated"/>
          <p:cNvPicPr preferRelativeResize="0"/>
          <p:nvPr/>
        </p:nvPicPr>
        <p:blipFill rotWithShape="1">
          <a:blip r:embed="rId9">
            <a:alphaModFix/>
          </a:blip>
          <a:srcRect/>
          <a:stretch/>
        </p:blipFill>
        <p:spPr>
          <a:xfrm>
            <a:off x="3748183" y="3609009"/>
            <a:ext cx="2400569" cy="1840851"/>
          </a:xfrm>
          <a:prstGeom prst="rect">
            <a:avLst/>
          </a:prstGeom>
          <a:solidFill>
            <a:srgbClr val="C00000"/>
          </a:solidFill>
          <a:ln w="9525" cap="flat" cmpd="sng">
            <a:solidFill>
              <a:schemeClr val="dk1"/>
            </a:solidFill>
            <a:prstDash val="solid"/>
            <a:round/>
            <a:headEnd type="none" w="sm" len="sm"/>
            <a:tailEnd type="none" w="sm" len="sm"/>
          </a:ln>
        </p:spPr>
      </p:pic>
      <p:sp>
        <p:nvSpPr>
          <p:cNvPr id="794" name="Google Shape;794;p38"/>
          <p:cNvSpPr/>
          <p:nvPr/>
        </p:nvSpPr>
        <p:spPr>
          <a:xfrm rot="-9327432">
            <a:off x="3405541" y="4567630"/>
            <a:ext cx="335227" cy="574713"/>
          </a:xfrm>
          <a:prstGeom prst="arc">
            <a:avLst>
              <a:gd name="adj1" fmla="val 14337852"/>
              <a:gd name="adj2" fmla="val 19821400"/>
            </a:avLst>
          </a:prstGeom>
          <a:noFill/>
          <a:ln w="9525" cap="flat" cmpd="sng">
            <a:solidFill>
              <a:srgbClr val="FF0000"/>
            </a:solidFill>
            <a:prstDash val="solid"/>
            <a:miter lim="800000"/>
            <a:headEnd type="triangle" w="med" len="med"/>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sp>
        <p:nvSpPr>
          <p:cNvPr id="795" name="Google Shape;795;p38"/>
          <p:cNvSpPr/>
          <p:nvPr/>
        </p:nvSpPr>
        <p:spPr>
          <a:xfrm>
            <a:off x="8243728" y="467727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7</a:t>
            </a:r>
            <a:endParaRPr sz="1800" b="0" i="0" u="none" strike="noStrike" cap="none">
              <a:solidFill>
                <a:schemeClr val="dk1"/>
              </a:solidFill>
              <a:latin typeface="Calibri"/>
              <a:ea typeface="Calibri"/>
              <a:cs typeface="Calibri"/>
              <a:sym typeface="Calibri"/>
            </a:endParaRPr>
          </a:p>
        </p:txBody>
      </p:sp>
      <p:sp>
        <p:nvSpPr>
          <p:cNvPr id="796" name="Google Shape;796;p38"/>
          <p:cNvSpPr/>
          <p:nvPr/>
        </p:nvSpPr>
        <p:spPr>
          <a:xfrm>
            <a:off x="3380838" y="383671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7</a:t>
            </a:r>
            <a:endParaRPr sz="1800" b="0" i="0" u="none" strike="noStrike" cap="none">
              <a:solidFill>
                <a:schemeClr val="dk1"/>
              </a:solidFill>
              <a:latin typeface="Calibri"/>
              <a:ea typeface="Calibri"/>
              <a:cs typeface="Calibri"/>
              <a:sym typeface="Calibri"/>
            </a:endParaRPr>
          </a:p>
        </p:txBody>
      </p:sp>
      <p:sp>
        <p:nvSpPr>
          <p:cNvPr id="797" name="Google Shape;797;p38"/>
          <p:cNvSpPr/>
          <p:nvPr/>
        </p:nvSpPr>
        <p:spPr>
          <a:xfrm>
            <a:off x="3582691" y="4110719"/>
            <a:ext cx="216024" cy="310307"/>
          </a:xfrm>
          <a:prstGeom prst="rightArrow">
            <a:avLst>
              <a:gd name="adj1" fmla="val 50000"/>
              <a:gd name="adj2" fmla="val 5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798" name="Google Shape;798;p38"/>
          <p:cNvSpPr/>
          <p:nvPr/>
        </p:nvSpPr>
        <p:spPr>
          <a:xfrm>
            <a:off x="4993772" y="486838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8</a:t>
            </a:r>
            <a:endParaRPr sz="1800" b="0" i="0" u="none" strike="noStrike" cap="none">
              <a:solidFill>
                <a:schemeClr val="dk1"/>
              </a:solidFill>
              <a:latin typeface="Calibri"/>
              <a:ea typeface="Calibri"/>
              <a:cs typeface="Calibri"/>
              <a:sym typeface="Calibri"/>
            </a:endParaRPr>
          </a:p>
        </p:txBody>
      </p:sp>
      <p:sp>
        <p:nvSpPr>
          <p:cNvPr id="799" name="Google Shape;799;p38"/>
          <p:cNvSpPr/>
          <p:nvPr/>
        </p:nvSpPr>
        <p:spPr>
          <a:xfrm>
            <a:off x="5354157" y="5203864"/>
            <a:ext cx="504769" cy="208344"/>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800" name="Google Shape;800;p38" descr="Table&#10;&#10;Description automatically generated"/>
          <p:cNvPicPr preferRelativeResize="0"/>
          <p:nvPr/>
        </p:nvPicPr>
        <p:blipFill rotWithShape="1">
          <a:blip r:embed="rId10">
            <a:alphaModFix/>
          </a:blip>
          <a:srcRect b="18067"/>
          <a:stretch/>
        </p:blipFill>
        <p:spPr>
          <a:xfrm>
            <a:off x="1304120" y="5508066"/>
            <a:ext cx="6743700" cy="1155007"/>
          </a:xfrm>
          <a:prstGeom prst="rect">
            <a:avLst/>
          </a:prstGeom>
          <a:noFill/>
          <a:ln w="9525" cap="flat" cmpd="sng">
            <a:solidFill>
              <a:srgbClr val="FF0000"/>
            </a:solidFill>
            <a:prstDash val="solid"/>
            <a:round/>
            <a:headEnd type="none" w="sm" len="sm"/>
            <a:tailEnd type="none" w="sm" len="sm"/>
          </a:ln>
        </p:spPr>
      </p:pic>
      <p:cxnSp>
        <p:nvCxnSpPr>
          <p:cNvPr id="801" name="Google Shape;801;p38"/>
          <p:cNvCxnSpPr/>
          <p:nvPr/>
        </p:nvCxnSpPr>
        <p:spPr>
          <a:xfrm flipH="1">
            <a:off x="5451156" y="5412208"/>
            <a:ext cx="155385" cy="264054"/>
          </a:xfrm>
          <a:prstGeom prst="straightConnector1">
            <a:avLst/>
          </a:prstGeom>
          <a:noFill/>
          <a:ln w="9525" cap="flat" cmpd="sng">
            <a:solidFill>
              <a:srgbClr val="FF0000"/>
            </a:solidFill>
            <a:prstDash val="solid"/>
            <a:miter lim="800000"/>
            <a:headEnd type="none" w="sm" len="sm"/>
            <a:tailEnd type="triangle" w="med" len="med"/>
          </a:ln>
        </p:spPr>
      </p:cxnSp>
      <p:sp>
        <p:nvSpPr>
          <p:cNvPr id="802" name="Google Shape;802;p38"/>
          <p:cNvSpPr/>
          <p:nvPr/>
        </p:nvSpPr>
        <p:spPr>
          <a:xfrm>
            <a:off x="8243728" y="519074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8</a:t>
            </a:r>
            <a:endParaRPr sz="1800" b="0" i="0" u="none" strike="noStrike" cap="none">
              <a:solidFill>
                <a:schemeClr val="dk1"/>
              </a:solidFill>
              <a:latin typeface="Calibri"/>
              <a:ea typeface="Calibri"/>
              <a:cs typeface="Calibri"/>
              <a:sym typeface="Calibri"/>
            </a:endParaRPr>
          </a:p>
        </p:txBody>
      </p:sp>
      <p:pic>
        <p:nvPicPr>
          <p:cNvPr id="803" name="Google Shape;803;p38"/>
          <p:cNvPicPr preferRelativeResize="0"/>
          <p:nvPr/>
        </p:nvPicPr>
        <p:blipFill rotWithShape="1">
          <a:blip r:embed="rId8">
            <a:alphaModFix/>
          </a:blip>
          <a:srcRect/>
          <a:stretch/>
        </p:blipFill>
        <p:spPr>
          <a:xfrm>
            <a:off x="9830122" y="5213029"/>
            <a:ext cx="514350" cy="272926"/>
          </a:xfrm>
          <a:prstGeom prst="rect">
            <a:avLst/>
          </a:prstGeom>
          <a:noFill/>
          <a:ln>
            <a:noFill/>
          </a:ln>
        </p:spPr>
      </p:pic>
      <p:pic>
        <p:nvPicPr>
          <p:cNvPr id="804" name="Google Shape;804;p38"/>
          <p:cNvPicPr preferRelativeResize="0"/>
          <p:nvPr/>
        </p:nvPicPr>
        <p:blipFill rotWithShape="1">
          <a:blip r:embed="rId11">
            <a:alphaModFix/>
          </a:blip>
          <a:srcRect/>
          <a:stretch/>
        </p:blipFill>
        <p:spPr>
          <a:xfrm>
            <a:off x="4256817" y="719904"/>
            <a:ext cx="351668" cy="360922"/>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70">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70">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0">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70">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0">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70">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70">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70">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70">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70">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70">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70">
                                            <p:txEl>
                                              <p:pRg st="11" end="11"/>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70">
                                            <p:txEl>
                                              <p:pRg st="12" end="12"/>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70">
                                            <p:txEl>
                                              <p:pRg st="13" end="1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70">
                                            <p:txEl>
                                              <p:pRg st="14" end="14"/>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0">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70">
                                            <p:txEl>
                                              <p:pRg st="16" end="16"/>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70">
                                            <p:txEl>
                                              <p:pRg st="17" end="17"/>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70">
                                            <p:txEl>
                                              <p:pRg st="18" end="1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70">
                                            <p:txEl>
                                              <p:pRg st="19" end="1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785"/>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7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77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7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78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77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7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8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78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782"/>
                                        </p:tgtEl>
                                        <p:attrNameLst>
                                          <p:attrName>style.visibility</p:attrName>
                                        </p:attrNameLst>
                                      </p:cBhvr>
                                      <p:to>
                                        <p:strVal val="visible"/>
                                      </p:to>
                                    </p:set>
                                  </p:childTnLst>
                                </p:cTn>
                              </p:par>
                            </p:childTnLst>
                          </p:cTn>
                        </p:par>
                        <p:par>
                          <p:cTn id="75" fill="hold">
                            <p:stCondLst>
                              <p:cond delay="1"/>
                            </p:stCondLst>
                            <p:childTnLst>
                              <p:par>
                                <p:cTn id="76" presetID="1" presetClass="entr" presetSubtype="0" fill="hold" nodeType="afterEffect">
                                  <p:stCondLst>
                                    <p:cond delay="0"/>
                                  </p:stCondLst>
                                  <p:childTnLst>
                                    <p:set>
                                      <p:cBhvr>
                                        <p:cTn id="77" dur="1" fill="hold">
                                          <p:stCondLst>
                                            <p:cond delay="0"/>
                                          </p:stCondLst>
                                        </p:cTn>
                                        <p:tgtEl>
                                          <p:spTgt spid="787"/>
                                        </p:tgtEl>
                                        <p:attrNameLst>
                                          <p:attrName>style.visibility</p:attrName>
                                        </p:attrNameLst>
                                      </p:cBhvr>
                                      <p:to>
                                        <p:strVal val="visible"/>
                                      </p:to>
                                    </p:set>
                                  </p:childTnLst>
                                </p:cTn>
                              </p:par>
                            </p:childTnLst>
                          </p:cTn>
                        </p:par>
                        <p:par>
                          <p:cTn id="78" fill="hold">
                            <p:stCondLst>
                              <p:cond delay="2"/>
                            </p:stCondLst>
                            <p:childTnLst>
                              <p:par>
                                <p:cTn id="79" presetID="1" presetClass="entr" presetSubtype="0" fill="hold" nodeType="afterEffect">
                                  <p:stCondLst>
                                    <p:cond delay="0"/>
                                  </p:stCondLst>
                                  <p:childTnLst>
                                    <p:set>
                                      <p:cBhvr>
                                        <p:cTn id="80" dur="1" fill="hold">
                                          <p:stCondLst>
                                            <p:cond delay="0"/>
                                          </p:stCondLst>
                                        </p:cTn>
                                        <p:tgtEl>
                                          <p:spTgt spid="786"/>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78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78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78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7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9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79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79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79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79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79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79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9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798"/>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79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802"/>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803"/>
                                        </p:tgtEl>
                                        <p:attrNameLst>
                                          <p:attrName>style.visibility</p:attrName>
                                        </p:attrNameLst>
                                      </p:cBhvr>
                                      <p:to>
                                        <p:strVal val="visible"/>
                                      </p:to>
                                    </p:set>
                                  </p:childTnLst>
                                </p:cTn>
                              </p:par>
                              <p:par>
                                <p:cTn id="121" presetID="1" presetClass="entr" presetSubtype="0" fill="hold" nodeType="withEffect">
                                  <p:stCondLst>
                                    <p:cond delay="500"/>
                                  </p:stCondLst>
                                  <p:childTnLst>
                                    <p:set>
                                      <p:cBhvr>
                                        <p:cTn id="122" dur="1" fill="hold">
                                          <p:stCondLst>
                                            <p:cond delay="0"/>
                                          </p:stCondLst>
                                        </p:cTn>
                                        <p:tgtEl>
                                          <p:spTgt spid="801"/>
                                        </p:tgtEl>
                                        <p:attrNameLst>
                                          <p:attrName>style.visibility</p:attrName>
                                        </p:attrNameLst>
                                      </p:cBhvr>
                                      <p:to>
                                        <p:strVal val="visible"/>
                                      </p:to>
                                    </p:set>
                                  </p:childTnLst>
                                </p:cTn>
                              </p:par>
                            </p:childTnLst>
                          </p:cTn>
                        </p:par>
                        <p:par>
                          <p:cTn id="123" fill="hold">
                            <p:stCondLst>
                              <p:cond delay="1"/>
                            </p:stCondLst>
                            <p:childTnLst>
                              <p:par>
                                <p:cTn id="124" presetID="1" presetClass="entr" presetSubtype="0" fill="hold" nodeType="afterEffect">
                                  <p:stCondLst>
                                    <p:cond delay="0"/>
                                  </p:stCondLst>
                                  <p:childTnLst>
                                    <p:set>
                                      <p:cBhvr>
                                        <p:cTn id="125" dur="1" fill="hold">
                                          <p:stCondLst>
                                            <p:cond delay="0"/>
                                          </p:stCondLst>
                                        </p:cTn>
                                        <p:tgtEl>
                                          <p:spTgt spid="8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00000"/>
              </a:buClr>
              <a:buSzPts val="6600"/>
              <a:buFont typeface="Twentieth Century"/>
              <a:buNone/>
            </a:pPr>
            <a:r>
              <a:rPr lang="en-GB"/>
              <a:t>MAP</a:t>
            </a:r>
            <a:endParaRPr/>
          </a:p>
        </p:txBody>
      </p:sp>
      <p:sp>
        <p:nvSpPr>
          <p:cNvPr id="185" name="Google Shape;185;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2800"/>
              <a:buNone/>
            </a:pPr>
            <a:r>
              <a:rPr lang="en-GB"/>
              <a:t>OVERVIEW</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pic>
        <p:nvPicPr>
          <p:cNvPr id="7" name="Picture 6">
            <a:extLst>
              <a:ext uri="{FF2B5EF4-FFF2-40B4-BE49-F238E27FC236}">
                <a16:creationId xmlns:a16="http://schemas.microsoft.com/office/drawing/2014/main" id="{72E0A50A-20D9-42EA-B597-A1DA421D6953}"/>
              </a:ext>
            </a:extLst>
          </p:cNvPr>
          <p:cNvPicPr>
            <a:picLocks noChangeAspect="1"/>
          </p:cNvPicPr>
          <p:nvPr/>
        </p:nvPicPr>
        <p:blipFill>
          <a:blip r:embed="rId3"/>
          <a:stretch>
            <a:fillRect/>
          </a:stretch>
        </p:blipFill>
        <p:spPr>
          <a:xfrm>
            <a:off x="493551" y="1248408"/>
            <a:ext cx="6776135" cy="5161830"/>
          </a:xfrm>
          <a:prstGeom prst="rect">
            <a:avLst/>
          </a:prstGeom>
        </p:spPr>
      </p:pic>
      <p:sp>
        <p:nvSpPr>
          <p:cNvPr id="811" name="Google Shape;811;p39"/>
          <p:cNvSpPr/>
          <p:nvPr/>
        </p:nvSpPr>
        <p:spPr>
          <a:xfrm>
            <a:off x="675826" y="1196958"/>
            <a:ext cx="7010054" cy="271513"/>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12" name="Google Shape;812;p39"/>
          <p:cNvSpPr/>
          <p:nvPr/>
        </p:nvSpPr>
        <p:spPr>
          <a:xfrm flipH="1">
            <a:off x="465968" y="1318325"/>
            <a:ext cx="281865" cy="4410291"/>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13" name="Google Shape;813;p39"/>
          <p:cNvSpPr/>
          <p:nvPr/>
        </p:nvSpPr>
        <p:spPr>
          <a:xfrm>
            <a:off x="747834" y="1501051"/>
            <a:ext cx="6521852" cy="224880"/>
          </a:xfrm>
          <a:prstGeom prst="rect">
            <a:avLst/>
          </a:prstGeom>
          <a:noFill/>
          <a:ln w="12700"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14" name="Google Shape;814;p39"/>
          <p:cNvSpPr/>
          <p:nvPr/>
        </p:nvSpPr>
        <p:spPr>
          <a:xfrm>
            <a:off x="675826" y="115957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sp>
        <p:nvSpPr>
          <p:cNvPr id="815" name="Google Shape;815;p39"/>
          <p:cNvSpPr/>
          <p:nvPr/>
        </p:nvSpPr>
        <p:spPr>
          <a:xfrm>
            <a:off x="993326" y="1461472"/>
            <a:ext cx="206885" cy="36004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cxnSp>
        <p:nvCxnSpPr>
          <p:cNvPr id="816" name="Google Shape;816;p39"/>
          <p:cNvCxnSpPr/>
          <p:nvPr/>
        </p:nvCxnSpPr>
        <p:spPr>
          <a:xfrm>
            <a:off x="1179882" y="1695380"/>
            <a:ext cx="2376264" cy="216024"/>
          </a:xfrm>
          <a:prstGeom prst="straightConnector1">
            <a:avLst/>
          </a:prstGeom>
          <a:noFill/>
          <a:ln w="9525" cap="flat" cmpd="sng">
            <a:solidFill>
              <a:srgbClr val="FF0000"/>
            </a:solidFill>
            <a:prstDash val="solid"/>
            <a:miter lim="800000"/>
            <a:headEnd type="none" w="sm" len="sm"/>
            <a:tailEnd type="triangle" w="med" len="med"/>
          </a:ln>
        </p:spPr>
      </p:cxnSp>
      <p:sp>
        <p:nvSpPr>
          <p:cNvPr id="818" name="Google Shape;818;p39"/>
          <p:cNvSpPr/>
          <p:nvPr/>
        </p:nvSpPr>
        <p:spPr>
          <a:xfrm>
            <a:off x="4063904" y="390391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sp>
        <p:nvSpPr>
          <p:cNvPr id="819" name="Google Shape;819;p39"/>
          <p:cNvSpPr/>
          <p:nvPr/>
        </p:nvSpPr>
        <p:spPr>
          <a:xfrm>
            <a:off x="3485590" y="451045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822" name="Google Shape;822;p39"/>
          <p:cNvSpPr/>
          <p:nvPr/>
        </p:nvSpPr>
        <p:spPr>
          <a:xfrm>
            <a:off x="642183" y="3515901"/>
            <a:ext cx="2709276" cy="1308382"/>
          </a:xfrm>
          <a:prstGeom prst="rect">
            <a:avLst/>
          </a:prstGeom>
          <a:solidFill>
            <a:schemeClr val="lt1"/>
          </a:solidFill>
          <a:ln w="12700" cap="flat" cmpd="sng">
            <a:solidFill>
              <a:srgbClr val="31538F"/>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just"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Measure the range around an object: the object is in the </a:t>
            </a:r>
            <a:r>
              <a:rPr lang="en-GB" sz="1600" b="0" i="0" u="none" strike="noStrike" cap="none" dirty="0" err="1">
                <a:solidFill>
                  <a:schemeClr val="dk1"/>
                </a:solidFill>
                <a:latin typeface="Calibri"/>
                <a:ea typeface="Calibri"/>
                <a:cs typeface="Calibri"/>
                <a:sym typeface="Calibri"/>
              </a:rPr>
              <a:t>center</a:t>
            </a:r>
            <a:r>
              <a:rPr lang="en-GB" sz="1600" b="0" i="0" u="none" strike="noStrike" cap="none" dirty="0">
                <a:solidFill>
                  <a:schemeClr val="dk1"/>
                </a:solidFill>
                <a:latin typeface="Calibri"/>
                <a:ea typeface="Calibri"/>
                <a:cs typeface="Calibri"/>
                <a:sym typeface="Calibri"/>
              </a:rPr>
              <a:t>, and the range is represented by the circle around the object</a:t>
            </a:r>
            <a:endParaRPr sz="1600" b="0" i="0" u="none" strike="noStrike" cap="none" dirty="0">
              <a:solidFill>
                <a:schemeClr val="dk1"/>
              </a:solidFill>
              <a:latin typeface="Calibri"/>
              <a:ea typeface="Calibri"/>
              <a:cs typeface="Calibri"/>
              <a:sym typeface="Calibri"/>
            </a:endParaRPr>
          </a:p>
        </p:txBody>
      </p:sp>
      <p:cxnSp>
        <p:nvCxnSpPr>
          <p:cNvPr id="823" name="Google Shape;823;p39"/>
          <p:cNvCxnSpPr>
            <a:cxnSpLocks/>
          </p:cNvCxnSpPr>
          <p:nvPr/>
        </p:nvCxnSpPr>
        <p:spPr>
          <a:xfrm>
            <a:off x="4658098" y="1944538"/>
            <a:ext cx="926711" cy="596713"/>
          </a:xfrm>
          <a:prstGeom prst="straightConnector1">
            <a:avLst/>
          </a:prstGeom>
          <a:noFill/>
          <a:ln w="9525" cap="flat" cmpd="sng">
            <a:solidFill>
              <a:srgbClr val="FF0000"/>
            </a:solidFill>
            <a:prstDash val="solid"/>
            <a:miter lim="800000"/>
            <a:headEnd type="none" w="sm" len="sm"/>
            <a:tailEnd type="triangle" w="med" len="med"/>
          </a:ln>
        </p:spPr>
      </p:cxnSp>
      <p:sp>
        <p:nvSpPr>
          <p:cNvPr id="824" name="Google Shape;824;p39"/>
          <p:cNvSpPr/>
          <p:nvPr/>
        </p:nvSpPr>
        <p:spPr>
          <a:xfrm>
            <a:off x="4284694" y="1636977"/>
            <a:ext cx="317501" cy="36004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825" name="Google Shape;825;p39"/>
          <p:cNvSpPr/>
          <p:nvPr/>
        </p:nvSpPr>
        <p:spPr>
          <a:xfrm>
            <a:off x="4483919" y="13119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pic>
        <p:nvPicPr>
          <p:cNvPr id="826" name="Google Shape;826;p39" descr="Table&#10;&#10;Description automatically generated"/>
          <p:cNvPicPr preferRelativeResize="0"/>
          <p:nvPr/>
        </p:nvPicPr>
        <p:blipFill rotWithShape="1">
          <a:blip r:embed="rId4">
            <a:alphaModFix/>
          </a:blip>
          <a:srcRect/>
          <a:stretch/>
        </p:blipFill>
        <p:spPr>
          <a:xfrm>
            <a:off x="4572222" y="2646663"/>
            <a:ext cx="2807376" cy="914400"/>
          </a:xfrm>
          <a:prstGeom prst="rect">
            <a:avLst/>
          </a:prstGeom>
          <a:noFill/>
          <a:ln w="9525" cap="flat" cmpd="sng">
            <a:solidFill>
              <a:srgbClr val="FF0000"/>
            </a:solidFill>
            <a:prstDash val="solid"/>
            <a:round/>
            <a:headEnd type="none" w="sm" len="sm"/>
            <a:tailEnd type="none" w="sm" len="sm"/>
          </a:ln>
        </p:spPr>
      </p:pic>
      <p:grpSp>
        <p:nvGrpSpPr>
          <p:cNvPr id="827" name="Google Shape;827;p39"/>
          <p:cNvGrpSpPr/>
          <p:nvPr/>
        </p:nvGrpSpPr>
        <p:grpSpPr>
          <a:xfrm>
            <a:off x="9183366" y="3327205"/>
            <a:ext cx="585042" cy="576180"/>
            <a:chOff x="7248129" y="-19207"/>
            <a:chExt cx="1307894" cy="1288083"/>
          </a:xfrm>
        </p:grpSpPr>
        <p:pic>
          <p:nvPicPr>
            <p:cNvPr id="828" name="Google Shape;828;p39"/>
            <p:cNvPicPr preferRelativeResize="0"/>
            <p:nvPr/>
          </p:nvPicPr>
          <p:blipFill rotWithShape="1">
            <a:blip r:embed="rId5">
              <a:alphaModFix/>
            </a:blip>
            <a:srcRect l="9288" r="15428" b="10837"/>
            <a:stretch/>
          </p:blipFill>
          <p:spPr>
            <a:xfrm>
              <a:off x="7464151" y="159255"/>
              <a:ext cx="943017" cy="893481"/>
            </a:xfrm>
            <a:prstGeom prst="rect">
              <a:avLst/>
            </a:prstGeom>
            <a:noFill/>
            <a:ln>
              <a:noFill/>
            </a:ln>
          </p:spPr>
        </p:pic>
        <p:sp>
          <p:nvSpPr>
            <p:cNvPr id="829" name="Google Shape;829;p39"/>
            <p:cNvSpPr/>
            <p:nvPr/>
          </p:nvSpPr>
          <p:spPr>
            <a:xfrm>
              <a:off x="7248129" y="-19207"/>
              <a:ext cx="1307894" cy="1288083"/>
            </a:xfrm>
            <a:prstGeom prst="donut">
              <a:avLst>
                <a:gd name="adj" fmla="val 18274"/>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dk1"/>
                </a:solidFill>
                <a:latin typeface="Calibri"/>
                <a:ea typeface="Calibri"/>
                <a:cs typeface="Calibri"/>
                <a:sym typeface="Calibri"/>
              </a:endParaRPr>
            </a:p>
          </p:txBody>
        </p:sp>
      </p:grpSp>
      <p:sp>
        <p:nvSpPr>
          <p:cNvPr id="830" name="Google Shape;830;p39"/>
          <p:cNvSpPr txBox="1"/>
          <p:nvPr/>
        </p:nvSpPr>
        <p:spPr>
          <a:xfrm>
            <a:off x="8299631" y="1362154"/>
            <a:ext cx="3892369" cy="3600986"/>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Click on</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window is open</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Select the point of origine</a:t>
            </a:r>
            <a:endParaRPr sz="16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Select another point</a:t>
            </a: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data will be available on the reading box</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1"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Click on        to export the information in csv format </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Into your machine in download or transfers dossiers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831" name="Google Shape;831;p39"/>
          <p:cNvSpPr/>
          <p:nvPr/>
        </p:nvSpPr>
        <p:spPr>
          <a:xfrm>
            <a:off x="8232677" y="16419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pic>
        <p:nvPicPr>
          <p:cNvPr id="832" name="Google Shape;832;p39" descr="Festival de Ciência: Programa"/>
          <p:cNvPicPr preferRelativeResize="0"/>
          <p:nvPr/>
        </p:nvPicPr>
        <p:blipFill rotWithShape="1">
          <a:blip r:embed="rId6">
            <a:alphaModFix/>
          </a:blip>
          <a:srcRect/>
          <a:stretch/>
        </p:blipFill>
        <p:spPr>
          <a:xfrm>
            <a:off x="11136560" y="2307126"/>
            <a:ext cx="317500" cy="317500"/>
          </a:xfrm>
          <a:prstGeom prst="rect">
            <a:avLst/>
          </a:prstGeom>
          <a:noFill/>
          <a:ln>
            <a:noFill/>
          </a:ln>
        </p:spPr>
      </p:pic>
      <p:sp>
        <p:nvSpPr>
          <p:cNvPr id="833" name="Google Shape;833;p39"/>
          <p:cNvSpPr/>
          <p:nvPr/>
        </p:nvSpPr>
        <p:spPr>
          <a:xfrm>
            <a:off x="8243728" y="230691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2</a:t>
            </a:r>
            <a:endParaRPr sz="1800" b="0" i="0" u="none" strike="noStrike" cap="none">
              <a:solidFill>
                <a:schemeClr val="dk1"/>
              </a:solidFill>
              <a:latin typeface="Calibri"/>
              <a:ea typeface="Calibri"/>
              <a:cs typeface="Calibri"/>
              <a:sym typeface="Calibri"/>
            </a:endParaRPr>
          </a:p>
        </p:txBody>
      </p:sp>
      <p:pic>
        <p:nvPicPr>
          <p:cNvPr id="834" name="Google Shape;834;p39" descr="Festival de Ciência: Programa"/>
          <p:cNvPicPr preferRelativeResize="0"/>
          <p:nvPr/>
        </p:nvPicPr>
        <p:blipFill rotWithShape="1">
          <a:blip r:embed="rId6">
            <a:alphaModFix/>
          </a:blip>
          <a:srcRect/>
          <a:stretch/>
        </p:blipFill>
        <p:spPr>
          <a:xfrm>
            <a:off x="10977765" y="2768433"/>
            <a:ext cx="317500" cy="317500"/>
          </a:xfrm>
          <a:prstGeom prst="rect">
            <a:avLst/>
          </a:prstGeom>
          <a:noFill/>
          <a:ln>
            <a:noFill/>
          </a:ln>
        </p:spPr>
      </p:pic>
      <p:pic>
        <p:nvPicPr>
          <p:cNvPr id="835" name="Google Shape;835;p39"/>
          <p:cNvPicPr preferRelativeResize="0"/>
          <p:nvPr/>
        </p:nvPicPr>
        <p:blipFill rotWithShape="1">
          <a:blip r:embed="rId7">
            <a:alphaModFix/>
          </a:blip>
          <a:srcRect/>
          <a:stretch/>
        </p:blipFill>
        <p:spPr>
          <a:xfrm>
            <a:off x="9362452" y="1556792"/>
            <a:ext cx="351668" cy="360922"/>
          </a:xfrm>
          <a:prstGeom prst="ellipse">
            <a:avLst/>
          </a:prstGeom>
          <a:noFill/>
          <a:ln>
            <a:noFill/>
          </a:ln>
        </p:spPr>
      </p:pic>
      <p:sp>
        <p:nvSpPr>
          <p:cNvPr id="836" name="Google Shape;836;p39"/>
          <p:cNvSpPr/>
          <p:nvPr/>
        </p:nvSpPr>
        <p:spPr>
          <a:xfrm>
            <a:off x="8243728" y="281318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3</a:t>
            </a:r>
            <a:endParaRPr sz="1800" b="0" i="0" u="none" strike="noStrike" cap="none">
              <a:solidFill>
                <a:schemeClr val="dk1"/>
              </a:solidFill>
              <a:latin typeface="Calibri"/>
              <a:ea typeface="Calibri"/>
              <a:cs typeface="Calibri"/>
              <a:sym typeface="Calibri"/>
            </a:endParaRPr>
          </a:p>
        </p:txBody>
      </p:sp>
      <p:sp>
        <p:nvSpPr>
          <p:cNvPr id="837" name="Google Shape;837;p39"/>
          <p:cNvSpPr/>
          <p:nvPr/>
        </p:nvSpPr>
        <p:spPr>
          <a:xfrm>
            <a:off x="8243728" y="345654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4</a:t>
            </a:r>
            <a:endParaRPr sz="1800" b="0" i="0" u="none" strike="noStrike" cap="none">
              <a:solidFill>
                <a:schemeClr val="dk1"/>
              </a:solidFill>
              <a:latin typeface="Calibri"/>
              <a:ea typeface="Calibri"/>
              <a:cs typeface="Calibri"/>
              <a:sym typeface="Calibri"/>
            </a:endParaRPr>
          </a:p>
        </p:txBody>
      </p:sp>
      <p:sp>
        <p:nvSpPr>
          <p:cNvPr id="838" name="Google Shape;838;p39"/>
          <p:cNvSpPr txBox="1">
            <a:spLocks noGrp="1"/>
          </p:cNvSpPr>
          <p:nvPr>
            <p:ph type="title"/>
          </p:nvPr>
        </p:nvSpPr>
        <p:spPr>
          <a:xfrm>
            <a:off x="838200" y="365125"/>
            <a:ext cx="3499338"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b="1"/>
              <a:t>Horizontal Menu</a:t>
            </a:r>
            <a:br>
              <a:rPr lang="en-GB" sz="1458" b="1" i="1">
                <a:latin typeface="Calibri"/>
                <a:ea typeface="Calibri"/>
                <a:cs typeface="Calibri"/>
                <a:sym typeface="Calibri"/>
              </a:rPr>
            </a:br>
            <a:r>
              <a:rPr lang="en-GB" sz="1458"/>
              <a:t>Tools - Measure distances (Met 2) - Export</a:t>
            </a:r>
            <a:endParaRPr sz="2592"/>
          </a:p>
        </p:txBody>
      </p:sp>
      <p:pic>
        <p:nvPicPr>
          <p:cNvPr id="839" name="Google Shape;839;p39"/>
          <p:cNvPicPr preferRelativeResize="0"/>
          <p:nvPr/>
        </p:nvPicPr>
        <p:blipFill rotWithShape="1">
          <a:blip r:embed="rId7">
            <a:alphaModFix/>
          </a:blip>
          <a:srcRect/>
          <a:stretch/>
        </p:blipFill>
        <p:spPr>
          <a:xfrm>
            <a:off x="4229911" y="719904"/>
            <a:ext cx="351668" cy="360922"/>
          </a:xfrm>
          <a:prstGeom prst="ellipse">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3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3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3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3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1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34"/>
                                        </p:tgtEl>
                                        <p:attrNameLst>
                                          <p:attrName>style.visibility</p:attrName>
                                        </p:attrNameLst>
                                      </p:cBhvr>
                                      <p:to>
                                        <p:strVal val="visible"/>
                                      </p:to>
                                    </p:set>
                                  </p:childTnLst>
                                </p:cTn>
                              </p:par>
                            </p:childTnLst>
                          </p:cTn>
                        </p:par>
                        <p:par>
                          <p:cTn id="31" fill="hold">
                            <p:stCondLst>
                              <p:cond delay="0"/>
                            </p:stCondLst>
                            <p:childTnLst>
                              <p:par>
                                <p:cTn id="32" presetID="10" presetClass="entr" presetSubtype="0" fill="hold" nodeType="afterEffect">
                                  <p:stCondLst>
                                    <p:cond delay="0"/>
                                  </p:stCondLst>
                                  <p:childTnLst>
                                    <p:set>
                                      <p:cBhvr>
                                        <p:cTn id="33" dur="1" fill="hold">
                                          <p:stCondLst>
                                            <p:cond delay="0"/>
                                          </p:stCondLst>
                                        </p:cTn>
                                        <p:tgtEl>
                                          <p:spTgt spid="822"/>
                                        </p:tgtEl>
                                        <p:attrNameLst>
                                          <p:attrName>style.visibility</p:attrName>
                                        </p:attrNameLst>
                                      </p:cBhvr>
                                      <p:to>
                                        <p:strVal val="visible"/>
                                      </p:to>
                                    </p:set>
                                    <p:animEffect transition="in" filter="fade">
                                      <p:cBhvr>
                                        <p:cTn id="34" dur="500"/>
                                        <p:tgtEl>
                                          <p:spTgt spid="822"/>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2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3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827"/>
                                        </p:tgtEl>
                                        <p:attrNameLst>
                                          <p:attrName>style.visibility</p:attrName>
                                        </p:attrNameLst>
                                      </p:cBhvr>
                                      <p:to>
                                        <p:strVal val="visible"/>
                                      </p:to>
                                    </p:set>
                                  </p:childTnLst>
                                </p:cTn>
                              </p:par>
                              <p:par>
                                <p:cTn id="45" presetID="1" presetClass="entr" presetSubtype="0" fill="hold" nodeType="withEffect">
                                  <p:stCondLst>
                                    <p:cond delay="500"/>
                                  </p:stCondLst>
                                  <p:childTnLst>
                                    <p:set>
                                      <p:cBhvr>
                                        <p:cTn id="46" dur="1" fill="hold">
                                          <p:stCondLst>
                                            <p:cond delay="0"/>
                                          </p:stCondLst>
                                        </p:cTn>
                                        <p:tgtEl>
                                          <p:spTgt spid="823"/>
                                        </p:tgtEl>
                                        <p:attrNameLst>
                                          <p:attrName>style.visibility</p:attrName>
                                        </p:attrNameLst>
                                      </p:cBhvr>
                                      <p:to>
                                        <p:strVal val="visible"/>
                                      </p:to>
                                    </p:set>
                                  </p:childTnLst>
                                </p:cTn>
                              </p:par>
                            </p:childTnLst>
                          </p:cTn>
                        </p:par>
                        <p:par>
                          <p:cTn id="47" fill="hold">
                            <p:stCondLst>
                              <p:cond delay="1"/>
                            </p:stCondLst>
                            <p:childTnLst>
                              <p:par>
                                <p:cTn id="48" presetID="1" presetClass="entr" presetSubtype="0" fill="hold" nodeType="afterEffect">
                                  <p:stCondLst>
                                    <p:cond delay="0"/>
                                  </p:stCondLst>
                                  <p:childTnLst>
                                    <p:set>
                                      <p:cBhvr>
                                        <p:cTn id="49" dur="1" fill="hold">
                                          <p:stCondLst>
                                            <p:cond delay="0"/>
                                          </p:stCondLst>
                                        </p:cTn>
                                        <p:tgtEl>
                                          <p:spTgt spid="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3"/>
        <p:cNvGrpSpPr/>
        <p:nvPr/>
      </p:nvGrpSpPr>
      <p:grpSpPr>
        <a:xfrm>
          <a:off x="0" y="0"/>
          <a:ext cx="0" cy="0"/>
          <a:chOff x="0" y="0"/>
          <a:chExt cx="0" cy="0"/>
        </a:xfrm>
      </p:grpSpPr>
      <p:pic>
        <p:nvPicPr>
          <p:cNvPr id="7" name="Picture 6">
            <a:extLst>
              <a:ext uri="{FF2B5EF4-FFF2-40B4-BE49-F238E27FC236}">
                <a16:creationId xmlns:a16="http://schemas.microsoft.com/office/drawing/2014/main" id="{7ADE08BD-11DE-410D-A45F-FFE5D14712FC}"/>
              </a:ext>
            </a:extLst>
          </p:cNvPr>
          <p:cNvPicPr>
            <a:picLocks noChangeAspect="1"/>
          </p:cNvPicPr>
          <p:nvPr/>
        </p:nvPicPr>
        <p:blipFill>
          <a:blip r:embed="rId3"/>
          <a:stretch>
            <a:fillRect/>
          </a:stretch>
        </p:blipFill>
        <p:spPr>
          <a:xfrm>
            <a:off x="0" y="1159526"/>
            <a:ext cx="12192000" cy="278552"/>
          </a:xfrm>
          <a:prstGeom prst="rect">
            <a:avLst/>
          </a:prstGeom>
        </p:spPr>
      </p:pic>
      <p:sp>
        <p:nvSpPr>
          <p:cNvPr id="844" name="Google Shape;844;p40"/>
          <p:cNvSpPr txBox="1">
            <a:spLocks noGrp="1"/>
          </p:cNvSpPr>
          <p:nvPr>
            <p:ph type="body" idx="1"/>
          </p:nvPr>
        </p:nvSpPr>
        <p:spPr>
          <a:xfrm>
            <a:off x="838200" y="1556792"/>
            <a:ext cx="10515600" cy="5594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dk1"/>
              </a:buClr>
              <a:buSzPts val="2000"/>
              <a:buChar char="•"/>
            </a:pPr>
            <a:r>
              <a:rPr lang="en-GB" sz="2000" dirty="0"/>
              <a:t>The drawing toolbar to be used requires that at least one information layer of “points” is active in the map</a:t>
            </a:r>
          </a:p>
          <a:p>
            <a:pPr marL="228600" lvl="0" indent="-228600" algn="l" rtl="0">
              <a:lnSpc>
                <a:spcPct val="90000"/>
              </a:lnSpc>
              <a:spcBef>
                <a:spcPts val="1000"/>
              </a:spcBef>
              <a:spcAft>
                <a:spcPts val="0"/>
              </a:spcAft>
              <a:buClr>
                <a:schemeClr val="dk1"/>
              </a:buClr>
              <a:buSzPts val="2000"/>
              <a:buChar char="•"/>
            </a:pPr>
            <a:endParaRPr lang="en-GB" sz="2000" dirty="0"/>
          </a:p>
          <a:p>
            <a:pPr marL="228600" lvl="0" indent="-228600" algn="l" rtl="0">
              <a:lnSpc>
                <a:spcPct val="90000"/>
              </a:lnSpc>
              <a:spcBef>
                <a:spcPts val="1000"/>
              </a:spcBef>
              <a:spcAft>
                <a:spcPts val="0"/>
              </a:spcAft>
              <a:buClr>
                <a:schemeClr val="dk1"/>
              </a:buClr>
              <a:buSzPts val="2000"/>
              <a:buChar char="•"/>
            </a:pPr>
            <a:endParaRPr lang="en-GB" sz="2000" dirty="0"/>
          </a:p>
          <a:p>
            <a:pPr marL="228600" lvl="0" indent="-228600" algn="l" rtl="0">
              <a:lnSpc>
                <a:spcPct val="90000"/>
              </a:lnSpc>
              <a:spcBef>
                <a:spcPts val="1000"/>
              </a:spcBef>
              <a:spcAft>
                <a:spcPts val="0"/>
              </a:spcAft>
              <a:buClr>
                <a:schemeClr val="dk1"/>
              </a:buClr>
              <a:buSzPts val="2000"/>
              <a:buChar char="•"/>
            </a:pPr>
            <a:r>
              <a:rPr lang="en-GB" sz="2000" dirty="0"/>
              <a:t>The geographical information may be exported as </a:t>
            </a:r>
            <a:r>
              <a:rPr lang="en-GB" sz="2000" dirty="0" err="1"/>
              <a:t>kml</a:t>
            </a:r>
            <a:r>
              <a:rPr lang="en-GB" sz="2000" dirty="0"/>
              <a:t> files</a:t>
            </a:r>
            <a:endParaRPr dirty="0"/>
          </a:p>
          <a:p>
            <a:pPr marL="685800" lvl="1" indent="-76200" algn="l" rtl="0">
              <a:lnSpc>
                <a:spcPct val="90000"/>
              </a:lnSpc>
              <a:spcBef>
                <a:spcPts val="500"/>
              </a:spcBef>
              <a:spcAft>
                <a:spcPts val="0"/>
              </a:spcAft>
              <a:buClr>
                <a:schemeClr val="dk1"/>
              </a:buClr>
              <a:buSzPts val="2400"/>
              <a:buNone/>
            </a:pPr>
            <a:endParaRPr dirty="0"/>
          </a:p>
          <a:p>
            <a:pPr marL="685800" lvl="1" indent="-76200" algn="l" rtl="0">
              <a:lnSpc>
                <a:spcPct val="90000"/>
              </a:lnSpc>
              <a:spcBef>
                <a:spcPts val="500"/>
              </a:spcBef>
              <a:spcAft>
                <a:spcPts val="0"/>
              </a:spcAft>
              <a:buClr>
                <a:schemeClr val="dk1"/>
              </a:buClr>
              <a:buSzPts val="2400"/>
              <a:buNone/>
            </a:pPr>
            <a:endParaRPr dirty="0"/>
          </a:p>
        </p:txBody>
      </p:sp>
      <p:sp>
        <p:nvSpPr>
          <p:cNvPr id="845" name="Google Shape;845;p40"/>
          <p:cNvSpPr txBox="1"/>
          <p:nvPr/>
        </p:nvSpPr>
        <p:spPr>
          <a:xfrm>
            <a:off x="508976" y="3933056"/>
            <a:ext cx="10267543" cy="1477287"/>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800"/>
              <a:buFont typeface="Calibri"/>
              <a:buNone/>
            </a:pPr>
            <a:r>
              <a:rPr lang="en-GB" sz="1800" b="0" i="1" u="sng" strike="noStrike" cap="none" dirty="0">
                <a:solidFill>
                  <a:srgbClr val="002060"/>
                </a:solidFill>
                <a:latin typeface="Calibri"/>
                <a:ea typeface="Calibri"/>
                <a:cs typeface="Calibri"/>
                <a:sym typeface="Calibri"/>
              </a:rPr>
              <a:t>Possible uses:</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b="0" i="1" u="sng" strike="noStrike" cap="none" dirty="0">
              <a:solidFill>
                <a:srgbClr val="002060"/>
              </a:solidFill>
              <a:latin typeface="Calibri"/>
              <a:ea typeface="Calibri"/>
              <a:cs typeface="Calibri"/>
              <a:sym typeface="Calibri"/>
            </a:endParaRPr>
          </a:p>
          <a:p>
            <a:pPr marL="285750" marR="0" lvl="0" indent="-285750" algn="l" rtl="0">
              <a:spcBef>
                <a:spcPts val="0"/>
              </a:spcBef>
              <a:spcAft>
                <a:spcPts val="0"/>
              </a:spcAft>
              <a:buClr>
                <a:srgbClr val="002060"/>
              </a:buClr>
              <a:buSzPts val="1800"/>
              <a:buFont typeface="Arial"/>
              <a:buChar char="•"/>
            </a:pPr>
            <a:r>
              <a:rPr lang="en-GB" sz="1800" b="0" i="1" u="none" strike="noStrike" cap="none" dirty="0">
                <a:solidFill>
                  <a:srgbClr val="002060"/>
                </a:solidFill>
                <a:latin typeface="Calibri"/>
                <a:ea typeface="Calibri"/>
                <a:cs typeface="Calibri"/>
                <a:sym typeface="Calibri"/>
              </a:rPr>
              <a:t>Define point, lines, polygons and circles ad-hoc</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rgbClr val="002060"/>
              </a:buClr>
              <a:buSzPts val="1800"/>
              <a:buFont typeface="Arial"/>
              <a:buChar char="•"/>
            </a:pPr>
            <a:r>
              <a:rPr lang="en-GB" sz="1800" b="0" i="1" u="none" strike="noStrike" cap="none" dirty="0">
                <a:solidFill>
                  <a:srgbClr val="002060"/>
                </a:solidFill>
                <a:latin typeface="Calibri"/>
                <a:ea typeface="Calibri"/>
                <a:cs typeface="Calibri"/>
                <a:sym typeface="Calibri"/>
              </a:rPr>
              <a:t>Define areas related to the maritime information knowledge of the region database (supporting MDA)</a:t>
            </a:r>
            <a:endParaRPr dirty="0"/>
          </a:p>
          <a:p>
            <a:pPr marL="285750" marR="0" lvl="0" indent="-285750" algn="l" rtl="0">
              <a:spcBef>
                <a:spcPts val="0"/>
              </a:spcBef>
              <a:spcAft>
                <a:spcPts val="0"/>
              </a:spcAft>
              <a:buClr>
                <a:srgbClr val="002060"/>
              </a:buClr>
              <a:buSzPts val="1800"/>
              <a:buFont typeface="Arial"/>
              <a:buChar char="•"/>
            </a:pPr>
            <a:r>
              <a:rPr lang="en-GB" sz="1800" b="0" i="1" u="none" strike="noStrike" cap="none" dirty="0">
                <a:solidFill>
                  <a:srgbClr val="002060"/>
                </a:solidFill>
                <a:latin typeface="Calibri"/>
                <a:ea typeface="Calibri"/>
                <a:cs typeface="Calibri"/>
                <a:sym typeface="Calibri"/>
              </a:rPr>
              <a:t>Used as filters to select points</a:t>
            </a:r>
            <a:endParaRPr sz="1800" b="0" i="0" u="none" strike="noStrike" cap="none" dirty="0">
              <a:solidFill>
                <a:schemeClr val="dk1"/>
              </a:solidFill>
              <a:latin typeface="Calibri"/>
              <a:ea typeface="Calibri"/>
              <a:cs typeface="Calibri"/>
              <a:sym typeface="Calibri"/>
            </a:endParaRPr>
          </a:p>
        </p:txBody>
      </p:sp>
      <p:sp>
        <p:nvSpPr>
          <p:cNvPr id="846" name="Google Shape;846;p40"/>
          <p:cNvSpPr txBox="1">
            <a:spLocks noGrp="1"/>
          </p:cNvSpPr>
          <p:nvPr>
            <p:ph type="title"/>
          </p:nvPr>
        </p:nvSpPr>
        <p:spPr>
          <a:xfrm>
            <a:off x="838200" y="365125"/>
            <a:ext cx="6741160" cy="7485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40"/>
              <a:buFont typeface="Calibri"/>
              <a:buNone/>
            </a:pPr>
            <a:r>
              <a:rPr lang="en-GB" sz="2916" b="1" dirty="0"/>
              <a:t>Horizontal Menu</a:t>
            </a:r>
            <a:br>
              <a:rPr lang="en-GB" sz="1458" b="1" i="1" dirty="0">
                <a:latin typeface="Calibri"/>
                <a:ea typeface="Calibri"/>
                <a:cs typeface="Calibri"/>
                <a:sym typeface="Calibri"/>
              </a:rPr>
            </a:br>
            <a:r>
              <a:rPr lang="en-GB" sz="1458" dirty="0">
                <a:latin typeface="Calibri"/>
                <a:ea typeface="Calibri"/>
                <a:cs typeface="Calibri"/>
                <a:sym typeface="Calibri"/>
              </a:rPr>
              <a:t>Tools – Tools to create, edit and delete georeferenced points, lines, polygons and circles</a:t>
            </a:r>
            <a:endParaRPr sz="2592" dirty="0"/>
          </a:p>
        </p:txBody>
      </p:sp>
      <p:sp>
        <p:nvSpPr>
          <p:cNvPr id="848" name="Google Shape;848;p40"/>
          <p:cNvSpPr/>
          <p:nvPr/>
        </p:nvSpPr>
        <p:spPr>
          <a:xfrm>
            <a:off x="774411" y="1062044"/>
            <a:ext cx="368808" cy="493776"/>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D65DE350-A323-4625-B036-E236A121BE17}"/>
              </a:ext>
            </a:extLst>
          </p:cNvPr>
          <p:cNvPicPr>
            <a:picLocks noChangeAspect="1"/>
          </p:cNvPicPr>
          <p:nvPr/>
        </p:nvPicPr>
        <p:blipFill>
          <a:blip r:embed="rId4"/>
          <a:stretch>
            <a:fillRect/>
          </a:stretch>
        </p:blipFill>
        <p:spPr>
          <a:xfrm>
            <a:off x="2578699" y="2043830"/>
            <a:ext cx="1195989" cy="6702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3"/>
        <p:cNvGrpSpPr/>
        <p:nvPr/>
      </p:nvGrpSpPr>
      <p:grpSpPr>
        <a:xfrm>
          <a:off x="0" y="0"/>
          <a:ext cx="0" cy="0"/>
          <a:chOff x="0" y="0"/>
          <a:chExt cx="0" cy="0"/>
        </a:xfrm>
      </p:grpSpPr>
      <p:pic>
        <p:nvPicPr>
          <p:cNvPr id="13" name="Picture 12">
            <a:extLst>
              <a:ext uri="{FF2B5EF4-FFF2-40B4-BE49-F238E27FC236}">
                <a16:creationId xmlns:a16="http://schemas.microsoft.com/office/drawing/2014/main" id="{60DB38D1-449A-4344-BA03-EFDDB05D6AE8}"/>
              </a:ext>
            </a:extLst>
          </p:cNvPr>
          <p:cNvPicPr>
            <a:picLocks noChangeAspect="1"/>
          </p:cNvPicPr>
          <p:nvPr/>
        </p:nvPicPr>
        <p:blipFill>
          <a:blip r:embed="rId3"/>
          <a:stretch>
            <a:fillRect/>
          </a:stretch>
        </p:blipFill>
        <p:spPr>
          <a:xfrm>
            <a:off x="150412" y="1804308"/>
            <a:ext cx="7946275" cy="4291533"/>
          </a:xfrm>
          <a:prstGeom prst="rect">
            <a:avLst/>
          </a:prstGeom>
        </p:spPr>
      </p:pic>
      <p:pic>
        <p:nvPicPr>
          <p:cNvPr id="859" name="Google Shape;859;p41"/>
          <p:cNvPicPr preferRelativeResize="0"/>
          <p:nvPr/>
        </p:nvPicPr>
        <p:blipFill rotWithShape="1">
          <a:blip r:embed="rId4">
            <a:alphaModFix/>
          </a:blip>
          <a:srcRect/>
          <a:stretch/>
        </p:blipFill>
        <p:spPr>
          <a:xfrm>
            <a:off x="3483830" y="3040392"/>
            <a:ext cx="952815" cy="988683"/>
          </a:xfrm>
          <a:prstGeom prst="rect">
            <a:avLst/>
          </a:prstGeom>
          <a:noFill/>
          <a:ln>
            <a:noFill/>
          </a:ln>
        </p:spPr>
      </p:pic>
      <p:sp>
        <p:nvSpPr>
          <p:cNvPr id="860" name="Google Shape;860;p41"/>
          <p:cNvSpPr/>
          <p:nvPr/>
        </p:nvSpPr>
        <p:spPr>
          <a:xfrm>
            <a:off x="948129" y="15498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5" name="Google Shape;865;p41"/>
          <p:cNvSpPr txBox="1"/>
          <p:nvPr/>
        </p:nvSpPr>
        <p:spPr>
          <a:xfrm>
            <a:off x="8299631" y="1362154"/>
            <a:ext cx="3892369" cy="280072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Activate at least one Information Layer of type “Points”</a:t>
            </a:r>
          </a:p>
          <a:p>
            <a:pPr marL="342900" marR="0" lvl="0" indent="-342900" algn="just" rtl="0">
              <a:spcBef>
                <a:spcPts val="0"/>
              </a:spcBef>
              <a:spcAft>
                <a:spcPts val="0"/>
              </a:spcAft>
              <a:buClr>
                <a:schemeClr val="dk1"/>
              </a:buClr>
              <a:buSzPts val="1600"/>
              <a:buFont typeface="Calibri"/>
              <a:buAutoNum type="arabicPeriod"/>
            </a:pPr>
            <a:endParaRPr lang="en-GB" sz="16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 </a:t>
            </a:r>
            <a:r>
              <a:rPr lang="en-GB" i="1" dirty="0">
                <a:solidFill>
                  <a:schemeClr val="accent1"/>
                </a:solidFill>
                <a:latin typeface="Calibri"/>
                <a:ea typeface="Calibri"/>
                <a:cs typeface="Calibri"/>
                <a:sym typeface="Calibri"/>
              </a:rPr>
              <a:t>The drawing toolbar </a:t>
            </a:r>
            <a:r>
              <a:rPr lang="en-GB" sz="1400" b="0" i="1" u="none" strike="noStrike" cap="none" dirty="0">
                <a:solidFill>
                  <a:schemeClr val="accent1"/>
                </a:solidFill>
                <a:latin typeface="Calibri"/>
                <a:ea typeface="Calibri"/>
                <a:cs typeface="Calibri"/>
                <a:sym typeface="Calibri"/>
              </a:rPr>
              <a:t>opens and the </a:t>
            </a:r>
            <a:r>
              <a:rPr lang="en-GB" i="1" dirty="0">
                <a:solidFill>
                  <a:schemeClr val="accent1"/>
                </a:solidFill>
                <a:latin typeface="Calibri"/>
                <a:ea typeface="Calibri"/>
                <a:cs typeface="Calibri"/>
                <a:sym typeface="Calibri"/>
              </a:rPr>
              <a:t>user can select one of the actions available:</a:t>
            </a:r>
          </a:p>
          <a:p>
            <a:pPr marL="591750" lvl="1" indent="-285750">
              <a:buClr>
                <a:schemeClr val="accent1"/>
              </a:buClr>
              <a:buSzPts val="1400"/>
              <a:buFont typeface="Arial" panose="020B0604020202020204" pitchFamily="34" charset="0"/>
              <a:buChar char="•"/>
            </a:pPr>
            <a:r>
              <a:rPr lang="en-GB" i="1" dirty="0">
                <a:solidFill>
                  <a:schemeClr val="accent1"/>
                </a:solidFill>
                <a:latin typeface="Calibri"/>
                <a:ea typeface="Calibri"/>
                <a:cs typeface="Calibri"/>
                <a:sym typeface="Calibri"/>
              </a:rPr>
              <a:t>Create Point</a:t>
            </a:r>
            <a:endParaRPr lang="en-GB" sz="1800" dirty="0">
              <a:solidFill>
                <a:schemeClr val="dk1"/>
              </a:solidFill>
              <a:latin typeface="Calibri"/>
              <a:ea typeface="Calibri"/>
              <a:cs typeface="Calibri"/>
              <a:sym typeface="Calibri"/>
            </a:endParaRPr>
          </a:p>
          <a:p>
            <a:pPr marL="591750" lvl="1" indent="-285750">
              <a:buClr>
                <a:schemeClr val="accent1"/>
              </a:buClr>
              <a:buSzPts val="1400"/>
              <a:buFont typeface="Arial" panose="020B0604020202020204" pitchFamily="34" charset="0"/>
              <a:buChar char="•"/>
            </a:pPr>
            <a:r>
              <a:rPr lang="en-GB" i="1" dirty="0">
                <a:solidFill>
                  <a:schemeClr val="accent1"/>
                </a:solidFill>
                <a:latin typeface="Calibri"/>
                <a:ea typeface="Calibri"/>
                <a:cs typeface="Calibri"/>
                <a:sym typeface="Calibri"/>
              </a:rPr>
              <a:t>Create Line</a:t>
            </a:r>
          </a:p>
          <a:p>
            <a:pPr marL="591750" lvl="1" indent="-285750">
              <a:buClr>
                <a:schemeClr val="accent1"/>
              </a:buClr>
              <a:buSzPts val="1400"/>
              <a:buFont typeface="Arial" panose="020B0604020202020204" pitchFamily="34" charset="0"/>
              <a:buChar char="•"/>
            </a:pPr>
            <a:r>
              <a:rPr lang="en-GB" i="1" dirty="0">
                <a:solidFill>
                  <a:schemeClr val="accent1"/>
                </a:solidFill>
                <a:latin typeface="Calibri"/>
                <a:ea typeface="Calibri"/>
                <a:cs typeface="Calibri"/>
                <a:sym typeface="Calibri"/>
              </a:rPr>
              <a:t>Create Polygon</a:t>
            </a:r>
          </a:p>
          <a:p>
            <a:pPr marL="591750" lvl="1" indent="-285750">
              <a:buClr>
                <a:schemeClr val="accent1"/>
              </a:buClr>
              <a:buSzPts val="1400"/>
              <a:buFont typeface="Arial" panose="020B0604020202020204" pitchFamily="34" charset="0"/>
              <a:buChar char="•"/>
            </a:pPr>
            <a:r>
              <a:rPr lang="en-GB" i="1" dirty="0">
                <a:solidFill>
                  <a:schemeClr val="accent1"/>
                </a:solidFill>
                <a:latin typeface="Calibri"/>
                <a:ea typeface="Calibri"/>
                <a:cs typeface="Calibri"/>
                <a:sym typeface="Calibri"/>
              </a:rPr>
              <a:t>Create Circle</a:t>
            </a:r>
          </a:p>
          <a:p>
            <a:pPr marL="591750" lvl="1" indent="-285750">
              <a:buClr>
                <a:schemeClr val="accent1"/>
              </a:buClr>
              <a:buSzPts val="1400"/>
              <a:buFont typeface="Arial" panose="020B0604020202020204" pitchFamily="34" charset="0"/>
              <a:buChar char="•"/>
            </a:pPr>
            <a:r>
              <a:rPr lang="en-GB" i="1" dirty="0">
                <a:solidFill>
                  <a:schemeClr val="accent1"/>
                </a:solidFill>
                <a:latin typeface="Calibri"/>
                <a:ea typeface="Calibri"/>
                <a:cs typeface="Calibri"/>
                <a:sym typeface="Calibri"/>
              </a:rPr>
              <a:t>Edit Objects</a:t>
            </a:r>
          </a:p>
          <a:p>
            <a:pPr marL="591750" lvl="1" indent="-285750">
              <a:buClr>
                <a:schemeClr val="accent1"/>
              </a:buClr>
              <a:buSzPts val="1400"/>
              <a:buFont typeface="Arial" panose="020B0604020202020204" pitchFamily="34" charset="0"/>
              <a:buChar char="•"/>
            </a:pPr>
            <a:r>
              <a:rPr lang="en-GB" i="1" dirty="0">
                <a:solidFill>
                  <a:schemeClr val="accent1"/>
                </a:solidFill>
                <a:latin typeface="Calibri"/>
                <a:ea typeface="Calibri"/>
                <a:cs typeface="Calibri"/>
                <a:sym typeface="Calibri"/>
              </a:rPr>
              <a:t>Delete Objects</a:t>
            </a:r>
            <a:endParaRPr sz="1600" b="0" i="0" u="none" strike="noStrike" cap="none" dirty="0">
              <a:solidFill>
                <a:schemeClr val="dk1"/>
              </a:solidFill>
              <a:latin typeface="Calibri"/>
              <a:ea typeface="Calibri"/>
              <a:cs typeface="Calibri"/>
              <a:sym typeface="Calibri"/>
            </a:endParaRPr>
          </a:p>
        </p:txBody>
      </p:sp>
      <p:sp>
        <p:nvSpPr>
          <p:cNvPr id="866" name="Google Shape;866;p41"/>
          <p:cNvSpPr/>
          <p:nvPr/>
        </p:nvSpPr>
        <p:spPr>
          <a:xfrm>
            <a:off x="8233806" y="207543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7" name="Google Shape;867;p41"/>
          <p:cNvSpPr/>
          <p:nvPr/>
        </p:nvSpPr>
        <p:spPr>
          <a:xfrm>
            <a:off x="8243728" y="1368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grpSp>
        <p:nvGrpSpPr>
          <p:cNvPr id="880" name="Google Shape;880;p41"/>
          <p:cNvGrpSpPr/>
          <p:nvPr/>
        </p:nvGrpSpPr>
        <p:grpSpPr>
          <a:xfrm>
            <a:off x="366705" y="2290520"/>
            <a:ext cx="1908858" cy="3111510"/>
            <a:chOff x="366705" y="2296177"/>
            <a:chExt cx="1908858" cy="3111510"/>
          </a:xfrm>
        </p:grpSpPr>
        <p:cxnSp>
          <p:nvCxnSpPr>
            <p:cNvPr id="881" name="Google Shape;881;p41"/>
            <p:cNvCxnSpPr>
              <a:cxnSpLocks/>
            </p:cNvCxnSpPr>
            <p:nvPr/>
          </p:nvCxnSpPr>
          <p:spPr>
            <a:xfrm>
              <a:off x="366705" y="2296177"/>
              <a:ext cx="653751" cy="1659554"/>
            </a:xfrm>
            <a:prstGeom prst="straightConnector1">
              <a:avLst/>
            </a:prstGeom>
            <a:noFill/>
            <a:ln w="9525" cap="flat" cmpd="sng">
              <a:solidFill>
                <a:srgbClr val="FF0000"/>
              </a:solidFill>
              <a:prstDash val="solid"/>
              <a:miter lim="800000"/>
              <a:headEnd type="none" w="sm" len="sm"/>
              <a:tailEnd type="triangle" w="med" len="med"/>
            </a:ln>
          </p:spPr>
        </p:cxnSp>
        <p:sp>
          <p:nvSpPr>
            <p:cNvPr id="882" name="Google Shape;882;p41"/>
            <p:cNvSpPr txBox="1"/>
            <p:nvPr/>
          </p:nvSpPr>
          <p:spPr>
            <a:xfrm>
              <a:off x="692969" y="3930359"/>
              <a:ext cx="1582594"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0" i="1" u="none" strike="noStrike" cap="none" dirty="0">
                  <a:solidFill>
                    <a:srgbClr val="FF0000"/>
                  </a:solidFill>
                  <a:latin typeface="Calibri"/>
                  <a:ea typeface="Calibri"/>
                  <a:cs typeface="Calibri"/>
                  <a:sym typeface="Calibri"/>
                </a:rPr>
                <a:t>At least one own information  layer must be active</a:t>
              </a:r>
              <a:endParaRPr dirty="0"/>
            </a:p>
          </p:txBody>
        </p:sp>
      </p:grpSp>
      <p:sp>
        <p:nvSpPr>
          <p:cNvPr id="883" name="Google Shape;883;p41"/>
          <p:cNvSpPr txBox="1">
            <a:spLocks noGrp="1"/>
          </p:cNvSpPr>
          <p:nvPr>
            <p:ph type="title"/>
          </p:nvPr>
        </p:nvSpPr>
        <p:spPr>
          <a:xfrm>
            <a:off x="838200" y="365125"/>
            <a:ext cx="4571436" cy="7485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40"/>
              <a:buFont typeface="Calibri"/>
              <a:buNone/>
            </a:pPr>
            <a:r>
              <a:rPr lang="en-GB" sz="2916" b="1" dirty="0"/>
              <a:t>Horizontal Menu</a:t>
            </a:r>
            <a:br>
              <a:rPr lang="en-GB" sz="1458" b="1" i="1" dirty="0">
                <a:latin typeface="Calibri"/>
                <a:ea typeface="Calibri"/>
                <a:cs typeface="Calibri"/>
                <a:sym typeface="Calibri"/>
              </a:rPr>
            </a:br>
            <a:r>
              <a:rPr lang="en-GB" sz="1458" dirty="0"/>
              <a:t>Tools -  Tools to create, edit and delete georeferenced points, lines, polygons and circles</a:t>
            </a:r>
            <a:endParaRPr sz="2592" dirty="0"/>
          </a:p>
        </p:txBody>
      </p:sp>
      <p:grpSp>
        <p:nvGrpSpPr>
          <p:cNvPr id="18" name="Group 17">
            <a:extLst>
              <a:ext uri="{FF2B5EF4-FFF2-40B4-BE49-F238E27FC236}">
                <a16:creationId xmlns:a16="http://schemas.microsoft.com/office/drawing/2014/main" id="{15835B5E-2D95-43FA-BC8B-1DCAB3779FBB}"/>
              </a:ext>
            </a:extLst>
          </p:cNvPr>
          <p:cNvGrpSpPr/>
          <p:nvPr/>
        </p:nvGrpSpPr>
        <p:grpSpPr>
          <a:xfrm>
            <a:off x="4128157" y="964480"/>
            <a:ext cx="351667" cy="360040"/>
            <a:chOff x="4128157" y="740068"/>
            <a:chExt cx="351667" cy="360040"/>
          </a:xfrm>
        </p:grpSpPr>
        <p:pic>
          <p:nvPicPr>
            <p:cNvPr id="884" name="Google Shape;884;p41"/>
            <p:cNvPicPr preferRelativeResize="0"/>
            <p:nvPr/>
          </p:nvPicPr>
          <p:blipFill rotWithShape="1">
            <a:blip r:embed="rId5">
              <a:alphaModFix/>
            </a:blip>
            <a:srcRect/>
            <a:stretch/>
          </p:blipFill>
          <p:spPr>
            <a:xfrm>
              <a:off x="4128157" y="740068"/>
              <a:ext cx="351667" cy="360040"/>
            </a:xfrm>
            <a:prstGeom prst="ellipse">
              <a:avLst/>
            </a:prstGeom>
            <a:noFill/>
            <a:ln>
              <a:noFill/>
            </a:ln>
          </p:spPr>
        </p:pic>
        <p:pic>
          <p:nvPicPr>
            <p:cNvPr id="17" name="Picture 16">
              <a:extLst>
                <a:ext uri="{FF2B5EF4-FFF2-40B4-BE49-F238E27FC236}">
                  <a16:creationId xmlns:a16="http://schemas.microsoft.com/office/drawing/2014/main" id="{53683851-F83E-4344-86BC-0D7016D83E7C}"/>
                </a:ext>
              </a:extLst>
            </p:cNvPr>
            <p:cNvPicPr>
              <a:picLocks noChangeAspect="1"/>
            </p:cNvPicPr>
            <p:nvPr/>
          </p:nvPicPr>
          <p:blipFill>
            <a:blip r:embed="rId6"/>
            <a:stretch>
              <a:fillRect/>
            </a:stretch>
          </p:blipFill>
          <p:spPr>
            <a:xfrm>
              <a:off x="4175898" y="802117"/>
              <a:ext cx="248659" cy="239616"/>
            </a:xfrm>
            <a:prstGeom prst="rect">
              <a:avLst/>
            </a:prstGeom>
          </p:spPr>
        </p:pic>
      </p:grpSp>
      <p:grpSp>
        <p:nvGrpSpPr>
          <p:cNvPr id="52" name="Group 51">
            <a:extLst>
              <a:ext uri="{FF2B5EF4-FFF2-40B4-BE49-F238E27FC236}">
                <a16:creationId xmlns:a16="http://schemas.microsoft.com/office/drawing/2014/main" id="{574F5D5F-A209-44D7-8B11-F84DBDF7B929}"/>
              </a:ext>
            </a:extLst>
          </p:cNvPr>
          <p:cNvGrpSpPr/>
          <p:nvPr/>
        </p:nvGrpSpPr>
        <p:grpSpPr>
          <a:xfrm>
            <a:off x="9438063" y="2048234"/>
            <a:ext cx="351667" cy="360040"/>
            <a:chOff x="4128157" y="740068"/>
            <a:chExt cx="351667" cy="360040"/>
          </a:xfrm>
        </p:grpSpPr>
        <p:pic>
          <p:nvPicPr>
            <p:cNvPr id="53" name="Google Shape;884;p41">
              <a:extLst>
                <a:ext uri="{FF2B5EF4-FFF2-40B4-BE49-F238E27FC236}">
                  <a16:creationId xmlns:a16="http://schemas.microsoft.com/office/drawing/2014/main" id="{CD6EE5D5-5F52-4AE5-9715-41CF457A3353}"/>
                </a:ext>
              </a:extLst>
            </p:cNvPr>
            <p:cNvPicPr preferRelativeResize="0"/>
            <p:nvPr/>
          </p:nvPicPr>
          <p:blipFill rotWithShape="1">
            <a:blip r:embed="rId5">
              <a:alphaModFix/>
            </a:blip>
            <a:srcRect/>
            <a:stretch/>
          </p:blipFill>
          <p:spPr>
            <a:xfrm>
              <a:off x="4128157" y="740068"/>
              <a:ext cx="351667" cy="360040"/>
            </a:xfrm>
            <a:prstGeom prst="ellipse">
              <a:avLst/>
            </a:prstGeom>
            <a:noFill/>
            <a:ln>
              <a:noFill/>
            </a:ln>
          </p:spPr>
        </p:pic>
        <p:pic>
          <p:nvPicPr>
            <p:cNvPr id="54" name="Picture 53">
              <a:extLst>
                <a:ext uri="{FF2B5EF4-FFF2-40B4-BE49-F238E27FC236}">
                  <a16:creationId xmlns:a16="http://schemas.microsoft.com/office/drawing/2014/main" id="{412DA1B0-C232-4A5D-B0DB-857440464B3A}"/>
                </a:ext>
              </a:extLst>
            </p:cNvPr>
            <p:cNvPicPr>
              <a:picLocks noChangeAspect="1"/>
            </p:cNvPicPr>
            <p:nvPr/>
          </p:nvPicPr>
          <p:blipFill>
            <a:blip r:embed="rId6"/>
            <a:stretch>
              <a:fillRect/>
            </a:stretch>
          </p:blipFill>
          <p:spPr>
            <a:xfrm>
              <a:off x="4175898" y="802117"/>
              <a:ext cx="248659" cy="239616"/>
            </a:xfrm>
            <a:prstGeom prst="rect">
              <a:avLst/>
            </a:prstGeom>
          </p:spPr>
        </p:pic>
      </p:grpSp>
      <p:sp>
        <p:nvSpPr>
          <p:cNvPr id="58" name="Google Shape;861;p41">
            <a:extLst>
              <a:ext uri="{FF2B5EF4-FFF2-40B4-BE49-F238E27FC236}">
                <a16:creationId xmlns:a16="http://schemas.microsoft.com/office/drawing/2014/main" id="{6AACD266-78C0-4040-80C8-D6C46C1EA22B}"/>
              </a:ext>
            </a:extLst>
          </p:cNvPr>
          <p:cNvSpPr/>
          <p:nvPr/>
        </p:nvSpPr>
        <p:spPr>
          <a:xfrm>
            <a:off x="49204" y="1930480"/>
            <a:ext cx="317501" cy="36004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59" name="Google Shape;860;p41">
            <a:extLst>
              <a:ext uri="{FF2B5EF4-FFF2-40B4-BE49-F238E27FC236}">
                <a16:creationId xmlns:a16="http://schemas.microsoft.com/office/drawing/2014/main" id="{5F1F7FED-F717-4030-AE6B-4EDDBA2FDBF3}"/>
              </a:ext>
            </a:extLst>
          </p:cNvPr>
          <p:cNvSpPr/>
          <p:nvPr/>
        </p:nvSpPr>
        <p:spPr>
          <a:xfrm>
            <a:off x="130439" y="15498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grpSp>
        <p:nvGrpSpPr>
          <p:cNvPr id="23" name="Group 22">
            <a:extLst>
              <a:ext uri="{FF2B5EF4-FFF2-40B4-BE49-F238E27FC236}">
                <a16:creationId xmlns:a16="http://schemas.microsoft.com/office/drawing/2014/main" id="{F559E966-4280-47D0-B56A-F3CF3DC009F7}"/>
              </a:ext>
            </a:extLst>
          </p:cNvPr>
          <p:cNvGrpSpPr/>
          <p:nvPr/>
        </p:nvGrpSpPr>
        <p:grpSpPr>
          <a:xfrm>
            <a:off x="8679539" y="2835588"/>
            <a:ext cx="185418" cy="189833"/>
            <a:chOff x="8428944" y="3304646"/>
            <a:chExt cx="271220" cy="277678"/>
          </a:xfrm>
        </p:grpSpPr>
        <p:pic>
          <p:nvPicPr>
            <p:cNvPr id="64" name="Google Shape;884;p41">
              <a:extLst>
                <a:ext uri="{FF2B5EF4-FFF2-40B4-BE49-F238E27FC236}">
                  <a16:creationId xmlns:a16="http://schemas.microsoft.com/office/drawing/2014/main" id="{B0299B39-EA96-4598-820E-81735028F3D6}"/>
                </a:ext>
              </a:extLst>
            </p:cNvPr>
            <p:cNvPicPr preferRelativeResize="0"/>
            <p:nvPr/>
          </p:nvPicPr>
          <p:blipFill rotWithShape="1">
            <a:blip r:embed="rId5">
              <a:alphaModFix/>
            </a:blip>
            <a:srcRect/>
            <a:stretch/>
          </p:blipFill>
          <p:spPr>
            <a:xfrm>
              <a:off x="8428944" y="3304646"/>
              <a:ext cx="271220" cy="277678"/>
            </a:xfrm>
            <a:prstGeom prst="ellipse">
              <a:avLst/>
            </a:prstGeom>
            <a:noFill/>
            <a:ln>
              <a:noFill/>
            </a:ln>
          </p:spPr>
        </p:pic>
        <p:pic>
          <p:nvPicPr>
            <p:cNvPr id="65" name="Picture 64">
              <a:extLst>
                <a:ext uri="{FF2B5EF4-FFF2-40B4-BE49-F238E27FC236}">
                  <a16:creationId xmlns:a16="http://schemas.microsoft.com/office/drawing/2014/main" id="{4738586E-18CD-4992-8EB7-A32C932D3657}"/>
                </a:ext>
              </a:extLst>
            </p:cNvPr>
            <p:cNvPicPr>
              <a:picLocks noChangeAspect="1"/>
            </p:cNvPicPr>
            <p:nvPr/>
          </p:nvPicPr>
          <p:blipFill>
            <a:blip r:embed="rId7"/>
            <a:stretch>
              <a:fillRect/>
            </a:stretch>
          </p:blipFill>
          <p:spPr>
            <a:xfrm>
              <a:off x="8478933" y="3345843"/>
              <a:ext cx="164589" cy="189911"/>
            </a:xfrm>
            <a:prstGeom prst="rect">
              <a:avLst/>
            </a:prstGeom>
          </p:spPr>
        </p:pic>
      </p:grpSp>
      <p:pic>
        <p:nvPicPr>
          <p:cNvPr id="77" name="Google Shape;884;p41">
            <a:extLst>
              <a:ext uri="{FF2B5EF4-FFF2-40B4-BE49-F238E27FC236}">
                <a16:creationId xmlns:a16="http://schemas.microsoft.com/office/drawing/2014/main" id="{1080A169-FAAD-47E3-B3B6-82FFE75AA145}"/>
              </a:ext>
            </a:extLst>
          </p:cNvPr>
          <p:cNvPicPr preferRelativeResize="0"/>
          <p:nvPr/>
        </p:nvPicPr>
        <p:blipFill rotWithShape="1">
          <a:blip r:embed="rId5">
            <a:alphaModFix/>
          </a:blip>
          <a:srcRect/>
          <a:stretch/>
        </p:blipFill>
        <p:spPr>
          <a:xfrm>
            <a:off x="8679539" y="3691468"/>
            <a:ext cx="185418" cy="189833"/>
          </a:xfrm>
          <a:prstGeom prst="ellipse">
            <a:avLst/>
          </a:prstGeom>
          <a:noFill/>
          <a:ln>
            <a:noFill/>
          </a:ln>
        </p:spPr>
      </p:pic>
      <p:pic>
        <p:nvPicPr>
          <p:cNvPr id="80" name="Google Shape;884;p41">
            <a:extLst>
              <a:ext uri="{FF2B5EF4-FFF2-40B4-BE49-F238E27FC236}">
                <a16:creationId xmlns:a16="http://schemas.microsoft.com/office/drawing/2014/main" id="{2E1D9807-5B3F-48EE-B139-0D20A02BEEB8}"/>
              </a:ext>
            </a:extLst>
          </p:cNvPr>
          <p:cNvPicPr preferRelativeResize="0"/>
          <p:nvPr/>
        </p:nvPicPr>
        <p:blipFill rotWithShape="1">
          <a:blip r:embed="rId5">
            <a:alphaModFix/>
          </a:blip>
          <a:srcRect/>
          <a:stretch/>
        </p:blipFill>
        <p:spPr>
          <a:xfrm>
            <a:off x="8679539" y="3905439"/>
            <a:ext cx="185418" cy="189833"/>
          </a:xfrm>
          <a:prstGeom prst="ellipse">
            <a:avLst/>
          </a:prstGeom>
          <a:noFill/>
          <a:ln>
            <a:noFill/>
          </a:ln>
        </p:spPr>
      </p:pic>
      <p:grpSp>
        <p:nvGrpSpPr>
          <p:cNvPr id="26" name="Group 25">
            <a:extLst>
              <a:ext uri="{FF2B5EF4-FFF2-40B4-BE49-F238E27FC236}">
                <a16:creationId xmlns:a16="http://schemas.microsoft.com/office/drawing/2014/main" id="{A13E7095-73AE-473C-9473-B21CBE4A1601}"/>
              </a:ext>
            </a:extLst>
          </p:cNvPr>
          <p:cNvGrpSpPr/>
          <p:nvPr/>
        </p:nvGrpSpPr>
        <p:grpSpPr>
          <a:xfrm>
            <a:off x="8679539" y="3049558"/>
            <a:ext cx="185418" cy="189833"/>
            <a:chOff x="8477148" y="3548053"/>
            <a:chExt cx="185418" cy="189833"/>
          </a:xfrm>
        </p:grpSpPr>
        <p:pic>
          <p:nvPicPr>
            <p:cNvPr id="68" name="Google Shape;884;p41">
              <a:extLst>
                <a:ext uri="{FF2B5EF4-FFF2-40B4-BE49-F238E27FC236}">
                  <a16:creationId xmlns:a16="http://schemas.microsoft.com/office/drawing/2014/main" id="{690452A5-FBD3-469B-8B73-25C2B494E371}"/>
                </a:ext>
              </a:extLst>
            </p:cNvPr>
            <p:cNvPicPr preferRelativeResize="0"/>
            <p:nvPr/>
          </p:nvPicPr>
          <p:blipFill rotWithShape="1">
            <a:blip r:embed="rId5">
              <a:alphaModFix/>
            </a:blip>
            <a:srcRect/>
            <a:stretch/>
          </p:blipFill>
          <p:spPr>
            <a:xfrm>
              <a:off x="8477148" y="3548053"/>
              <a:ext cx="185418" cy="189833"/>
            </a:xfrm>
            <a:prstGeom prst="ellipse">
              <a:avLst/>
            </a:prstGeom>
            <a:noFill/>
            <a:ln>
              <a:noFill/>
            </a:ln>
          </p:spPr>
        </p:pic>
        <p:pic>
          <p:nvPicPr>
            <p:cNvPr id="25" name="Picture 24">
              <a:extLst>
                <a:ext uri="{FF2B5EF4-FFF2-40B4-BE49-F238E27FC236}">
                  <a16:creationId xmlns:a16="http://schemas.microsoft.com/office/drawing/2014/main" id="{963CE1C9-C1EF-4A31-96D0-B85EC54F333B}"/>
                </a:ext>
              </a:extLst>
            </p:cNvPr>
            <p:cNvPicPr>
              <a:picLocks noChangeAspect="1"/>
            </p:cNvPicPr>
            <p:nvPr/>
          </p:nvPicPr>
          <p:blipFill>
            <a:blip r:embed="rId8"/>
            <a:stretch>
              <a:fillRect/>
            </a:stretch>
          </p:blipFill>
          <p:spPr>
            <a:xfrm>
              <a:off x="8502678" y="3584897"/>
              <a:ext cx="129809" cy="116144"/>
            </a:xfrm>
            <a:prstGeom prst="rect">
              <a:avLst/>
            </a:prstGeom>
          </p:spPr>
        </p:pic>
      </p:grpSp>
      <p:grpSp>
        <p:nvGrpSpPr>
          <p:cNvPr id="32" name="Group 31">
            <a:extLst>
              <a:ext uri="{FF2B5EF4-FFF2-40B4-BE49-F238E27FC236}">
                <a16:creationId xmlns:a16="http://schemas.microsoft.com/office/drawing/2014/main" id="{2F516949-B682-4A62-9EC4-C1333385CEC9}"/>
              </a:ext>
            </a:extLst>
          </p:cNvPr>
          <p:cNvGrpSpPr/>
          <p:nvPr/>
        </p:nvGrpSpPr>
        <p:grpSpPr>
          <a:xfrm>
            <a:off x="8679539" y="3263528"/>
            <a:ext cx="185418" cy="189833"/>
            <a:chOff x="8477148" y="3762023"/>
            <a:chExt cx="185418" cy="189833"/>
          </a:xfrm>
        </p:grpSpPr>
        <p:pic>
          <p:nvPicPr>
            <p:cNvPr id="71" name="Google Shape;884;p41">
              <a:extLst>
                <a:ext uri="{FF2B5EF4-FFF2-40B4-BE49-F238E27FC236}">
                  <a16:creationId xmlns:a16="http://schemas.microsoft.com/office/drawing/2014/main" id="{72022DB3-C8C0-4290-A77D-6E1546FB4AAF}"/>
                </a:ext>
              </a:extLst>
            </p:cNvPr>
            <p:cNvPicPr preferRelativeResize="0"/>
            <p:nvPr/>
          </p:nvPicPr>
          <p:blipFill rotWithShape="1">
            <a:blip r:embed="rId5">
              <a:alphaModFix/>
            </a:blip>
            <a:srcRect/>
            <a:stretch/>
          </p:blipFill>
          <p:spPr>
            <a:xfrm>
              <a:off x="8477148" y="3762023"/>
              <a:ext cx="185418" cy="189833"/>
            </a:xfrm>
            <a:prstGeom prst="ellipse">
              <a:avLst/>
            </a:prstGeom>
            <a:noFill/>
            <a:ln>
              <a:noFill/>
            </a:ln>
          </p:spPr>
        </p:pic>
        <p:pic>
          <p:nvPicPr>
            <p:cNvPr id="28" name="Picture 27">
              <a:extLst>
                <a:ext uri="{FF2B5EF4-FFF2-40B4-BE49-F238E27FC236}">
                  <a16:creationId xmlns:a16="http://schemas.microsoft.com/office/drawing/2014/main" id="{CBDC4C95-F1D3-4485-8C91-2FE0FB7ED4E1}"/>
                </a:ext>
              </a:extLst>
            </p:cNvPr>
            <p:cNvPicPr>
              <a:picLocks noChangeAspect="1"/>
            </p:cNvPicPr>
            <p:nvPr/>
          </p:nvPicPr>
          <p:blipFill>
            <a:blip r:embed="rId9"/>
            <a:stretch>
              <a:fillRect/>
            </a:stretch>
          </p:blipFill>
          <p:spPr>
            <a:xfrm>
              <a:off x="8516403" y="3788189"/>
              <a:ext cx="112672" cy="117180"/>
            </a:xfrm>
            <a:prstGeom prst="rect">
              <a:avLst/>
            </a:prstGeom>
          </p:spPr>
        </p:pic>
      </p:grpSp>
      <p:grpSp>
        <p:nvGrpSpPr>
          <p:cNvPr id="31" name="Group 30">
            <a:extLst>
              <a:ext uri="{FF2B5EF4-FFF2-40B4-BE49-F238E27FC236}">
                <a16:creationId xmlns:a16="http://schemas.microsoft.com/office/drawing/2014/main" id="{758ADA80-09EA-4690-A212-231D37D27FC9}"/>
              </a:ext>
            </a:extLst>
          </p:cNvPr>
          <p:cNvGrpSpPr/>
          <p:nvPr/>
        </p:nvGrpSpPr>
        <p:grpSpPr>
          <a:xfrm>
            <a:off x="8679539" y="3477498"/>
            <a:ext cx="185418" cy="189833"/>
            <a:chOff x="8477148" y="3975993"/>
            <a:chExt cx="185418" cy="189833"/>
          </a:xfrm>
        </p:grpSpPr>
        <p:pic>
          <p:nvPicPr>
            <p:cNvPr id="74" name="Google Shape;884;p41">
              <a:extLst>
                <a:ext uri="{FF2B5EF4-FFF2-40B4-BE49-F238E27FC236}">
                  <a16:creationId xmlns:a16="http://schemas.microsoft.com/office/drawing/2014/main" id="{509B6188-360D-41E1-8DFC-22D31FD53BAF}"/>
                </a:ext>
              </a:extLst>
            </p:cNvPr>
            <p:cNvPicPr preferRelativeResize="0"/>
            <p:nvPr/>
          </p:nvPicPr>
          <p:blipFill rotWithShape="1">
            <a:blip r:embed="rId5">
              <a:alphaModFix/>
            </a:blip>
            <a:srcRect/>
            <a:stretch/>
          </p:blipFill>
          <p:spPr>
            <a:xfrm>
              <a:off x="8477148" y="3975993"/>
              <a:ext cx="185418" cy="189833"/>
            </a:xfrm>
            <a:prstGeom prst="ellipse">
              <a:avLst/>
            </a:prstGeom>
            <a:noFill/>
            <a:ln>
              <a:noFill/>
            </a:ln>
          </p:spPr>
        </p:pic>
        <p:pic>
          <p:nvPicPr>
            <p:cNvPr id="30" name="Picture 29">
              <a:extLst>
                <a:ext uri="{FF2B5EF4-FFF2-40B4-BE49-F238E27FC236}">
                  <a16:creationId xmlns:a16="http://schemas.microsoft.com/office/drawing/2014/main" id="{ABD51ED0-87A0-4D89-BE5D-E1B3B62BD0E6}"/>
                </a:ext>
              </a:extLst>
            </p:cNvPr>
            <p:cNvPicPr>
              <a:picLocks noChangeAspect="1"/>
            </p:cNvPicPr>
            <p:nvPr/>
          </p:nvPicPr>
          <p:blipFill>
            <a:blip r:embed="rId10"/>
            <a:stretch>
              <a:fillRect/>
            </a:stretch>
          </p:blipFill>
          <p:spPr>
            <a:xfrm>
              <a:off x="8502392" y="4005669"/>
              <a:ext cx="129931" cy="120125"/>
            </a:xfrm>
            <a:prstGeom prst="rect">
              <a:avLst/>
            </a:prstGeom>
          </p:spPr>
        </p:pic>
      </p:grpSp>
      <p:pic>
        <p:nvPicPr>
          <p:cNvPr id="34" name="Picture 33">
            <a:extLst>
              <a:ext uri="{FF2B5EF4-FFF2-40B4-BE49-F238E27FC236}">
                <a16:creationId xmlns:a16="http://schemas.microsoft.com/office/drawing/2014/main" id="{EA042563-7737-447F-B7C8-321C64991A52}"/>
              </a:ext>
            </a:extLst>
          </p:cNvPr>
          <p:cNvPicPr>
            <a:picLocks noChangeAspect="1"/>
          </p:cNvPicPr>
          <p:nvPr/>
        </p:nvPicPr>
        <p:blipFill>
          <a:blip r:embed="rId11"/>
          <a:stretch>
            <a:fillRect/>
          </a:stretch>
        </p:blipFill>
        <p:spPr>
          <a:xfrm>
            <a:off x="8718321" y="3730604"/>
            <a:ext cx="112825" cy="122035"/>
          </a:xfrm>
          <a:prstGeom prst="rect">
            <a:avLst/>
          </a:prstGeom>
        </p:spPr>
      </p:pic>
      <p:pic>
        <p:nvPicPr>
          <p:cNvPr id="36" name="Picture 35">
            <a:extLst>
              <a:ext uri="{FF2B5EF4-FFF2-40B4-BE49-F238E27FC236}">
                <a16:creationId xmlns:a16="http://schemas.microsoft.com/office/drawing/2014/main" id="{0E0CB24F-6D2C-48A7-9F73-42AA679FA667}"/>
              </a:ext>
            </a:extLst>
          </p:cNvPr>
          <p:cNvPicPr>
            <a:picLocks noChangeAspect="1"/>
          </p:cNvPicPr>
          <p:nvPr/>
        </p:nvPicPr>
        <p:blipFill>
          <a:blip r:embed="rId12"/>
          <a:stretch>
            <a:fillRect/>
          </a:stretch>
        </p:blipFill>
        <p:spPr>
          <a:xfrm>
            <a:off x="8713714" y="3934834"/>
            <a:ext cx="109202" cy="131042"/>
          </a:xfrm>
          <a:prstGeom prst="rect">
            <a:avLst/>
          </a:prstGeom>
        </p:spPr>
      </p:pic>
      <p:sp>
        <p:nvSpPr>
          <p:cNvPr id="95" name="Google Shape;861;p41">
            <a:extLst>
              <a:ext uri="{FF2B5EF4-FFF2-40B4-BE49-F238E27FC236}">
                <a16:creationId xmlns:a16="http://schemas.microsoft.com/office/drawing/2014/main" id="{A3C75C12-477B-4F06-AED4-C8CD5ADA4744}"/>
              </a:ext>
            </a:extLst>
          </p:cNvPr>
          <p:cNvSpPr/>
          <p:nvPr/>
        </p:nvSpPr>
        <p:spPr>
          <a:xfrm>
            <a:off x="756920" y="2048234"/>
            <a:ext cx="553720" cy="54006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5">
                                            <p:txEl>
                                              <p:pRg st="9" end="9"/>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6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86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6"/>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1"/>
                                          </p:stCondLst>
                                        </p:cTn>
                                        <p:tgtEl>
                                          <p:spTgt spid="859"/>
                                        </p:tgtEl>
                                        <p:attrNameLst>
                                          <p:attrName>style.visibility</p:attrName>
                                        </p:attrNameLst>
                                      </p:cBhvr>
                                      <p:to>
                                        <p:strVal val="hidden"/>
                                      </p:to>
                                    </p:set>
                                  </p:childTnLst>
                                </p:cTn>
                              </p:par>
                              <p:par>
                                <p:cTn id="49" presetID="1" presetClass="entr" presetSubtype="0" fill="hold" nodeType="withEffect">
                                  <p:stCondLst>
                                    <p:cond delay="1000"/>
                                  </p:stCondLst>
                                  <p:childTnLst>
                                    <p:set>
                                      <p:cBhvr>
                                        <p:cTn id="50" dur="1" fill="hold">
                                          <p:stCondLst>
                                            <p:cond delay="0"/>
                                          </p:stCondLst>
                                        </p:cTn>
                                        <p:tgtEl>
                                          <p:spTgt spid="88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5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13" name="Picture 12">
            <a:extLst>
              <a:ext uri="{FF2B5EF4-FFF2-40B4-BE49-F238E27FC236}">
                <a16:creationId xmlns:a16="http://schemas.microsoft.com/office/drawing/2014/main" id="{60DB38D1-449A-4344-BA03-EFDDB05D6AE8}"/>
              </a:ext>
            </a:extLst>
          </p:cNvPr>
          <p:cNvPicPr>
            <a:picLocks noChangeAspect="1"/>
          </p:cNvPicPr>
          <p:nvPr/>
        </p:nvPicPr>
        <p:blipFill>
          <a:blip r:embed="rId3"/>
          <a:stretch>
            <a:fillRect/>
          </a:stretch>
        </p:blipFill>
        <p:spPr>
          <a:xfrm>
            <a:off x="150412" y="1804308"/>
            <a:ext cx="7946275" cy="4291533"/>
          </a:xfrm>
          <a:prstGeom prst="rect">
            <a:avLst/>
          </a:prstGeom>
        </p:spPr>
      </p:pic>
      <p:pic>
        <p:nvPicPr>
          <p:cNvPr id="859" name="Google Shape;859;p41"/>
          <p:cNvPicPr preferRelativeResize="0"/>
          <p:nvPr/>
        </p:nvPicPr>
        <p:blipFill rotWithShape="1">
          <a:blip r:embed="rId4">
            <a:alphaModFix/>
          </a:blip>
          <a:srcRect/>
          <a:stretch/>
        </p:blipFill>
        <p:spPr>
          <a:xfrm>
            <a:off x="3483830" y="3040392"/>
            <a:ext cx="952815" cy="988683"/>
          </a:xfrm>
          <a:prstGeom prst="rect">
            <a:avLst/>
          </a:prstGeom>
          <a:noFill/>
          <a:ln>
            <a:noFill/>
          </a:ln>
        </p:spPr>
      </p:pic>
      <p:sp>
        <p:nvSpPr>
          <p:cNvPr id="860" name="Google Shape;860;p41"/>
          <p:cNvSpPr/>
          <p:nvPr/>
        </p:nvSpPr>
        <p:spPr>
          <a:xfrm>
            <a:off x="979319" y="167281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5" name="Google Shape;865;p41"/>
          <p:cNvSpPr txBox="1"/>
          <p:nvPr/>
        </p:nvSpPr>
        <p:spPr>
          <a:xfrm>
            <a:off x="8299631" y="261756"/>
            <a:ext cx="3892369" cy="6555600"/>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Activate at least one Information Layer of type “Points”</a:t>
            </a:r>
          </a:p>
          <a:p>
            <a:pPr marL="342900" marR="0" lvl="0" indent="-342900" algn="just" rtl="0">
              <a:spcBef>
                <a:spcPts val="0"/>
              </a:spcBef>
              <a:spcAft>
                <a:spcPts val="0"/>
              </a:spcAft>
              <a:buClr>
                <a:schemeClr val="dk1"/>
              </a:buClr>
              <a:buSzPts val="1600"/>
              <a:buFont typeface="Calibri"/>
              <a:buAutoNum type="arabicPeriod"/>
            </a:pPr>
            <a:endParaRPr lang="en-GB" sz="16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 </a:t>
            </a:r>
            <a:r>
              <a:rPr lang="en-GB" i="1" dirty="0">
                <a:solidFill>
                  <a:schemeClr val="accent1"/>
                </a:solidFill>
                <a:latin typeface="Calibri"/>
                <a:ea typeface="Calibri"/>
                <a:cs typeface="Calibri"/>
                <a:sym typeface="Calibri"/>
              </a:rPr>
              <a:t>The drawing toolbar </a:t>
            </a:r>
            <a:r>
              <a:rPr lang="en-GB" sz="1400" b="0" i="1" u="none" strike="noStrike" cap="none" dirty="0">
                <a:solidFill>
                  <a:schemeClr val="accent1"/>
                </a:solidFill>
                <a:latin typeface="Calibri"/>
                <a:ea typeface="Calibri"/>
                <a:cs typeface="Calibri"/>
                <a:sym typeface="Calibri"/>
              </a:rPr>
              <a:t>opens</a:t>
            </a:r>
            <a:endParaRPr sz="1800" b="0" i="0" u="none" strike="noStrike" cap="none"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Select one of the actions on the drawing toolbar:</a:t>
            </a:r>
          </a:p>
          <a:p>
            <a:pPr marL="306000" lvl="1">
              <a:buClr>
                <a:schemeClr val="accent1"/>
              </a:buClr>
              <a:buSzPts val="1400"/>
            </a:pPr>
            <a:r>
              <a:rPr lang="en-GB" i="1" dirty="0">
                <a:solidFill>
                  <a:schemeClr val="accent1"/>
                </a:solidFill>
                <a:latin typeface="Calibri"/>
                <a:ea typeface="Calibri"/>
                <a:cs typeface="Calibri"/>
                <a:sym typeface="Calibri"/>
              </a:rPr>
              <a:t>Create Point</a:t>
            </a:r>
            <a:endParaRPr lang="en-GB" sz="1800" dirty="0">
              <a:solidFill>
                <a:schemeClr val="dk1"/>
              </a:solidFill>
              <a:latin typeface="Calibri"/>
              <a:ea typeface="Calibri"/>
              <a:cs typeface="Calibri"/>
              <a:sym typeface="Calibri"/>
            </a:endParaRP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Line</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Polygon</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Circle</a:t>
            </a:r>
          </a:p>
          <a:p>
            <a:pPr marL="306000" lvl="1">
              <a:buClr>
                <a:schemeClr val="accent1"/>
              </a:buClr>
              <a:buSzPts val="1400"/>
            </a:pPr>
            <a:r>
              <a:rPr lang="en-GB" i="1" dirty="0">
                <a:solidFill>
                  <a:schemeClr val="tx2">
                    <a:lumMod val="90000"/>
                  </a:schemeClr>
                </a:solidFill>
                <a:latin typeface="Calibri"/>
                <a:ea typeface="Calibri"/>
                <a:cs typeface="Calibri"/>
                <a:sym typeface="Calibri"/>
              </a:rPr>
              <a:t>Edit Objects</a:t>
            </a:r>
          </a:p>
          <a:p>
            <a:pPr marL="306000" lvl="1">
              <a:buClr>
                <a:schemeClr val="accent1"/>
              </a:buClr>
              <a:buSzPts val="1400"/>
            </a:pPr>
            <a:r>
              <a:rPr lang="en-GB" i="1" dirty="0">
                <a:solidFill>
                  <a:schemeClr val="tx2">
                    <a:lumMod val="90000"/>
                  </a:schemeClr>
                </a:solidFill>
                <a:latin typeface="Calibri"/>
                <a:ea typeface="Calibri"/>
                <a:cs typeface="Calibri"/>
                <a:sym typeface="Calibri"/>
              </a:rPr>
              <a:t>Delete Objects</a:t>
            </a:r>
          </a:p>
          <a:p>
            <a:pPr marL="306000" lvl="1">
              <a:buClr>
                <a:schemeClr val="accent1"/>
              </a:buClr>
              <a:buSzPts val="1400"/>
            </a:pPr>
            <a:r>
              <a:rPr lang="pt-PT" sz="1600" dirty="0" err="1">
                <a:solidFill>
                  <a:schemeClr val="dk1"/>
                </a:solidFill>
                <a:latin typeface="Calibri"/>
                <a:ea typeface="Calibri"/>
                <a:cs typeface="Calibri"/>
              </a:rPr>
              <a:t>With</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Create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Point</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selected</a:t>
            </a:r>
            <a:r>
              <a:rPr lang="pt-PT" sz="1600" dirty="0">
                <a:solidFill>
                  <a:schemeClr val="dk1"/>
                </a:solidFill>
                <a:latin typeface="Calibri"/>
                <a:ea typeface="Calibri"/>
                <a:cs typeface="Calibri"/>
              </a:rPr>
              <a:t> </a:t>
            </a:r>
            <a:br>
              <a:rPr lang="pt-PT" sz="1600" dirty="0">
                <a:solidFill>
                  <a:schemeClr val="dk1"/>
                </a:solidFill>
                <a:latin typeface="Calibri"/>
                <a:ea typeface="Calibri"/>
                <a:cs typeface="Calibri"/>
              </a:rPr>
            </a:br>
            <a:r>
              <a:rPr lang="pt-PT" sz="1600" dirty="0" err="1">
                <a:solidFill>
                  <a:schemeClr val="dk1"/>
                </a:solidFill>
                <a:latin typeface="Calibri"/>
                <a:ea typeface="Calibri"/>
                <a:cs typeface="Calibri"/>
              </a:rPr>
              <a:t>click</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on</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point</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position</a:t>
            </a:r>
            <a:r>
              <a:rPr lang="pt-PT" sz="1600" dirty="0">
                <a:solidFill>
                  <a:schemeClr val="dk1"/>
                </a:solidFill>
                <a:latin typeface="Calibri"/>
                <a:ea typeface="Calibri"/>
                <a:cs typeface="Calibri"/>
              </a:rPr>
              <a:t> in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map</a:t>
            </a:r>
            <a:r>
              <a:rPr lang="pt-PT" sz="1600" dirty="0">
                <a:solidFill>
                  <a:schemeClr val="dk1"/>
                </a:solidFill>
                <a:latin typeface="Calibri"/>
                <a:ea typeface="Calibri"/>
                <a:cs typeface="Calibri"/>
              </a:rPr>
              <a:t> </a:t>
            </a:r>
          </a:p>
          <a:p>
            <a:pPr marL="306000" lvl="1">
              <a:buClr>
                <a:schemeClr val="accent1"/>
              </a:buClr>
              <a:buSzPts val="1400"/>
            </a:pPr>
            <a:endParaRPr lang="pt-PT" sz="1600" dirty="0">
              <a:solidFill>
                <a:schemeClr val="dk1"/>
              </a:solidFill>
              <a:latin typeface="Calibri"/>
              <a:ea typeface="Calibri"/>
              <a:cs typeface="Calibri"/>
              <a:sym typeface="Calibri"/>
            </a:endParaRPr>
          </a:p>
          <a:p>
            <a:pPr marL="306000" lvl="1"/>
            <a:r>
              <a:rPr lang="en-GB" sz="1800" dirty="0">
                <a:solidFill>
                  <a:schemeClr val="dk1"/>
                </a:solidFill>
                <a:latin typeface="Calibri"/>
                <a:ea typeface="Calibri"/>
                <a:cs typeface="Calibri"/>
                <a:sym typeface="Calibri"/>
              </a:rPr>
              <a:t>Fulfil the fields</a:t>
            </a:r>
            <a:endParaRPr lang="en-GB" sz="1600" dirty="0"/>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Layer </a:t>
            </a:r>
            <a:r>
              <a:rPr lang="en-GB" sz="1600" i="1" dirty="0">
                <a:solidFill>
                  <a:srgbClr val="FF0000"/>
                </a:solidFill>
                <a:latin typeface="Calibri"/>
                <a:ea typeface="Calibri"/>
                <a:cs typeface="Calibri"/>
                <a:sym typeface="Calibri"/>
              </a:rPr>
              <a:t>-&gt; mandatory</a:t>
            </a:r>
            <a:endParaRPr lang="en-GB" sz="1600" dirty="0"/>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Name </a:t>
            </a:r>
            <a:r>
              <a:rPr lang="en-GB" sz="1600" i="1" dirty="0">
                <a:solidFill>
                  <a:srgbClr val="FF0000"/>
                </a:solidFill>
                <a:latin typeface="Calibri"/>
                <a:ea typeface="Calibri"/>
                <a:cs typeface="Calibri"/>
                <a:sym typeface="Calibri"/>
              </a:rPr>
              <a:t>-&gt; mandatory</a:t>
            </a:r>
            <a:endParaRPr lang="en-GB" sz="1600" dirty="0"/>
          </a:p>
          <a:p>
            <a:pPr marL="591750" lvl="1" indent="-285750">
              <a:buClr>
                <a:schemeClr val="accent1"/>
              </a:buClr>
              <a:buSzPts val="1600"/>
              <a:buFont typeface="Arial"/>
              <a:buChar char="•"/>
            </a:pPr>
            <a:r>
              <a:rPr lang="en-GB" sz="1600" i="1" dirty="0" err="1">
                <a:solidFill>
                  <a:schemeClr val="accent1"/>
                </a:solidFill>
                <a:latin typeface="Calibri"/>
                <a:ea typeface="Calibri"/>
                <a:cs typeface="Calibri"/>
                <a:sym typeface="Calibri"/>
              </a:rPr>
              <a:t>PositionUTC</a:t>
            </a:r>
            <a:r>
              <a:rPr lang="en-GB" sz="1600" i="1" dirty="0">
                <a:solidFill>
                  <a:schemeClr val="accent1"/>
                </a:solidFill>
                <a:latin typeface="Calibri"/>
                <a:ea typeface="Calibri"/>
                <a:cs typeface="Calibri"/>
                <a:sym typeface="Calibri"/>
              </a:rPr>
              <a:t> </a:t>
            </a:r>
            <a:r>
              <a:rPr lang="en-GB" sz="1600" i="1" dirty="0">
                <a:solidFill>
                  <a:srgbClr val="FF0000"/>
                </a:solidFill>
                <a:latin typeface="Calibri"/>
                <a:ea typeface="Calibri"/>
                <a:cs typeface="Calibri"/>
                <a:sym typeface="Calibri"/>
              </a:rPr>
              <a:t>-&gt; mandatory</a:t>
            </a:r>
            <a:endParaRPr lang="en-GB" sz="1600" i="1" dirty="0">
              <a:solidFill>
                <a:schemeClr val="accent1"/>
              </a:solidFill>
              <a:latin typeface="Calibri"/>
              <a:ea typeface="Calibri"/>
              <a:cs typeface="Calibri"/>
              <a:sym typeface="Calibri"/>
            </a:endParaRP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Description</a:t>
            </a:r>
            <a:endParaRPr lang="en-GB" sz="1600" dirty="0"/>
          </a:p>
          <a:p>
            <a:pPr marL="591750" lvl="1" indent="-285750">
              <a:buClr>
                <a:schemeClr val="accent1"/>
              </a:buClr>
              <a:buSzPts val="1600"/>
              <a:buFont typeface="Arial"/>
              <a:buChar char="•"/>
            </a:pPr>
            <a:r>
              <a:rPr lang="en-GB" sz="1600" i="1" dirty="0" err="1">
                <a:solidFill>
                  <a:schemeClr val="accent1"/>
                </a:solidFill>
                <a:latin typeface="Calibri"/>
                <a:ea typeface="Calibri"/>
                <a:cs typeface="Calibri"/>
                <a:sym typeface="Calibri"/>
              </a:rPr>
              <a:t>Color</a:t>
            </a:r>
            <a:r>
              <a:rPr lang="en-GB" sz="1600" i="1" dirty="0">
                <a:solidFill>
                  <a:schemeClr val="accent1"/>
                </a:solidFill>
                <a:latin typeface="Calibri"/>
                <a:ea typeface="Calibri"/>
                <a:cs typeface="Calibri"/>
                <a:sym typeface="Calibri"/>
              </a:rPr>
              <a:t> </a:t>
            </a:r>
            <a:r>
              <a:rPr lang="en-GB" sz="1600" i="1" dirty="0">
                <a:solidFill>
                  <a:srgbClr val="FF0000"/>
                </a:solidFill>
                <a:latin typeface="Calibri"/>
                <a:ea typeface="Calibri"/>
                <a:cs typeface="Calibri"/>
                <a:sym typeface="Calibri"/>
              </a:rPr>
              <a:t>-&gt; mandatory</a:t>
            </a: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Latitude, Longitude </a:t>
            </a:r>
            <a:r>
              <a:rPr lang="en-GB" sz="1600" i="1" dirty="0">
                <a:solidFill>
                  <a:srgbClr val="FF0000"/>
                </a:solidFill>
                <a:latin typeface="Calibri"/>
                <a:ea typeface="Calibri"/>
                <a:cs typeface="Calibri"/>
                <a:sym typeface="Calibri"/>
              </a:rPr>
              <a:t>-&gt; mandatory</a:t>
            </a:r>
            <a:endParaRPr lang="en-GB" sz="1600" i="1" dirty="0">
              <a:solidFill>
                <a:srgbClr val="FF0000"/>
              </a:solidFill>
              <a:latin typeface="Calibri"/>
              <a:cs typeface="Calibri"/>
              <a:sym typeface="Calibri"/>
            </a:endParaRP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COG</a:t>
            </a: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SOG</a:t>
            </a:r>
          </a:p>
        </p:txBody>
      </p:sp>
      <p:sp>
        <p:nvSpPr>
          <p:cNvPr id="866" name="Google Shape;866;p41"/>
          <p:cNvSpPr/>
          <p:nvPr/>
        </p:nvSpPr>
        <p:spPr>
          <a:xfrm>
            <a:off x="8233806" y="97503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7" name="Google Shape;867;p41"/>
          <p:cNvSpPr/>
          <p:nvPr/>
        </p:nvSpPr>
        <p:spPr>
          <a:xfrm>
            <a:off x="8243728" y="2676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1</a:t>
            </a:r>
            <a:endParaRPr sz="1800" b="0" i="0" u="none" strike="noStrike" cap="none" dirty="0">
              <a:solidFill>
                <a:schemeClr val="dk1"/>
              </a:solidFill>
              <a:latin typeface="Calibri"/>
              <a:ea typeface="Calibri"/>
              <a:cs typeface="Calibri"/>
              <a:sym typeface="Calibri"/>
            </a:endParaRPr>
          </a:p>
        </p:txBody>
      </p:sp>
      <p:sp>
        <p:nvSpPr>
          <p:cNvPr id="870" name="Google Shape;870;p41"/>
          <p:cNvSpPr/>
          <p:nvPr/>
        </p:nvSpPr>
        <p:spPr>
          <a:xfrm>
            <a:off x="8226000" y="168455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883" name="Google Shape;883;p41"/>
          <p:cNvSpPr txBox="1">
            <a:spLocks noGrp="1"/>
          </p:cNvSpPr>
          <p:nvPr>
            <p:ph type="title"/>
          </p:nvPr>
        </p:nvSpPr>
        <p:spPr>
          <a:xfrm>
            <a:off x="838200" y="365125"/>
            <a:ext cx="4571436" cy="7485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40"/>
              <a:buFont typeface="Calibri"/>
              <a:buNone/>
            </a:pPr>
            <a:r>
              <a:rPr lang="en-GB" sz="2916" b="1" dirty="0"/>
              <a:t>Horizontal Menu</a:t>
            </a:r>
            <a:br>
              <a:rPr lang="en-GB" sz="1458" b="1" i="1" dirty="0">
                <a:latin typeface="Calibri"/>
                <a:ea typeface="Calibri"/>
                <a:cs typeface="Calibri"/>
                <a:sym typeface="Calibri"/>
              </a:rPr>
            </a:br>
            <a:r>
              <a:rPr lang="en-GB" sz="1458" dirty="0"/>
              <a:t>Tools -  Tools to create, edit and delete georeferenced points, lines, polygons and circles</a:t>
            </a:r>
            <a:endParaRPr sz="2592" dirty="0"/>
          </a:p>
        </p:txBody>
      </p:sp>
      <p:grpSp>
        <p:nvGrpSpPr>
          <p:cNvPr id="18" name="Group 17">
            <a:extLst>
              <a:ext uri="{FF2B5EF4-FFF2-40B4-BE49-F238E27FC236}">
                <a16:creationId xmlns:a16="http://schemas.microsoft.com/office/drawing/2014/main" id="{15835B5E-2D95-43FA-BC8B-1DCAB3779FBB}"/>
              </a:ext>
            </a:extLst>
          </p:cNvPr>
          <p:cNvGrpSpPr/>
          <p:nvPr/>
        </p:nvGrpSpPr>
        <p:grpSpPr>
          <a:xfrm>
            <a:off x="4128157" y="964480"/>
            <a:ext cx="351667" cy="360040"/>
            <a:chOff x="4128157" y="740068"/>
            <a:chExt cx="351667" cy="360040"/>
          </a:xfrm>
        </p:grpSpPr>
        <p:pic>
          <p:nvPicPr>
            <p:cNvPr id="884" name="Google Shape;884;p41"/>
            <p:cNvPicPr preferRelativeResize="0"/>
            <p:nvPr/>
          </p:nvPicPr>
          <p:blipFill rotWithShape="1">
            <a:blip r:embed="rId5">
              <a:alphaModFix/>
            </a:blip>
            <a:srcRect/>
            <a:stretch/>
          </p:blipFill>
          <p:spPr>
            <a:xfrm>
              <a:off x="4128157" y="740068"/>
              <a:ext cx="351667" cy="360040"/>
            </a:xfrm>
            <a:prstGeom prst="ellipse">
              <a:avLst/>
            </a:prstGeom>
            <a:noFill/>
            <a:ln>
              <a:noFill/>
            </a:ln>
          </p:spPr>
        </p:pic>
        <p:pic>
          <p:nvPicPr>
            <p:cNvPr id="17" name="Picture 16">
              <a:extLst>
                <a:ext uri="{FF2B5EF4-FFF2-40B4-BE49-F238E27FC236}">
                  <a16:creationId xmlns:a16="http://schemas.microsoft.com/office/drawing/2014/main" id="{53683851-F83E-4344-86BC-0D7016D83E7C}"/>
                </a:ext>
              </a:extLst>
            </p:cNvPr>
            <p:cNvPicPr>
              <a:picLocks noChangeAspect="1"/>
            </p:cNvPicPr>
            <p:nvPr/>
          </p:nvPicPr>
          <p:blipFill>
            <a:blip r:embed="rId6"/>
            <a:stretch>
              <a:fillRect/>
            </a:stretch>
          </p:blipFill>
          <p:spPr>
            <a:xfrm>
              <a:off x="4175898" y="802117"/>
              <a:ext cx="248659" cy="239616"/>
            </a:xfrm>
            <a:prstGeom prst="rect">
              <a:avLst/>
            </a:prstGeom>
          </p:spPr>
        </p:pic>
      </p:grpSp>
      <p:grpSp>
        <p:nvGrpSpPr>
          <p:cNvPr id="52" name="Group 51">
            <a:extLst>
              <a:ext uri="{FF2B5EF4-FFF2-40B4-BE49-F238E27FC236}">
                <a16:creationId xmlns:a16="http://schemas.microsoft.com/office/drawing/2014/main" id="{574F5D5F-A209-44D7-8B11-F84DBDF7B929}"/>
              </a:ext>
            </a:extLst>
          </p:cNvPr>
          <p:cNvGrpSpPr/>
          <p:nvPr/>
        </p:nvGrpSpPr>
        <p:grpSpPr>
          <a:xfrm>
            <a:off x="9438063" y="947836"/>
            <a:ext cx="351667" cy="360040"/>
            <a:chOff x="4128157" y="740068"/>
            <a:chExt cx="351667" cy="360040"/>
          </a:xfrm>
        </p:grpSpPr>
        <p:pic>
          <p:nvPicPr>
            <p:cNvPr id="53" name="Google Shape;884;p41">
              <a:extLst>
                <a:ext uri="{FF2B5EF4-FFF2-40B4-BE49-F238E27FC236}">
                  <a16:creationId xmlns:a16="http://schemas.microsoft.com/office/drawing/2014/main" id="{CD6EE5D5-5F52-4AE5-9715-41CF457A3353}"/>
                </a:ext>
              </a:extLst>
            </p:cNvPr>
            <p:cNvPicPr preferRelativeResize="0"/>
            <p:nvPr/>
          </p:nvPicPr>
          <p:blipFill rotWithShape="1">
            <a:blip r:embed="rId5">
              <a:alphaModFix/>
            </a:blip>
            <a:srcRect/>
            <a:stretch/>
          </p:blipFill>
          <p:spPr>
            <a:xfrm>
              <a:off x="4128157" y="740068"/>
              <a:ext cx="351667" cy="360040"/>
            </a:xfrm>
            <a:prstGeom prst="ellipse">
              <a:avLst/>
            </a:prstGeom>
            <a:noFill/>
            <a:ln>
              <a:noFill/>
            </a:ln>
          </p:spPr>
        </p:pic>
        <p:pic>
          <p:nvPicPr>
            <p:cNvPr id="54" name="Picture 53">
              <a:extLst>
                <a:ext uri="{FF2B5EF4-FFF2-40B4-BE49-F238E27FC236}">
                  <a16:creationId xmlns:a16="http://schemas.microsoft.com/office/drawing/2014/main" id="{412DA1B0-C232-4A5D-B0DB-857440464B3A}"/>
                </a:ext>
              </a:extLst>
            </p:cNvPr>
            <p:cNvPicPr>
              <a:picLocks noChangeAspect="1"/>
            </p:cNvPicPr>
            <p:nvPr/>
          </p:nvPicPr>
          <p:blipFill>
            <a:blip r:embed="rId6"/>
            <a:stretch>
              <a:fillRect/>
            </a:stretch>
          </p:blipFill>
          <p:spPr>
            <a:xfrm>
              <a:off x="4175898" y="802117"/>
              <a:ext cx="248659" cy="239616"/>
            </a:xfrm>
            <a:prstGeom prst="rect">
              <a:avLst/>
            </a:prstGeom>
          </p:spPr>
        </p:pic>
      </p:grpSp>
      <p:sp>
        <p:nvSpPr>
          <p:cNvPr id="59" name="Google Shape;860;p41">
            <a:extLst>
              <a:ext uri="{FF2B5EF4-FFF2-40B4-BE49-F238E27FC236}">
                <a16:creationId xmlns:a16="http://schemas.microsoft.com/office/drawing/2014/main" id="{5F1F7FED-F717-4030-AE6B-4EDDBA2FDBF3}"/>
              </a:ext>
            </a:extLst>
          </p:cNvPr>
          <p:cNvSpPr/>
          <p:nvPr/>
        </p:nvSpPr>
        <p:spPr>
          <a:xfrm>
            <a:off x="130439" y="15498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grpSp>
        <p:nvGrpSpPr>
          <p:cNvPr id="23" name="Group 22">
            <a:extLst>
              <a:ext uri="{FF2B5EF4-FFF2-40B4-BE49-F238E27FC236}">
                <a16:creationId xmlns:a16="http://schemas.microsoft.com/office/drawing/2014/main" id="{F559E966-4280-47D0-B56A-F3CF3DC009F7}"/>
              </a:ext>
            </a:extLst>
          </p:cNvPr>
          <p:cNvGrpSpPr/>
          <p:nvPr/>
        </p:nvGrpSpPr>
        <p:grpSpPr>
          <a:xfrm>
            <a:off x="8477148" y="2233685"/>
            <a:ext cx="185418" cy="189833"/>
            <a:chOff x="8428944" y="3304646"/>
            <a:chExt cx="271220" cy="277678"/>
          </a:xfrm>
        </p:grpSpPr>
        <p:pic>
          <p:nvPicPr>
            <p:cNvPr id="64" name="Google Shape;884;p41">
              <a:extLst>
                <a:ext uri="{FF2B5EF4-FFF2-40B4-BE49-F238E27FC236}">
                  <a16:creationId xmlns:a16="http://schemas.microsoft.com/office/drawing/2014/main" id="{B0299B39-EA96-4598-820E-81735028F3D6}"/>
                </a:ext>
              </a:extLst>
            </p:cNvPr>
            <p:cNvPicPr preferRelativeResize="0"/>
            <p:nvPr/>
          </p:nvPicPr>
          <p:blipFill rotWithShape="1">
            <a:blip r:embed="rId5">
              <a:alphaModFix/>
            </a:blip>
            <a:srcRect/>
            <a:stretch/>
          </p:blipFill>
          <p:spPr>
            <a:xfrm>
              <a:off x="8428944" y="3304646"/>
              <a:ext cx="271220" cy="277678"/>
            </a:xfrm>
            <a:prstGeom prst="ellipse">
              <a:avLst/>
            </a:prstGeom>
            <a:noFill/>
            <a:ln>
              <a:noFill/>
            </a:ln>
          </p:spPr>
        </p:pic>
        <p:pic>
          <p:nvPicPr>
            <p:cNvPr id="65" name="Picture 64">
              <a:extLst>
                <a:ext uri="{FF2B5EF4-FFF2-40B4-BE49-F238E27FC236}">
                  <a16:creationId xmlns:a16="http://schemas.microsoft.com/office/drawing/2014/main" id="{4738586E-18CD-4992-8EB7-A32C932D3657}"/>
                </a:ext>
              </a:extLst>
            </p:cNvPr>
            <p:cNvPicPr>
              <a:picLocks noChangeAspect="1"/>
            </p:cNvPicPr>
            <p:nvPr/>
          </p:nvPicPr>
          <p:blipFill>
            <a:blip r:embed="rId7"/>
            <a:stretch>
              <a:fillRect/>
            </a:stretch>
          </p:blipFill>
          <p:spPr>
            <a:xfrm>
              <a:off x="8478933" y="3345843"/>
              <a:ext cx="164589" cy="189911"/>
            </a:xfrm>
            <a:prstGeom prst="rect">
              <a:avLst/>
            </a:prstGeom>
          </p:spPr>
        </p:pic>
      </p:grpSp>
      <p:pic>
        <p:nvPicPr>
          <p:cNvPr id="77" name="Google Shape;884;p41">
            <a:extLst>
              <a:ext uri="{FF2B5EF4-FFF2-40B4-BE49-F238E27FC236}">
                <a16:creationId xmlns:a16="http://schemas.microsoft.com/office/drawing/2014/main" id="{1080A169-FAAD-47E3-B3B6-82FFE75AA145}"/>
              </a:ext>
            </a:extLst>
          </p:cNvPr>
          <p:cNvPicPr preferRelativeResize="0"/>
          <p:nvPr/>
        </p:nvPicPr>
        <p:blipFill rotWithShape="1">
          <a:blip r:embed="rId5">
            <a:alphaModFix/>
          </a:blip>
          <a:srcRect/>
          <a:stretch/>
        </p:blipFill>
        <p:spPr>
          <a:xfrm>
            <a:off x="8477148" y="3089565"/>
            <a:ext cx="185418" cy="189833"/>
          </a:xfrm>
          <a:prstGeom prst="ellipse">
            <a:avLst/>
          </a:prstGeom>
          <a:noFill/>
          <a:ln>
            <a:noFill/>
          </a:ln>
        </p:spPr>
      </p:pic>
      <p:pic>
        <p:nvPicPr>
          <p:cNvPr id="80" name="Google Shape;884;p41">
            <a:extLst>
              <a:ext uri="{FF2B5EF4-FFF2-40B4-BE49-F238E27FC236}">
                <a16:creationId xmlns:a16="http://schemas.microsoft.com/office/drawing/2014/main" id="{2E1D9807-5B3F-48EE-B139-0D20A02BEEB8}"/>
              </a:ext>
            </a:extLst>
          </p:cNvPr>
          <p:cNvPicPr preferRelativeResize="0"/>
          <p:nvPr/>
        </p:nvPicPr>
        <p:blipFill rotWithShape="1">
          <a:blip r:embed="rId5">
            <a:alphaModFix/>
          </a:blip>
          <a:srcRect/>
          <a:stretch/>
        </p:blipFill>
        <p:spPr>
          <a:xfrm>
            <a:off x="8477148" y="3303536"/>
            <a:ext cx="185418" cy="189833"/>
          </a:xfrm>
          <a:prstGeom prst="ellipse">
            <a:avLst/>
          </a:prstGeom>
          <a:noFill/>
          <a:ln>
            <a:noFill/>
          </a:ln>
        </p:spPr>
      </p:pic>
      <p:grpSp>
        <p:nvGrpSpPr>
          <p:cNvPr id="26" name="Group 25">
            <a:extLst>
              <a:ext uri="{FF2B5EF4-FFF2-40B4-BE49-F238E27FC236}">
                <a16:creationId xmlns:a16="http://schemas.microsoft.com/office/drawing/2014/main" id="{A13E7095-73AE-473C-9473-B21CBE4A1601}"/>
              </a:ext>
            </a:extLst>
          </p:cNvPr>
          <p:cNvGrpSpPr/>
          <p:nvPr/>
        </p:nvGrpSpPr>
        <p:grpSpPr>
          <a:xfrm>
            <a:off x="8477148" y="2447655"/>
            <a:ext cx="185418" cy="189833"/>
            <a:chOff x="8477148" y="3548053"/>
            <a:chExt cx="185418" cy="189833"/>
          </a:xfrm>
        </p:grpSpPr>
        <p:pic>
          <p:nvPicPr>
            <p:cNvPr id="68" name="Google Shape;884;p41">
              <a:extLst>
                <a:ext uri="{FF2B5EF4-FFF2-40B4-BE49-F238E27FC236}">
                  <a16:creationId xmlns:a16="http://schemas.microsoft.com/office/drawing/2014/main" id="{690452A5-FBD3-469B-8B73-25C2B494E371}"/>
                </a:ext>
              </a:extLst>
            </p:cNvPr>
            <p:cNvPicPr preferRelativeResize="0"/>
            <p:nvPr/>
          </p:nvPicPr>
          <p:blipFill rotWithShape="1">
            <a:blip r:embed="rId5">
              <a:alphaModFix/>
            </a:blip>
            <a:srcRect/>
            <a:stretch/>
          </p:blipFill>
          <p:spPr>
            <a:xfrm>
              <a:off x="8477148" y="3548053"/>
              <a:ext cx="185418" cy="189833"/>
            </a:xfrm>
            <a:prstGeom prst="ellipse">
              <a:avLst/>
            </a:prstGeom>
            <a:noFill/>
            <a:ln>
              <a:noFill/>
            </a:ln>
          </p:spPr>
        </p:pic>
        <p:pic>
          <p:nvPicPr>
            <p:cNvPr id="25" name="Picture 24">
              <a:extLst>
                <a:ext uri="{FF2B5EF4-FFF2-40B4-BE49-F238E27FC236}">
                  <a16:creationId xmlns:a16="http://schemas.microsoft.com/office/drawing/2014/main" id="{963CE1C9-C1EF-4A31-96D0-B85EC54F333B}"/>
                </a:ext>
              </a:extLst>
            </p:cNvPr>
            <p:cNvPicPr>
              <a:picLocks noChangeAspect="1"/>
            </p:cNvPicPr>
            <p:nvPr/>
          </p:nvPicPr>
          <p:blipFill>
            <a:blip r:embed="rId8"/>
            <a:stretch>
              <a:fillRect/>
            </a:stretch>
          </p:blipFill>
          <p:spPr>
            <a:xfrm>
              <a:off x="8502678" y="3584897"/>
              <a:ext cx="129809" cy="116144"/>
            </a:xfrm>
            <a:prstGeom prst="rect">
              <a:avLst/>
            </a:prstGeom>
          </p:spPr>
        </p:pic>
      </p:grpSp>
      <p:grpSp>
        <p:nvGrpSpPr>
          <p:cNvPr id="32" name="Group 31">
            <a:extLst>
              <a:ext uri="{FF2B5EF4-FFF2-40B4-BE49-F238E27FC236}">
                <a16:creationId xmlns:a16="http://schemas.microsoft.com/office/drawing/2014/main" id="{2F516949-B682-4A62-9EC4-C1333385CEC9}"/>
              </a:ext>
            </a:extLst>
          </p:cNvPr>
          <p:cNvGrpSpPr/>
          <p:nvPr/>
        </p:nvGrpSpPr>
        <p:grpSpPr>
          <a:xfrm>
            <a:off x="8477148" y="2661625"/>
            <a:ext cx="185418" cy="189833"/>
            <a:chOff x="8477148" y="3762023"/>
            <a:chExt cx="185418" cy="189833"/>
          </a:xfrm>
        </p:grpSpPr>
        <p:pic>
          <p:nvPicPr>
            <p:cNvPr id="71" name="Google Shape;884;p41">
              <a:extLst>
                <a:ext uri="{FF2B5EF4-FFF2-40B4-BE49-F238E27FC236}">
                  <a16:creationId xmlns:a16="http://schemas.microsoft.com/office/drawing/2014/main" id="{72022DB3-C8C0-4290-A77D-6E1546FB4AAF}"/>
                </a:ext>
              </a:extLst>
            </p:cNvPr>
            <p:cNvPicPr preferRelativeResize="0"/>
            <p:nvPr/>
          </p:nvPicPr>
          <p:blipFill rotWithShape="1">
            <a:blip r:embed="rId5">
              <a:alphaModFix/>
            </a:blip>
            <a:srcRect/>
            <a:stretch/>
          </p:blipFill>
          <p:spPr>
            <a:xfrm>
              <a:off x="8477148" y="3762023"/>
              <a:ext cx="185418" cy="189833"/>
            </a:xfrm>
            <a:prstGeom prst="ellipse">
              <a:avLst/>
            </a:prstGeom>
            <a:noFill/>
            <a:ln>
              <a:noFill/>
            </a:ln>
          </p:spPr>
        </p:pic>
        <p:pic>
          <p:nvPicPr>
            <p:cNvPr id="28" name="Picture 27">
              <a:extLst>
                <a:ext uri="{FF2B5EF4-FFF2-40B4-BE49-F238E27FC236}">
                  <a16:creationId xmlns:a16="http://schemas.microsoft.com/office/drawing/2014/main" id="{CBDC4C95-F1D3-4485-8C91-2FE0FB7ED4E1}"/>
                </a:ext>
              </a:extLst>
            </p:cNvPr>
            <p:cNvPicPr>
              <a:picLocks noChangeAspect="1"/>
            </p:cNvPicPr>
            <p:nvPr/>
          </p:nvPicPr>
          <p:blipFill>
            <a:blip r:embed="rId9"/>
            <a:stretch>
              <a:fillRect/>
            </a:stretch>
          </p:blipFill>
          <p:spPr>
            <a:xfrm>
              <a:off x="8511323" y="3798349"/>
              <a:ext cx="112672" cy="117180"/>
            </a:xfrm>
            <a:prstGeom prst="rect">
              <a:avLst/>
            </a:prstGeom>
          </p:spPr>
        </p:pic>
      </p:grpSp>
      <p:grpSp>
        <p:nvGrpSpPr>
          <p:cNvPr id="31" name="Group 30">
            <a:extLst>
              <a:ext uri="{FF2B5EF4-FFF2-40B4-BE49-F238E27FC236}">
                <a16:creationId xmlns:a16="http://schemas.microsoft.com/office/drawing/2014/main" id="{758ADA80-09EA-4690-A212-231D37D27FC9}"/>
              </a:ext>
            </a:extLst>
          </p:cNvPr>
          <p:cNvGrpSpPr/>
          <p:nvPr/>
        </p:nvGrpSpPr>
        <p:grpSpPr>
          <a:xfrm>
            <a:off x="8477148" y="2875595"/>
            <a:ext cx="185418" cy="189833"/>
            <a:chOff x="8477148" y="3975993"/>
            <a:chExt cx="185418" cy="189833"/>
          </a:xfrm>
        </p:grpSpPr>
        <p:pic>
          <p:nvPicPr>
            <p:cNvPr id="74" name="Google Shape;884;p41">
              <a:extLst>
                <a:ext uri="{FF2B5EF4-FFF2-40B4-BE49-F238E27FC236}">
                  <a16:creationId xmlns:a16="http://schemas.microsoft.com/office/drawing/2014/main" id="{509B6188-360D-41E1-8DFC-22D31FD53BAF}"/>
                </a:ext>
              </a:extLst>
            </p:cNvPr>
            <p:cNvPicPr preferRelativeResize="0"/>
            <p:nvPr/>
          </p:nvPicPr>
          <p:blipFill rotWithShape="1">
            <a:blip r:embed="rId5">
              <a:alphaModFix/>
            </a:blip>
            <a:srcRect/>
            <a:stretch/>
          </p:blipFill>
          <p:spPr>
            <a:xfrm>
              <a:off x="8477148" y="3975993"/>
              <a:ext cx="185418" cy="189833"/>
            </a:xfrm>
            <a:prstGeom prst="ellipse">
              <a:avLst/>
            </a:prstGeom>
            <a:noFill/>
            <a:ln>
              <a:noFill/>
            </a:ln>
          </p:spPr>
        </p:pic>
        <p:pic>
          <p:nvPicPr>
            <p:cNvPr id="30" name="Picture 29">
              <a:extLst>
                <a:ext uri="{FF2B5EF4-FFF2-40B4-BE49-F238E27FC236}">
                  <a16:creationId xmlns:a16="http://schemas.microsoft.com/office/drawing/2014/main" id="{ABD51ED0-87A0-4D89-BE5D-E1B3B62BD0E6}"/>
                </a:ext>
              </a:extLst>
            </p:cNvPr>
            <p:cNvPicPr>
              <a:picLocks noChangeAspect="1"/>
            </p:cNvPicPr>
            <p:nvPr/>
          </p:nvPicPr>
          <p:blipFill>
            <a:blip r:embed="rId10"/>
            <a:stretch>
              <a:fillRect/>
            </a:stretch>
          </p:blipFill>
          <p:spPr>
            <a:xfrm>
              <a:off x="8502392" y="4005669"/>
              <a:ext cx="129931" cy="120125"/>
            </a:xfrm>
            <a:prstGeom prst="rect">
              <a:avLst/>
            </a:prstGeom>
          </p:spPr>
        </p:pic>
      </p:grpSp>
      <p:pic>
        <p:nvPicPr>
          <p:cNvPr id="34" name="Picture 33">
            <a:extLst>
              <a:ext uri="{FF2B5EF4-FFF2-40B4-BE49-F238E27FC236}">
                <a16:creationId xmlns:a16="http://schemas.microsoft.com/office/drawing/2014/main" id="{EA042563-7737-447F-B7C8-321C64991A52}"/>
              </a:ext>
            </a:extLst>
          </p:cNvPr>
          <p:cNvPicPr>
            <a:picLocks noChangeAspect="1"/>
          </p:cNvPicPr>
          <p:nvPr/>
        </p:nvPicPr>
        <p:blipFill>
          <a:blip r:embed="rId11"/>
          <a:stretch>
            <a:fillRect/>
          </a:stretch>
        </p:blipFill>
        <p:spPr>
          <a:xfrm>
            <a:off x="8515930" y="3128701"/>
            <a:ext cx="112825" cy="122035"/>
          </a:xfrm>
          <a:prstGeom prst="rect">
            <a:avLst/>
          </a:prstGeom>
        </p:spPr>
      </p:pic>
      <p:pic>
        <p:nvPicPr>
          <p:cNvPr id="36" name="Picture 35">
            <a:extLst>
              <a:ext uri="{FF2B5EF4-FFF2-40B4-BE49-F238E27FC236}">
                <a16:creationId xmlns:a16="http://schemas.microsoft.com/office/drawing/2014/main" id="{0E0CB24F-6D2C-48A7-9F73-42AA679FA667}"/>
              </a:ext>
            </a:extLst>
          </p:cNvPr>
          <p:cNvPicPr>
            <a:picLocks noChangeAspect="1"/>
          </p:cNvPicPr>
          <p:nvPr/>
        </p:nvPicPr>
        <p:blipFill>
          <a:blip r:embed="rId12"/>
          <a:stretch>
            <a:fillRect/>
          </a:stretch>
        </p:blipFill>
        <p:spPr>
          <a:xfrm>
            <a:off x="8511323" y="3332931"/>
            <a:ext cx="109202" cy="131042"/>
          </a:xfrm>
          <a:prstGeom prst="rect">
            <a:avLst/>
          </a:prstGeom>
        </p:spPr>
      </p:pic>
      <p:sp>
        <p:nvSpPr>
          <p:cNvPr id="40" name="Google Shape;870;p41">
            <a:extLst>
              <a:ext uri="{FF2B5EF4-FFF2-40B4-BE49-F238E27FC236}">
                <a16:creationId xmlns:a16="http://schemas.microsoft.com/office/drawing/2014/main" id="{E242433E-AC19-4769-935F-762177FB1A2B}"/>
              </a:ext>
            </a:extLst>
          </p:cNvPr>
          <p:cNvSpPr/>
          <p:nvPr/>
        </p:nvSpPr>
        <p:spPr>
          <a:xfrm>
            <a:off x="8226000" y="351750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99490E01-4B99-4EAB-8782-CBAEA5E5DDA8}"/>
              </a:ext>
            </a:extLst>
          </p:cNvPr>
          <p:cNvPicPr>
            <a:picLocks noChangeAspect="1"/>
          </p:cNvPicPr>
          <p:nvPr/>
        </p:nvPicPr>
        <p:blipFill>
          <a:blip r:embed="rId13"/>
          <a:stretch>
            <a:fillRect/>
          </a:stretch>
        </p:blipFill>
        <p:spPr>
          <a:xfrm>
            <a:off x="3614282" y="2701014"/>
            <a:ext cx="3182536" cy="3785506"/>
          </a:xfrm>
          <a:prstGeom prst="rect">
            <a:avLst/>
          </a:prstGeom>
        </p:spPr>
      </p:pic>
      <p:sp>
        <p:nvSpPr>
          <p:cNvPr id="43" name="Google Shape;885;p41">
            <a:extLst>
              <a:ext uri="{FF2B5EF4-FFF2-40B4-BE49-F238E27FC236}">
                <a16:creationId xmlns:a16="http://schemas.microsoft.com/office/drawing/2014/main" id="{05B2E90F-1899-443A-8A5E-06A41268FB4E}"/>
              </a:ext>
            </a:extLst>
          </p:cNvPr>
          <p:cNvSpPr/>
          <p:nvPr/>
        </p:nvSpPr>
        <p:spPr>
          <a:xfrm>
            <a:off x="3651015" y="2978716"/>
            <a:ext cx="3100305" cy="3442404"/>
          </a:xfrm>
          <a:prstGeom prst="rect">
            <a:avLst/>
          </a:prstGeom>
          <a:solidFill>
            <a:srgbClr val="FF0000">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 name="Google Shape;812;p39">
            <a:extLst>
              <a:ext uri="{FF2B5EF4-FFF2-40B4-BE49-F238E27FC236}">
                <a16:creationId xmlns:a16="http://schemas.microsoft.com/office/drawing/2014/main" id="{8E9682BC-BB29-4A90-8AD2-886AF94D7704}"/>
              </a:ext>
            </a:extLst>
          </p:cNvPr>
          <p:cNvSpPr/>
          <p:nvPr/>
        </p:nvSpPr>
        <p:spPr>
          <a:xfrm flipH="1">
            <a:off x="8477146" y="2447655"/>
            <a:ext cx="241321" cy="1089987"/>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6FCB01A3-CBB3-4FA9-A5BC-F4FF12E1EB60}"/>
              </a:ext>
            </a:extLst>
          </p:cNvPr>
          <p:cNvPicPr>
            <a:picLocks noChangeAspect="1"/>
          </p:cNvPicPr>
          <p:nvPr/>
        </p:nvPicPr>
        <p:blipFill>
          <a:blip r:embed="rId14"/>
          <a:stretch>
            <a:fillRect/>
          </a:stretch>
        </p:blipFill>
        <p:spPr>
          <a:xfrm>
            <a:off x="753734" y="2238678"/>
            <a:ext cx="567066" cy="325588"/>
          </a:xfrm>
          <a:prstGeom prst="rect">
            <a:avLst/>
          </a:prstGeom>
        </p:spPr>
      </p:pic>
      <p:sp>
        <p:nvSpPr>
          <p:cNvPr id="95" name="Google Shape;861;p41">
            <a:extLst>
              <a:ext uri="{FF2B5EF4-FFF2-40B4-BE49-F238E27FC236}">
                <a16:creationId xmlns:a16="http://schemas.microsoft.com/office/drawing/2014/main" id="{A3C75C12-477B-4F06-AED4-C8CD5ADA4744}"/>
              </a:ext>
            </a:extLst>
          </p:cNvPr>
          <p:cNvSpPr/>
          <p:nvPr/>
        </p:nvSpPr>
        <p:spPr>
          <a:xfrm>
            <a:off x="692970" y="2228254"/>
            <a:ext cx="255160" cy="18002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E0821B8D-6589-49E0-AD55-F1CE6603A7BB}"/>
              </a:ext>
            </a:extLst>
          </p:cNvPr>
          <p:cNvPicPr>
            <a:picLocks noChangeAspect="1"/>
          </p:cNvPicPr>
          <p:nvPr/>
        </p:nvPicPr>
        <p:blipFill>
          <a:blip r:embed="rId15"/>
          <a:stretch>
            <a:fillRect/>
          </a:stretch>
        </p:blipFill>
        <p:spPr>
          <a:xfrm>
            <a:off x="11439457" y="3496878"/>
            <a:ext cx="266737" cy="261974"/>
          </a:xfrm>
          <a:prstGeom prst="rect">
            <a:avLst/>
          </a:prstGeom>
        </p:spPr>
      </p:pic>
      <p:sp>
        <p:nvSpPr>
          <p:cNvPr id="57" name="Google Shape;860;p41">
            <a:extLst>
              <a:ext uri="{FF2B5EF4-FFF2-40B4-BE49-F238E27FC236}">
                <a16:creationId xmlns:a16="http://schemas.microsoft.com/office/drawing/2014/main" id="{823C7AC1-D7AF-42D5-80D6-C52E9C1DB6B8}"/>
              </a:ext>
            </a:extLst>
          </p:cNvPr>
          <p:cNvSpPr/>
          <p:nvPr/>
        </p:nvSpPr>
        <p:spPr>
          <a:xfrm>
            <a:off x="661819" y="249513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51" name="Google Shape;870;p41">
            <a:extLst>
              <a:ext uri="{FF2B5EF4-FFF2-40B4-BE49-F238E27FC236}">
                <a16:creationId xmlns:a16="http://schemas.microsoft.com/office/drawing/2014/main" id="{02F377FE-CB4B-4538-B1DB-B8010B522DB4}"/>
              </a:ext>
            </a:extLst>
          </p:cNvPr>
          <p:cNvSpPr/>
          <p:nvPr/>
        </p:nvSpPr>
        <p:spPr>
          <a:xfrm>
            <a:off x="2018582" y="479770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pic>
        <p:nvPicPr>
          <p:cNvPr id="55" name="Google Shape;834;p39" descr="Festival de Ciência: Programa">
            <a:extLst>
              <a:ext uri="{FF2B5EF4-FFF2-40B4-BE49-F238E27FC236}">
                <a16:creationId xmlns:a16="http://schemas.microsoft.com/office/drawing/2014/main" id="{7C6C5EF3-A1EA-4D83-B917-5D3C52E3DB85}"/>
              </a:ext>
            </a:extLst>
          </p:cNvPr>
          <p:cNvPicPr preferRelativeResize="0"/>
          <p:nvPr/>
        </p:nvPicPr>
        <p:blipFill rotWithShape="1">
          <a:blip r:embed="rId16">
            <a:alphaModFix/>
          </a:blip>
          <a:srcRect/>
          <a:stretch/>
        </p:blipFill>
        <p:spPr>
          <a:xfrm>
            <a:off x="11830768" y="3758852"/>
            <a:ext cx="317500" cy="317500"/>
          </a:xfrm>
          <a:prstGeom prst="rect">
            <a:avLst/>
          </a:prstGeom>
          <a:noFill/>
          <a:ln>
            <a:noFill/>
          </a:ln>
        </p:spPr>
      </p:pic>
      <p:sp>
        <p:nvSpPr>
          <p:cNvPr id="56" name="Google Shape;870;p41">
            <a:extLst>
              <a:ext uri="{FF2B5EF4-FFF2-40B4-BE49-F238E27FC236}">
                <a16:creationId xmlns:a16="http://schemas.microsoft.com/office/drawing/2014/main" id="{DCA999FD-1EB4-4789-983C-057ADF5B6951}"/>
              </a:ext>
            </a:extLst>
          </p:cNvPr>
          <p:cNvSpPr/>
          <p:nvPr/>
        </p:nvSpPr>
        <p:spPr>
          <a:xfrm>
            <a:off x="8226000" y="427086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0" name="Google Shape;870;p41">
            <a:extLst>
              <a:ext uri="{FF2B5EF4-FFF2-40B4-BE49-F238E27FC236}">
                <a16:creationId xmlns:a16="http://schemas.microsoft.com/office/drawing/2014/main" id="{444AB4B7-AE70-4E3F-8A14-A45D79D08EE2}"/>
              </a:ext>
            </a:extLst>
          </p:cNvPr>
          <p:cNvSpPr/>
          <p:nvPr/>
        </p:nvSpPr>
        <p:spPr>
          <a:xfrm>
            <a:off x="3333515" y="243328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1" name="Google Shape;812;p39">
            <a:extLst>
              <a:ext uri="{FF2B5EF4-FFF2-40B4-BE49-F238E27FC236}">
                <a16:creationId xmlns:a16="http://schemas.microsoft.com/office/drawing/2014/main" id="{0A7E20BF-AC69-4015-A876-A5422A0DC190}"/>
              </a:ext>
            </a:extLst>
          </p:cNvPr>
          <p:cNvSpPr/>
          <p:nvPr/>
        </p:nvSpPr>
        <p:spPr>
          <a:xfrm flipH="1">
            <a:off x="8211395" y="222206"/>
            <a:ext cx="3980604" cy="1375116"/>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1540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5">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5">
                                            <p:txEl>
                                              <p:pRg st="14" end="14"/>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5">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65">
                                            <p:txEl>
                                              <p:pRg st="16" end="16"/>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65">
                                            <p:txEl>
                                              <p:pRg st="17" end="1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65">
                                            <p:txEl>
                                              <p:pRg st="18" end="1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5">
                                            <p:txEl>
                                              <p:pRg st="19" end="1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65">
                                            <p:txEl>
                                              <p:pRg st="20" end="2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65">
                                            <p:txEl>
                                              <p:pRg st="21" end="2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65">
                                            <p:txEl>
                                              <p:pRg st="22" end="22"/>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6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66"/>
                                        </p:tgtEl>
                                        <p:attrNameLst>
                                          <p:attrName>style.visibility</p:attrName>
                                        </p:attrNameLst>
                                      </p:cBhvr>
                                      <p:to>
                                        <p:strVal val="visible"/>
                                      </p:to>
                                    </p:set>
                                  </p:childTnLst>
                                </p:cTn>
                              </p:par>
                              <p:par>
                                <p:cTn id="91" presetID="1" presetClass="exit" presetSubtype="0" fill="hold" nodeType="withEffect">
                                  <p:stCondLst>
                                    <p:cond delay="0"/>
                                  </p:stCondLst>
                                  <p:childTnLst>
                                    <p:set>
                                      <p:cBhvr>
                                        <p:cTn id="92" dur="1" fill="hold">
                                          <p:stCondLst>
                                            <p:cond delay="1"/>
                                          </p:stCondLst>
                                        </p:cTn>
                                        <p:tgtEl>
                                          <p:spTgt spid="859"/>
                                        </p:tgtEl>
                                        <p:attrNameLst>
                                          <p:attrName>style.visibility</p:attrName>
                                        </p:attrNameLst>
                                      </p:cBhvr>
                                      <p:to>
                                        <p:strVal val="hidden"/>
                                      </p:to>
                                    </p:set>
                                  </p:childTnLst>
                                </p:cTn>
                              </p:par>
                              <p:par>
                                <p:cTn id="93" presetID="1" presetClass="entr" presetSubtype="0" fill="hold" nodeType="withEffect">
                                  <p:stCondLst>
                                    <p:cond delay="0"/>
                                  </p:stCondLst>
                                  <p:childTnLst>
                                    <p:set>
                                      <p:cBhvr>
                                        <p:cTn id="94" dur="1" fill="hold">
                                          <p:stCondLst>
                                            <p:cond delay="0"/>
                                          </p:stCondLst>
                                        </p:cTn>
                                        <p:tgtEl>
                                          <p:spTgt spid="870"/>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7"/>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9"/>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95"/>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6"/>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13" name="Picture 12">
            <a:extLst>
              <a:ext uri="{FF2B5EF4-FFF2-40B4-BE49-F238E27FC236}">
                <a16:creationId xmlns:a16="http://schemas.microsoft.com/office/drawing/2014/main" id="{60DB38D1-449A-4344-BA03-EFDDB05D6AE8}"/>
              </a:ext>
            </a:extLst>
          </p:cNvPr>
          <p:cNvPicPr>
            <a:picLocks noChangeAspect="1"/>
          </p:cNvPicPr>
          <p:nvPr/>
        </p:nvPicPr>
        <p:blipFill>
          <a:blip r:embed="rId3"/>
          <a:stretch>
            <a:fillRect/>
          </a:stretch>
        </p:blipFill>
        <p:spPr>
          <a:xfrm>
            <a:off x="150412" y="1804308"/>
            <a:ext cx="7946275" cy="4291533"/>
          </a:xfrm>
          <a:prstGeom prst="rect">
            <a:avLst/>
          </a:prstGeom>
        </p:spPr>
      </p:pic>
      <p:sp>
        <p:nvSpPr>
          <p:cNvPr id="860" name="Google Shape;860;p41"/>
          <p:cNvSpPr/>
          <p:nvPr/>
        </p:nvSpPr>
        <p:spPr>
          <a:xfrm>
            <a:off x="979319" y="167822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5" name="Google Shape;865;p41"/>
          <p:cNvSpPr txBox="1"/>
          <p:nvPr/>
        </p:nvSpPr>
        <p:spPr>
          <a:xfrm>
            <a:off x="8299631" y="115706"/>
            <a:ext cx="3892369" cy="6801822"/>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Activate at least one Information Layer of type “Points”</a:t>
            </a:r>
          </a:p>
          <a:p>
            <a:pPr marL="342900" marR="0" lvl="0" indent="-342900" algn="just" rtl="0">
              <a:spcBef>
                <a:spcPts val="0"/>
              </a:spcBef>
              <a:spcAft>
                <a:spcPts val="0"/>
              </a:spcAft>
              <a:buClr>
                <a:schemeClr val="dk1"/>
              </a:buClr>
              <a:buSzPts val="1600"/>
              <a:buFont typeface="Calibri"/>
              <a:buAutoNum type="arabicPeriod"/>
            </a:pPr>
            <a:endParaRPr lang="en-GB" sz="16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 </a:t>
            </a:r>
            <a:r>
              <a:rPr lang="en-GB" i="1" dirty="0">
                <a:solidFill>
                  <a:schemeClr val="accent1"/>
                </a:solidFill>
                <a:latin typeface="Calibri"/>
                <a:ea typeface="Calibri"/>
                <a:cs typeface="Calibri"/>
                <a:sym typeface="Calibri"/>
              </a:rPr>
              <a:t>The drawing toolbar </a:t>
            </a:r>
            <a:r>
              <a:rPr lang="en-GB" sz="1400" b="0" i="1" u="none" strike="noStrike" cap="none" dirty="0">
                <a:solidFill>
                  <a:schemeClr val="accent1"/>
                </a:solidFill>
                <a:latin typeface="Calibri"/>
                <a:ea typeface="Calibri"/>
                <a:cs typeface="Calibri"/>
                <a:sym typeface="Calibri"/>
              </a:rPr>
              <a:t>opens</a:t>
            </a:r>
            <a:endParaRPr sz="1800" b="0" i="0" u="none" strike="noStrike" cap="none"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Select one of the actions on the drawing toolbar:</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Point</a:t>
            </a:r>
          </a:p>
          <a:p>
            <a:pPr marL="306000" lvl="1">
              <a:buClr>
                <a:schemeClr val="accent1"/>
              </a:buClr>
              <a:buSzPts val="1400"/>
            </a:pPr>
            <a:r>
              <a:rPr lang="en-GB" i="1" dirty="0">
                <a:solidFill>
                  <a:schemeClr val="accent1"/>
                </a:solidFill>
                <a:latin typeface="Calibri"/>
                <a:ea typeface="Calibri"/>
                <a:cs typeface="Calibri"/>
                <a:sym typeface="Calibri"/>
              </a:rPr>
              <a:t>Create Line</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Polygon</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Circle</a:t>
            </a:r>
          </a:p>
          <a:p>
            <a:pPr marL="306000" lvl="1">
              <a:buClr>
                <a:schemeClr val="accent1"/>
              </a:buClr>
              <a:buSzPts val="1400"/>
            </a:pPr>
            <a:r>
              <a:rPr lang="en-GB" i="1" dirty="0">
                <a:solidFill>
                  <a:schemeClr val="tx2">
                    <a:lumMod val="90000"/>
                  </a:schemeClr>
                </a:solidFill>
                <a:latin typeface="Calibri"/>
                <a:ea typeface="Calibri"/>
                <a:cs typeface="Calibri"/>
                <a:sym typeface="Calibri"/>
              </a:rPr>
              <a:t>Edit Objects</a:t>
            </a:r>
          </a:p>
          <a:p>
            <a:pPr marL="306000" lvl="1">
              <a:buClr>
                <a:schemeClr val="accent1"/>
              </a:buClr>
              <a:buSzPts val="1400"/>
            </a:pPr>
            <a:r>
              <a:rPr lang="en-GB" i="1" dirty="0">
                <a:solidFill>
                  <a:schemeClr val="tx2">
                    <a:lumMod val="90000"/>
                  </a:schemeClr>
                </a:solidFill>
                <a:latin typeface="Calibri"/>
                <a:ea typeface="Calibri"/>
                <a:cs typeface="Calibri"/>
                <a:sym typeface="Calibri"/>
              </a:rPr>
              <a:t>Delete Objects</a:t>
            </a:r>
          </a:p>
          <a:p>
            <a:pPr marL="306000" lvl="1">
              <a:buClr>
                <a:schemeClr val="accent1"/>
              </a:buClr>
              <a:buSzPts val="1400"/>
            </a:pPr>
            <a:r>
              <a:rPr lang="pt-PT" sz="1600" dirty="0" err="1">
                <a:solidFill>
                  <a:schemeClr val="dk1"/>
                </a:solidFill>
                <a:latin typeface="Calibri"/>
                <a:ea typeface="Calibri"/>
                <a:cs typeface="Calibri"/>
              </a:rPr>
              <a:t>With</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Create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Line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activated</a:t>
            </a:r>
            <a:r>
              <a:rPr lang="pt-PT" sz="1600" dirty="0">
                <a:solidFill>
                  <a:schemeClr val="dk1"/>
                </a:solidFill>
                <a:latin typeface="Calibri"/>
                <a:ea typeface="Calibri"/>
                <a:cs typeface="Calibri"/>
              </a:rPr>
              <a:t>, </a:t>
            </a:r>
            <a:br>
              <a:rPr lang="pt-PT" sz="1600" dirty="0">
                <a:solidFill>
                  <a:schemeClr val="dk1"/>
                </a:solidFill>
                <a:latin typeface="Calibri"/>
                <a:ea typeface="Calibri"/>
                <a:cs typeface="Calibri"/>
              </a:rPr>
            </a:br>
            <a:r>
              <a:rPr lang="pt-PT" sz="1600" dirty="0" err="1">
                <a:solidFill>
                  <a:schemeClr val="dk1"/>
                </a:solidFill>
                <a:latin typeface="Calibri"/>
                <a:ea typeface="Calibri"/>
                <a:cs typeface="Calibri"/>
              </a:rPr>
              <a:t>click</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on</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line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positions</a:t>
            </a:r>
            <a:r>
              <a:rPr lang="pt-PT" sz="1600" dirty="0">
                <a:solidFill>
                  <a:schemeClr val="dk1"/>
                </a:solidFill>
                <a:latin typeface="Calibri"/>
                <a:ea typeface="Calibri"/>
                <a:cs typeface="Calibri"/>
              </a:rPr>
              <a:t> in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map</a:t>
            </a:r>
            <a:r>
              <a:rPr lang="pt-PT" sz="1600" dirty="0">
                <a:solidFill>
                  <a:schemeClr val="dk1"/>
                </a:solidFill>
                <a:latin typeface="Calibri"/>
                <a:ea typeface="Calibri"/>
                <a:cs typeface="Calibri"/>
              </a:rPr>
              <a:t> </a:t>
            </a:r>
          </a:p>
          <a:p>
            <a:pPr marL="591750" lvl="1" indent="-285750">
              <a:buClr>
                <a:srgbClr val="FF0000"/>
              </a:buClr>
              <a:buSzPts val="1400"/>
              <a:buFont typeface="Arial"/>
              <a:buChar char="•"/>
            </a:pPr>
            <a:r>
              <a:rPr lang="en-GB" sz="1600" i="1" dirty="0">
                <a:solidFill>
                  <a:srgbClr val="FF0000"/>
                </a:solidFill>
                <a:latin typeface="Calibri"/>
                <a:ea typeface="Calibri"/>
                <a:cs typeface="Calibri"/>
                <a:sym typeface="Calibri"/>
              </a:rPr>
              <a:t>Don’t repeat the first point</a:t>
            </a:r>
            <a:endParaRPr lang="en-GB" sz="1600" i="1" dirty="0">
              <a:solidFill>
                <a:schemeClr val="accent1"/>
              </a:solidFill>
              <a:latin typeface="Calibri"/>
              <a:ea typeface="Calibri"/>
              <a:cs typeface="Calibri"/>
              <a:sym typeface="Calibri"/>
            </a:endParaRPr>
          </a:p>
          <a:p>
            <a:pPr marL="591750" lvl="1" indent="-285750">
              <a:buClr>
                <a:schemeClr val="accent1"/>
              </a:buClr>
              <a:buSzPts val="1400"/>
              <a:buFont typeface="Arial"/>
              <a:buChar char="•"/>
            </a:pPr>
            <a:r>
              <a:rPr lang="en-GB" sz="1600" i="1" dirty="0">
                <a:solidFill>
                  <a:schemeClr val="accent1"/>
                </a:solidFill>
                <a:latin typeface="Calibri"/>
                <a:ea typeface="Calibri"/>
                <a:cs typeface="Calibri"/>
                <a:sym typeface="Calibri"/>
              </a:rPr>
              <a:t>To remove the point, click again on the point</a:t>
            </a:r>
            <a:endParaRPr lang="en-GB" sz="1600" i="1" dirty="0">
              <a:solidFill>
                <a:srgbClr val="C00000"/>
              </a:solidFill>
              <a:latin typeface="Calibri"/>
              <a:ea typeface="Calibri"/>
              <a:cs typeface="Calibri"/>
              <a:sym typeface="Calibri"/>
            </a:endParaRPr>
          </a:p>
          <a:p>
            <a:pPr marL="306000" lvl="1">
              <a:buClr>
                <a:schemeClr val="accent1"/>
              </a:buClr>
              <a:buSzPts val="1400"/>
            </a:pPr>
            <a:r>
              <a:rPr lang="pt-PT" sz="1600" dirty="0" err="1">
                <a:solidFill>
                  <a:schemeClr val="dk1"/>
                </a:solidFill>
                <a:latin typeface="Calibri"/>
                <a:ea typeface="Calibri"/>
                <a:cs typeface="Calibri"/>
                <a:sym typeface="Calibri"/>
              </a:rPr>
              <a:t>End</a:t>
            </a:r>
            <a:r>
              <a:rPr lang="pt-PT" sz="1600" dirty="0">
                <a:solidFill>
                  <a:schemeClr val="dk1"/>
                </a:solidFill>
                <a:latin typeface="Calibri"/>
                <a:ea typeface="Calibri"/>
                <a:cs typeface="Calibri"/>
                <a:sym typeface="Calibri"/>
              </a:rPr>
              <a:t> </a:t>
            </a:r>
            <a:r>
              <a:rPr lang="pt-PT" sz="1600" dirty="0" err="1">
                <a:solidFill>
                  <a:schemeClr val="dk1"/>
                </a:solidFill>
                <a:latin typeface="Calibri"/>
                <a:ea typeface="Calibri"/>
                <a:cs typeface="Calibri"/>
                <a:sym typeface="Calibri"/>
              </a:rPr>
              <a:t>with</a:t>
            </a:r>
            <a:r>
              <a:rPr lang="pt-PT" sz="1600" dirty="0">
                <a:solidFill>
                  <a:schemeClr val="dk1"/>
                </a:solidFill>
                <a:latin typeface="Calibri"/>
                <a:ea typeface="Calibri"/>
                <a:cs typeface="Calibri"/>
                <a:sym typeface="Calibri"/>
              </a:rPr>
              <a:t> a “</a:t>
            </a:r>
            <a:r>
              <a:rPr lang="pt-PT" sz="1600" dirty="0" err="1">
                <a:solidFill>
                  <a:schemeClr val="dk1"/>
                </a:solidFill>
                <a:latin typeface="Calibri"/>
                <a:ea typeface="Calibri"/>
                <a:cs typeface="Calibri"/>
                <a:sym typeface="Calibri"/>
              </a:rPr>
              <a:t>double</a:t>
            </a:r>
            <a:r>
              <a:rPr lang="pt-PT" sz="1600" dirty="0">
                <a:solidFill>
                  <a:schemeClr val="dk1"/>
                </a:solidFill>
                <a:latin typeface="Calibri"/>
                <a:ea typeface="Calibri"/>
                <a:cs typeface="Calibri"/>
                <a:sym typeface="Calibri"/>
              </a:rPr>
              <a:t> </a:t>
            </a:r>
            <a:r>
              <a:rPr lang="pt-PT" sz="1600" dirty="0" err="1">
                <a:solidFill>
                  <a:schemeClr val="dk1"/>
                </a:solidFill>
                <a:latin typeface="Calibri"/>
                <a:ea typeface="Calibri"/>
                <a:cs typeface="Calibri"/>
                <a:sym typeface="Calibri"/>
              </a:rPr>
              <a:t>click</a:t>
            </a:r>
            <a:r>
              <a:rPr lang="pt-PT" sz="1600" dirty="0">
                <a:solidFill>
                  <a:schemeClr val="dk1"/>
                </a:solidFill>
                <a:latin typeface="Calibri"/>
                <a:ea typeface="Calibri"/>
                <a:cs typeface="Calibri"/>
                <a:sym typeface="Calibri"/>
              </a:rPr>
              <a:t>” in </a:t>
            </a:r>
            <a:r>
              <a:rPr lang="pt-PT" sz="1600" dirty="0" err="1">
                <a:solidFill>
                  <a:schemeClr val="dk1"/>
                </a:solidFill>
                <a:latin typeface="Calibri"/>
                <a:ea typeface="Calibri"/>
                <a:cs typeface="Calibri"/>
                <a:sym typeface="Calibri"/>
              </a:rPr>
              <a:t>the</a:t>
            </a:r>
            <a:r>
              <a:rPr lang="pt-PT" sz="1600" dirty="0">
                <a:solidFill>
                  <a:schemeClr val="dk1"/>
                </a:solidFill>
                <a:latin typeface="Calibri"/>
                <a:ea typeface="Calibri"/>
                <a:cs typeface="Calibri"/>
                <a:sym typeface="Calibri"/>
              </a:rPr>
              <a:t> </a:t>
            </a:r>
            <a:r>
              <a:rPr lang="pt-PT" sz="1600" dirty="0" err="1">
                <a:solidFill>
                  <a:schemeClr val="dk1"/>
                </a:solidFill>
                <a:latin typeface="Calibri"/>
                <a:ea typeface="Calibri"/>
                <a:cs typeface="Calibri"/>
                <a:sym typeface="Calibri"/>
              </a:rPr>
              <a:t>map</a:t>
            </a:r>
            <a:endParaRPr lang="pt-PT" sz="1600" dirty="0">
              <a:solidFill>
                <a:schemeClr val="dk1"/>
              </a:solidFill>
              <a:latin typeface="Calibri"/>
              <a:ea typeface="Calibri"/>
              <a:cs typeface="Calibri"/>
              <a:sym typeface="Calibri"/>
            </a:endParaRPr>
          </a:p>
          <a:p>
            <a:pPr marL="306000" lvl="1">
              <a:buClr>
                <a:schemeClr val="accent1"/>
              </a:buClr>
              <a:buSzPts val="1400"/>
            </a:pPr>
            <a:endParaRPr lang="pt-PT" sz="1600" dirty="0">
              <a:solidFill>
                <a:schemeClr val="dk1"/>
              </a:solidFill>
              <a:latin typeface="Calibri"/>
              <a:ea typeface="Calibri"/>
              <a:cs typeface="Calibri"/>
              <a:sym typeface="Calibri"/>
            </a:endParaRPr>
          </a:p>
          <a:p>
            <a:pPr marL="306000" lvl="1">
              <a:buClr>
                <a:schemeClr val="accent1"/>
              </a:buClr>
              <a:buSzPts val="1400"/>
            </a:pPr>
            <a:r>
              <a:rPr lang="en-GB" sz="1800" dirty="0">
                <a:solidFill>
                  <a:schemeClr val="dk1"/>
                </a:solidFill>
                <a:latin typeface="Calibri"/>
                <a:ea typeface="Calibri"/>
                <a:cs typeface="Calibri"/>
                <a:sym typeface="Calibri"/>
              </a:rPr>
              <a:t>Fulfil the fields</a:t>
            </a:r>
            <a:endParaRPr lang="en-GB" sz="1600" dirty="0"/>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Layer </a:t>
            </a:r>
            <a:r>
              <a:rPr lang="en-GB" sz="1600" i="1" dirty="0">
                <a:solidFill>
                  <a:srgbClr val="FF0000"/>
                </a:solidFill>
                <a:latin typeface="Calibri"/>
                <a:ea typeface="Calibri"/>
                <a:cs typeface="Calibri"/>
                <a:sym typeface="Calibri"/>
              </a:rPr>
              <a:t>-&gt; mandatory</a:t>
            </a:r>
            <a:endParaRPr lang="en-GB" sz="1600" dirty="0"/>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Name</a:t>
            </a:r>
            <a:r>
              <a:rPr lang="en-GB" sz="1600" i="1" dirty="0">
                <a:solidFill>
                  <a:srgbClr val="FF0000"/>
                </a:solidFill>
                <a:latin typeface="Calibri"/>
                <a:ea typeface="Calibri"/>
                <a:cs typeface="Calibri"/>
                <a:sym typeface="Calibri"/>
              </a:rPr>
              <a:t> -&gt; mandatory</a:t>
            </a:r>
            <a:endParaRPr lang="en-GB" sz="1600" i="1" dirty="0">
              <a:solidFill>
                <a:schemeClr val="accent1"/>
              </a:solidFill>
              <a:latin typeface="Calibri"/>
              <a:ea typeface="Calibri"/>
              <a:cs typeface="Calibri"/>
              <a:sym typeface="Calibri"/>
            </a:endParaRP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Description</a:t>
            </a:r>
            <a:endParaRPr lang="en-GB" sz="1600" dirty="0"/>
          </a:p>
          <a:p>
            <a:pPr marL="591750" lvl="1" indent="-285750">
              <a:buClr>
                <a:schemeClr val="accent1"/>
              </a:buClr>
              <a:buSzPts val="1600"/>
              <a:buFont typeface="Arial"/>
              <a:buChar char="•"/>
            </a:pPr>
            <a:r>
              <a:rPr lang="en-GB" sz="1600" i="1" dirty="0" err="1">
                <a:solidFill>
                  <a:schemeClr val="accent1"/>
                </a:solidFill>
                <a:latin typeface="Calibri"/>
                <a:ea typeface="Calibri"/>
                <a:cs typeface="Calibri"/>
                <a:sym typeface="Calibri"/>
              </a:rPr>
              <a:t>Color</a:t>
            </a:r>
            <a:r>
              <a:rPr lang="en-GB" sz="1600" i="1" dirty="0">
                <a:solidFill>
                  <a:schemeClr val="accent1"/>
                </a:solidFill>
                <a:latin typeface="Calibri"/>
                <a:ea typeface="Calibri"/>
                <a:cs typeface="Calibri"/>
                <a:sym typeface="Calibri"/>
              </a:rPr>
              <a:t> </a:t>
            </a:r>
            <a:r>
              <a:rPr lang="en-GB" sz="1600" i="1" dirty="0">
                <a:solidFill>
                  <a:srgbClr val="FF0000"/>
                </a:solidFill>
                <a:latin typeface="Calibri"/>
                <a:ea typeface="Calibri"/>
                <a:cs typeface="Calibri"/>
                <a:sym typeface="Calibri"/>
              </a:rPr>
              <a:t>-&gt; mandatory</a:t>
            </a: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Latitude, Longitude </a:t>
            </a:r>
            <a:r>
              <a:rPr lang="en-GB" sz="1600" i="1" dirty="0">
                <a:solidFill>
                  <a:srgbClr val="FF0000"/>
                </a:solidFill>
                <a:latin typeface="Calibri"/>
                <a:ea typeface="Calibri"/>
                <a:cs typeface="Calibri"/>
                <a:sym typeface="Calibri"/>
              </a:rPr>
              <a:t>-&gt; mandatory for each point</a:t>
            </a:r>
            <a:endParaRPr lang="en-GB" sz="1600" i="1" dirty="0">
              <a:solidFill>
                <a:srgbClr val="FF0000"/>
              </a:solidFill>
              <a:latin typeface="Calibri"/>
              <a:cs typeface="Calibri"/>
              <a:sym typeface="Calibri"/>
            </a:endParaRPr>
          </a:p>
        </p:txBody>
      </p:sp>
      <p:sp>
        <p:nvSpPr>
          <p:cNvPr id="866" name="Google Shape;866;p41"/>
          <p:cNvSpPr/>
          <p:nvPr/>
        </p:nvSpPr>
        <p:spPr>
          <a:xfrm>
            <a:off x="8233806" y="82898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7" name="Google Shape;867;p41"/>
          <p:cNvSpPr/>
          <p:nvPr/>
        </p:nvSpPr>
        <p:spPr>
          <a:xfrm>
            <a:off x="8243728" y="12155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1</a:t>
            </a:r>
            <a:endParaRPr sz="1800" b="0" i="0" u="none" strike="noStrike" cap="none" dirty="0">
              <a:solidFill>
                <a:schemeClr val="dk1"/>
              </a:solidFill>
              <a:latin typeface="Calibri"/>
              <a:ea typeface="Calibri"/>
              <a:cs typeface="Calibri"/>
              <a:sym typeface="Calibri"/>
            </a:endParaRPr>
          </a:p>
        </p:txBody>
      </p:sp>
      <p:sp>
        <p:nvSpPr>
          <p:cNvPr id="870" name="Google Shape;870;p41"/>
          <p:cNvSpPr/>
          <p:nvPr/>
        </p:nvSpPr>
        <p:spPr>
          <a:xfrm>
            <a:off x="8226000" y="153850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883" name="Google Shape;883;p41"/>
          <p:cNvSpPr txBox="1">
            <a:spLocks noGrp="1"/>
          </p:cNvSpPr>
          <p:nvPr>
            <p:ph type="title"/>
          </p:nvPr>
        </p:nvSpPr>
        <p:spPr>
          <a:xfrm>
            <a:off x="838200" y="365125"/>
            <a:ext cx="4571436" cy="7485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40"/>
              <a:buFont typeface="Calibri"/>
              <a:buNone/>
            </a:pPr>
            <a:r>
              <a:rPr lang="en-GB" sz="2916" b="1" dirty="0"/>
              <a:t>Horizontal Menu</a:t>
            </a:r>
            <a:br>
              <a:rPr lang="en-GB" sz="1458" b="1" i="1" dirty="0">
                <a:latin typeface="Calibri"/>
                <a:ea typeface="Calibri"/>
                <a:cs typeface="Calibri"/>
                <a:sym typeface="Calibri"/>
              </a:rPr>
            </a:br>
            <a:r>
              <a:rPr lang="en-GB" sz="1458" dirty="0"/>
              <a:t>Tools -  Tools to create, edit and delete georeferenced points, lines, polygons and circles</a:t>
            </a:r>
            <a:endParaRPr sz="2592" dirty="0"/>
          </a:p>
        </p:txBody>
      </p:sp>
      <p:grpSp>
        <p:nvGrpSpPr>
          <p:cNvPr id="18" name="Group 17">
            <a:extLst>
              <a:ext uri="{FF2B5EF4-FFF2-40B4-BE49-F238E27FC236}">
                <a16:creationId xmlns:a16="http://schemas.microsoft.com/office/drawing/2014/main" id="{15835B5E-2D95-43FA-BC8B-1DCAB3779FBB}"/>
              </a:ext>
            </a:extLst>
          </p:cNvPr>
          <p:cNvGrpSpPr/>
          <p:nvPr/>
        </p:nvGrpSpPr>
        <p:grpSpPr>
          <a:xfrm>
            <a:off x="4128157" y="964480"/>
            <a:ext cx="351667" cy="360040"/>
            <a:chOff x="4128157" y="740068"/>
            <a:chExt cx="351667" cy="360040"/>
          </a:xfrm>
        </p:grpSpPr>
        <p:pic>
          <p:nvPicPr>
            <p:cNvPr id="884" name="Google Shape;884;p41"/>
            <p:cNvPicPr preferRelativeResize="0"/>
            <p:nvPr/>
          </p:nvPicPr>
          <p:blipFill rotWithShape="1">
            <a:blip r:embed="rId4">
              <a:alphaModFix/>
            </a:blip>
            <a:srcRect/>
            <a:stretch/>
          </p:blipFill>
          <p:spPr>
            <a:xfrm>
              <a:off x="4128157" y="740068"/>
              <a:ext cx="351667" cy="360040"/>
            </a:xfrm>
            <a:prstGeom prst="ellipse">
              <a:avLst/>
            </a:prstGeom>
            <a:noFill/>
            <a:ln>
              <a:noFill/>
            </a:ln>
          </p:spPr>
        </p:pic>
        <p:pic>
          <p:nvPicPr>
            <p:cNvPr id="17" name="Picture 16">
              <a:extLst>
                <a:ext uri="{FF2B5EF4-FFF2-40B4-BE49-F238E27FC236}">
                  <a16:creationId xmlns:a16="http://schemas.microsoft.com/office/drawing/2014/main" id="{53683851-F83E-4344-86BC-0D7016D83E7C}"/>
                </a:ext>
              </a:extLst>
            </p:cNvPr>
            <p:cNvPicPr>
              <a:picLocks noChangeAspect="1"/>
            </p:cNvPicPr>
            <p:nvPr/>
          </p:nvPicPr>
          <p:blipFill>
            <a:blip r:embed="rId5"/>
            <a:stretch>
              <a:fillRect/>
            </a:stretch>
          </p:blipFill>
          <p:spPr>
            <a:xfrm>
              <a:off x="4175898" y="802117"/>
              <a:ext cx="248659" cy="239616"/>
            </a:xfrm>
            <a:prstGeom prst="rect">
              <a:avLst/>
            </a:prstGeom>
          </p:spPr>
        </p:pic>
      </p:grpSp>
      <p:grpSp>
        <p:nvGrpSpPr>
          <p:cNvPr id="52" name="Group 51">
            <a:extLst>
              <a:ext uri="{FF2B5EF4-FFF2-40B4-BE49-F238E27FC236}">
                <a16:creationId xmlns:a16="http://schemas.microsoft.com/office/drawing/2014/main" id="{574F5D5F-A209-44D7-8B11-F84DBDF7B929}"/>
              </a:ext>
            </a:extLst>
          </p:cNvPr>
          <p:cNvGrpSpPr/>
          <p:nvPr/>
        </p:nvGrpSpPr>
        <p:grpSpPr>
          <a:xfrm>
            <a:off x="9438063" y="801786"/>
            <a:ext cx="351667" cy="360040"/>
            <a:chOff x="4128157" y="740068"/>
            <a:chExt cx="351667" cy="360040"/>
          </a:xfrm>
        </p:grpSpPr>
        <p:pic>
          <p:nvPicPr>
            <p:cNvPr id="53" name="Google Shape;884;p41">
              <a:extLst>
                <a:ext uri="{FF2B5EF4-FFF2-40B4-BE49-F238E27FC236}">
                  <a16:creationId xmlns:a16="http://schemas.microsoft.com/office/drawing/2014/main" id="{CD6EE5D5-5F52-4AE5-9715-41CF457A3353}"/>
                </a:ext>
              </a:extLst>
            </p:cNvPr>
            <p:cNvPicPr preferRelativeResize="0"/>
            <p:nvPr/>
          </p:nvPicPr>
          <p:blipFill rotWithShape="1">
            <a:blip r:embed="rId4">
              <a:alphaModFix/>
            </a:blip>
            <a:srcRect/>
            <a:stretch/>
          </p:blipFill>
          <p:spPr>
            <a:xfrm>
              <a:off x="4128157" y="740068"/>
              <a:ext cx="351667" cy="360040"/>
            </a:xfrm>
            <a:prstGeom prst="ellipse">
              <a:avLst/>
            </a:prstGeom>
            <a:noFill/>
            <a:ln>
              <a:noFill/>
            </a:ln>
          </p:spPr>
        </p:pic>
        <p:pic>
          <p:nvPicPr>
            <p:cNvPr id="54" name="Picture 53">
              <a:extLst>
                <a:ext uri="{FF2B5EF4-FFF2-40B4-BE49-F238E27FC236}">
                  <a16:creationId xmlns:a16="http://schemas.microsoft.com/office/drawing/2014/main" id="{412DA1B0-C232-4A5D-B0DB-857440464B3A}"/>
                </a:ext>
              </a:extLst>
            </p:cNvPr>
            <p:cNvPicPr>
              <a:picLocks noChangeAspect="1"/>
            </p:cNvPicPr>
            <p:nvPr/>
          </p:nvPicPr>
          <p:blipFill>
            <a:blip r:embed="rId5"/>
            <a:stretch>
              <a:fillRect/>
            </a:stretch>
          </p:blipFill>
          <p:spPr>
            <a:xfrm>
              <a:off x="4175898" y="802117"/>
              <a:ext cx="248659" cy="239616"/>
            </a:xfrm>
            <a:prstGeom prst="rect">
              <a:avLst/>
            </a:prstGeom>
          </p:spPr>
        </p:pic>
      </p:grpSp>
      <p:sp>
        <p:nvSpPr>
          <p:cNvPr id="59" name="Google Shape;860;p41">
            <a:extLst>
              <a:ext uri="{FF2B5EF4-FFF2-40B4-BE49-F238E27FC236}">
                <a16:creationId xmlns:a16="http://schemas.microsoft.com/office/drawing/2014/main" id="{5F1F7FED-F717-4030-AE6B-4EDDBA2FDBF3}"/>
              </a:ext>
            </a:extLst>
          </p:cNvPr>
          <p:cNvSpPr/>
          <p:nvPr/>
        </p:nvSpPr>
        <p:spPr>
          <a:xfrm>
            <a:off x="130439" y="15498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grpSp>
        <p:nvGrpSpPr>
          <p:cNvPr id="23" name="Group 22">
            <a:extLst>
              <a:ext uri="{FF2B5EF4-FFF2-40B4-BE49-F238E27FC236}">
                <a16:creationId xmlns:a16="http://schemas.microsoft.com/office/drawing/2014/main" id="{F559E966-4280-47D0-B56A-F3CF3DC009F7}"/>
              </a:ext>
            </a:extLst>
          </p:cNvPr>
          <p:cNvGrpSpPr/>
          <p:nvPr/>
        </p:nvGrpSpPr>
        <p:grpSpPr>
          <a:xfrm>
            <a:off x="8477148" y="2087635"/>
            <a:ext cx="185418" cy="189833"/>
            <a:chOff x="8428944" y="3304646"/>
            <a:chExt cx="271220" cy="277678"/>
          </a:xfrm>
        </p:grpSpPr>
        <p:pic>
          <p:nvPicPr>
            <p:cNvPr id="64" name="Google Shape;884;p41">
              <a:extLst>
                <a:ext uri="{FF2B5EF4-FFF2-40B4-BE49-F238E27FC236}">
                  <a16:creationId xmlns:a16="http://schemas.microsoft.com/office/drawing/2014/main" id="{B0299B39-EA96-4598-820E-81735028F3D6}"/>
                </a:ext>
              </a:extLst>
            </p:cNvPr>
            <p:cNvPicPr preferRelativeResize="0"/>
            <p:nvPr/>
          </p:nvPicPr>
          <p:blipFill rotWithShape="1">
            <a:blip r:embed="rId4">
              <a:alphaModFix/>
            </a:blip>
            <a:srcRect/>
            <a:stretch/>
          </p:blipFill>
          <p:spPr>
            <a:xfrm>
              <a:off x="8428944" y="3304646"/>
              <a:ext cx="271220" cy="277678"/>
            </a:xfrm>
            <a:prstGeom prst="ellipse">
              <a:avLst/>
            </a:prstGeom>
            <a:noFill/>
            <a:ln>
              <a:noFill/>
            </a:ln>
          </p:spPr>
        </p:pic>
        <p:pic>
          <p:nvPicPr>
            <p:cNvPr id="65" name="Picture 64">
              <a:extLst>
                <a:ext uri="{FF2B5EF4-FFF2-40B4-BE49-F238E27FC236}">
                  <a16:creationId xmlns:a16="http://schemas.microsoft.com/office/drawing/2014/main" id="{4738586E-18CD-4992-8EB7-A32C932D3657}"/>
                </a:ext>
              </a:extLst>
            </p:cNvPr>
            <p:cNvPicPr>
              <a:picLocks noChangeAspect="1"/>
            </p:cNvPicPr>
            <p:nvPr/>
          </p:nvPicPr>
          <p:blipFill>
            <a:blip r:embed="rId6"/>
            <a:stretch>
              <a:fillRect/>
            </a:stretch>
          </p:blipFill>
          <p:spPr>
            <a:xfrm>
              <a:off x="8478933" y="3345843"/>
              <a:ext cx="164589" cy="189911"/>
            </a:xfrm>
            <a:prstGeom prst="rect">
              <a:avLst/>
            </a:prstGeom>
          </p:spPr>
        </p:pic>
      </p:grpSp>
      <p:pic>
        <p:nvPicPr>
          <p:cNvPr id="77" name="Google Shape;884;p41">
            <a:extLst>
              <a:ext uri="{FF2B5EF4-FFF2-40B4-BE49-F238E27FC236}">
                <a16:creationId xmlns:a16="http://schemas.microsoft.com/office/drawing/2014/main" id="{1080A169-FAAD-47E3-B3B6-82FFE75AA145}"/>
              </a:ext>
            </a:extLst>
          </p:cNvPr>
          <p:cNvPicPr preferRelativeResize="0"/>
          <p:nvPr/>
        </p:nvPicPr>
        <p:blipFill rotWithShape="1">
          <a:blip r:embed="rId4">
            <a:alphaModFix/>
          </a:blip>
          <a:srcRect/>
          <a:stretch/>
        </p:blipFill>
        <p:spPr>
          <a:xfrm>
            <a:off x="8477148" y="2943515"/>
            <a:ext cx="185418" cy="189833"/>
          </a:xfrm>
          <a:prstGeom prst="ellipse">
            <a:avLst/>
          </a:prstGeom>
          <a:noFill/>
          <a:ln>
            <a:noFill/>
          </a:ln>
        </p:spPr>
      </p:pic>
      <p:pic>
        <p:nvPicPr>
          <p:cNvPr id="80" name="Google Shape;884;p41">
            <a:extLst>
              <a:ext uri="{FF2B5EF4-FFF2-40B4-BE49-F238E27FC236}">
                <a16:creationId xmlns:a16="http://schemas.microsoft.com/office/drawing/2014/main" id="{2E1D9807-5B3F-48EE-B139-0D20A02BEEB8}"/>
              </a:ext>
            </a:extLst>
          </p:cNvPr>
          <p:cNvPicPr preferRelativeResize="0"/>
          <p:nvPr/>
        </p:nvPicPr>
        <p:blipFill rotWithShape="1">
          <a:blip r:embed="rId4">
            <a:alphaModFix/>
          </a:blip>
          <a:srcRect/>
          <a:stretch/>
        </p:blipFill>
        <p:spPr>
          <a:xfrm>
            <a:off x="8477148" y="3157486"/>
            <a:ext cx="185418" cy="189833"/>
          </a:xfrm>
          <a:prstGeom prst="ellipse">
            <a:avLst/>
          </a:prstGeom>
          <a:noFill/>
          <a:ln>
            <a:noFill/>
          </a:ln>
        </p:spPr>
      </p:pic>
      <p:grpSp>
        <p:nvGrpSpPr>
          <p:cNvPr id="26" name="Group 25">
            <a:extLst>
              <a:ext uri="{FF2B5EF4-FFF2-40B4-BE49-F238E27FC236}">
                <a16:creationId xmlns:a16="http://schemas.microsoft.com/office/drawing/2014/main" id="{A13E7095-73AE-473C-9473-B21CBE4A1601}"/>
              </a:ext>
            </a:extLst>
          </p:cNvPr>
          <p:cNvGrpSpPr/>
          <p:nvPr/>
        </p:nvGrpSpPr>
        <p:grpSpPr>
          <a:xfrm>
            <a:off x="8477148" y="2301605"/>
            <a:ext cx="185418" cy="189833"/>
            <a:chOff x="8477148" y="3548053"/>
            <a:chExt cx="185418" cy="189833"/>
          </a:xfrm>
        </p:grpSpPr>
        <p:pic>
          <p:nvPicPr>
            <p:cNvPr id="68" name="Google Shape;884;p41">
              <a:extLst>
                <a:ext uri="{FF2B5EF4-FFF2-40B4-BE49-F238E27FC236}">
                  <a16:creationId xmlns:a16="http://schemas.microsoft.com/office/drawing/2014/main" id="{690452A5-FBD3-469B-8B73-25C2B494E371}"/>
                </a:ext>
              </a:extLst>
            </p:cNvPr>
            <p:cNvPicPr preferRelativeResize="0"/>
            <p:nvPr/>
          </p:nvPicPr>
          <p:blipFill rotWithShape="1">
            <a:blip r:embed="rId4">
              <a:alphaModFix/>
            </a:blip>
            <a:srcRect/>
            <a:stretch/>
          </p:blipFill>
          <p:spPr>
            <a:xfrm>
              <a:off x="8477148" y="3548053"/>
              <a:ext cx="185418" cy="189833"/>
            </a:xfrm>
            <a:prstGeom prst="ellipse">
              <a:avLst/>
            </a:prstGeom>
            <a:noFill/>
            <a:ln>
              <a:noFill/>
            </a:ln>
          </p:spPr>
        </p:pic>
        <p:pic>
          <p:nvPicPr>
            <p:cNvPr id="25" name="Picture 24">
              <a:extLst>
                <a:ext uri="{FF2B5EF4-FFF2-40B4-BE49-F238E27FC236}">
                  <a16:creationId xmlns:a16="http://schemas.microsoft.com/office/drawing/2014/main" id="{963CE1C9-C1EF-4A31-96D0-B85EC54F333B}"/>
                </a:ext>
              </a:extLst>
            </p:cNvPr>
            <p:cNvPicPr>
              <a:picLocks noChangeAspect="1"/>
            </p:cNvPicPr>
            <p:nvPr/>
          </p:nvPicPr>
          <p:blipFill>
            <a:blip r:embed="rId7"/>
            <a:stretch>
              <a:fillRect/>
            </a:stretch>
          </p:blipFill>
          <p:spPr>
            <a:xfrm>
              <a:off x="8502678" y="3584897"/>
              <a:ext cx="129809" cy="116144"/>
            </a:xfrm>
            <a:prstGeom prst="rect">
              <a:avLst/>
            </a:prstGeom>
          </p:spPr>
        </p:pic>
      </p:grpSp>
      <p:grpSp>
        <p:nvGrpSpPr>
          <p:cNvPr id="32" name="Group 31">
            <a:extLst>
              <a:ext uri="{FF2B5EF4-FFF2-40B4-BE49-F238E27FC236}">
                <a16:creationId xmlns:a16="http://schemas.microsoft.com/office/drawing/2014/main" id="{2F516949-B682-4A62-9EC4-C1333385CEC9}"/>
              </a:ext>
            </a:extLst>
          </p:cNvPr>
          <p:cNvGrpSpPr/>
          <p:nvPr/>
        </p:nvGrpSpPr>
        <p:grpSpPr>
          <a:xfrm>
            <a:off x="8477148" y="2515575"/>
            <a:ext cx="185418" cy="189833"/>
            <a:chOff x="8477148" y="3762023"/>
            <a:chExt cx="185418" cy="189833"/>
          </a:xfrm>
        </p:grpSpPr>
        <p:pic>
          <p:nvPicPr>
            <p:cNvPr id="71" name="Google Shape;884;p41">
              <a:extLst>
                <a:ext uri="{FF2B5EF4-FFF2-40B4-BE49-F238E27FC236}">
                  <a16:creationId xmlns:a16="http://schemas.microsoft.com/office/drawing/2014/main" id="{72022DB3-C8C0-4290-A77D-6E1546FB4AAF}"/>
                </a:ext>
              </a:extLst>
            </p:cNvPr>
            <p:cNvPicPr preferRelativeResize="0"/>
            <p:nvPr/>
          </p:nvPicPr>
          <p:blipFill rotWithShape="1">
            <a:blip r:embed="rId4">
              <a:alphaModFix/>
            </a:blip>
            <a:srcRect/>
            <a:stretch/>
          </p:blipFill>
          <p:spPr>
            <a:xfrm>
              <a:off x="8477148" y="3762023"/>
              <a:ext cx="185418" cy="189833"/>
            </a:xfrm>
            <a:prstGeom prst="ellipse">
              <a:avLst/>
            </a:prstGeom>
            <a:noFill/>
            <a:ln>
              <a:noFill/>
            </a:ln>
          </p:spPr>
        </p:pic>
        <p:pic>
          <p:nvPicPr>
            <p:cNvPr id="28" name="Picture 27">
              <a:extLst>
                <a:ext uri="{FF2B5EF4-FFF2-40B4-BE49-F238E27FC236}">
                  <a16:creationId xmlns:a16="http://schemas.microsoft.com/office/drawing/2014/main" id="{CBDC4C95-F1D3-4485-8C91-2FE0FB7ED4E1}"/>
                </a:ext>
              </a:extLst>
            </p:cNvPr>
            <p:cNvPicPr>
              <a:picLocks noChangeAspect="1"/>
            </p:cNvPicPr>
            <p:nvPr/>
          </p:nvPicPr>
          <p:blipFill>
            <a:blip r:embed="rId8"/>
            <a:stretch>
              <a:fillRect/>
            </a:stretch>
          </p:blipFill>
          <p:spPr>
            <a:xfrm>
              <a:off x="8511323" y="3798349"/>
              <a:ext cx="112672" cy="117180"/>
            </a:xfrm>
            <a:prstGeom prst="rect">
              <a:avLst/>
            </a:prstGeom>
          </p:spPr>
        </p:pic>
      </p:grpSp>
      <p:grpSp>
        <p:nvGrpSpPr>
          <p:cNvPr id="31" name="Group 30">
            <a:extLst>
              <a:ext uri="{FF2B5EF4-FFF2-40B4-BE49-F238E27FC236}">
                <a16:creationId xmlns:a16="http://schemas.microsoft.com/office/drawing/2014/main" id="{758ADA80-09EA-4690-A212-231D37D27FC9}"/>
              </a:ext>
            </a:extLst>
          </p:cNvPr>
          <p:cNvGrpSpPr/>
          <p:nvPr/>
        </p:nvGrpSpPr>
        <p:grpSpPr>
          <a:xfrm>
            <a:off x="8477148" y="2729545"/>
            <a:ext cx="185418" cy="189833"/>
            <a:chOff x="8477148" y="3975993"/>
            <a:chExt cx="185418" cy="189833"/>
          </a:xfrm>
        </p:grpSpPr>
        <p:pic>
          <p:nvPicPr>
            <p:cNvPr id="74" name="Google Shape;884;p41">
              <a:extLst>
                <a:ext uri="{FF2B5EF4-FFF2-40B4-BE49-F238E27FC236}">
                  <a16:creationId xmlns:a16="http://schemas.microsoft.com/office/drawing/2014/main" id="{509B6188-360D-41E1-8DFC-22D31FD53BAF}"/>
                </a:ext>
              </a:extLst>
            </p:cNvPr>
            <p:cNvPicPr preferRelativeResize="0"/>
            <p:nvPr/>
          </p:nvPicPr>
          <p:blipFill rotWithShape="1">
            <a:blip r:embed="rId4">
              <a:alphaModFix/>
            </a:blip>
            <a:srcRect/>
            <a:stretch/>
          </p:blipFill>
          <p:spPr>
            <a:xfrm>
              <a:off x="8477148" y="3975993"/>
              <a:ext cx="185418" cy="189833"/>
            </a:xfrm>
            <a:prstGeom prst="ellipse">
              <a:avLst/>
            </a:prstGeom>
            <a:noFill/>
            <a:ln>
              <a:noFill/>
            </a:ln>
          </p:spPr>
        </p:pic>
        <p:pic>
          <p:nvPicPr>
            <p:cNvPr id="30" name="Picture 29">
              <a:extLst>
                <a:ext uri="{FF2B5EF4-FFF2-40B4-BE49-F238E27FC236}">
                  <a16:creationId xmlns:a16="http://schemas.microsoft.com/office/drawing/2014/main" id="{ABD51ED0-87A0-4D89-BE5D-E1B3B62BD0E6}"/>
                </a:ext>
              </a:extLst>
            </p:cNvPr>
            <p:cNvPicPr>
              <a:picLocks noChangeAspect="1"/>
            </p:cNvPicPr>
            <p:nvPr/>
          </p:nvPicPr>
          <p:blipFill>
            <a:blip r:embed="rId9"/>
            <a:stretch>
              <a:fillRect/>
            </a:stretch>
          </p:blipFill>
          <p:spPr>
            <a:xfrm>
              <a:off x="8502392" y="4005669"/>
              <a:ext cx="129931" cy="120125"/>
            </a:xfrm>
            <a:prstGeom prst="rect">
              <a:avLst/>
            </a:prstGeom>
          </p:spPr>
        </p:pic>
      </p:grpSp>
      <p:pic>
        <p:nvPicPr>
          <p:cNvPr id="34" name="Picture 33">
            <a:extLst>
              <a:ext uri="{FF2B5EF4-FFF2-40B4-BE49-F238E27FC236}">
                <a16:creationId xmlns:a16="http://schemas.microsoft.com/office/drawing/2014/main" id="{EA042563-7737-447F-B7C8-321C64991A52}"/>
              </a:ext>
            </a:extLst>
          </p:cNvPr>
          <p:cNvPicPr>
            <a:picLocks noChangeAspect="1"/>
          </p:cNvPicPr>
          <p:nvPr/>
        </p:nvPicPr>
        <p:blipFill>
          <a:blip r:embed="rId10"/>
          <a:stretch>
            <a:fillRect/>
          </a:stretch>
        </p:blipFill>
        <p:spPr>
          <a:xfrm>
            <a:off x="8515930" y="2982651"/>
            <a:ext cx="112825" cy="122035"/>
          </a:xfrm>
          <a:prstGeom prst="rect">
            <a:avLst/>
          </a:prstGeom>
        </p:spPr>
      </p:pic>
      <p:pic>
        <p:nvPicPr>
          <p:cNvPr id="36" name="Picture 35">
            <a:extLst>
              <a:ext uri="{FF2B5EF4-FFF2-40B4-BE49-F238E27FC236}">
                <a16:creationId xmlns:a16="http://schemas.microsoft.com/office/drawing/2014/main" id="{0E0CB24F-6D2C-48A7-9F73-42AA679FA667}"/>
              </a:ext>
            </a:extLst>
          </p:cNvPr>
          <p:cNvPicPr>
            <a:picLocks noChangeAspect="1"/>
          </p:cNvPicPr>
          <p:nvPr/>
        </p:nvPicPr>
        <p:blipFill>
          <a:blip r:embed="rId11"/>
          <a:stretch>
            <a:fillRect/>
          </a:stretch>
        </p:blipFill>
        <p:spPr>
          <a:xfrm>
            <a:off x="8511323" y="3186881"/>
            <a:ext cx="109202" cy="131042"/>
          </a:xfrm>
          <a:prstGeom prst="rect">
            <a:avLst/>
          </a:prstGeom>
        </p:spPr>
      </p:pic>
      <p:sp>
        <p:nvSpPr>
          <p:cNvPr id="40" name="Google Shape;870;p41">
            <a:extLst>
              <a:ext uri="{FF2B5EF4-FFF2-40B4-BE49-F238E27FC236}">
                <a16:creationId xmlns:a16="http://schemas.microsoft.com/office/drawing/2014/main" id="{E242433E-AC19-4769-935F-762177FB1A2B}"/>
              </a:ext>
            </a:extLst>
          </p:cNvPr>
          <p:cNvSpPr/>
          <p:nvPr/>
        </p:nvSpPr>
        <p:spPr>
          <a:xfrm>
            <a:off x="8226000" y="334731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44" name="Google Shape;812;p39">
            <a:extLst>
              <a:ext uri="{FF2B5EF4-FFF2-40B4-BE49-F238E27FC236}">
                <a16:creationId xmlns:a16="http://schemas.microsoft.com/office/drawing/2014/main" id="{8E9682BC-BB29-4A90-8AD2-886AF94D7704}"/>
              </a:ext>
            </a:extLst>
          </p:cNvPr>
          <p:cNvSpPr/>
          <p:nvPr/>
        </p:nvSpPr>
        <p:spPr>
          <a:xfrm flipH="1">
            <a:off x="8477145" y="2515575"/>
            <a:ext cx="241321" cy="876017"/>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55" name="Google Shape;834;p39" descr="Festival de Ciência: Programa">
            <a:extLst>
              <a:ext uri="{FF2B5EF4-FFF2-40B4-BE49-F238E27FC236}">
                <a16:creationId xmlns:a16="http://schemas.microsoft.com/office/drawing/2014/main" id="{7C6C5EF3-A1EA-4D83-B917-5D3C52E3DB85}"/>
              </a:ext>
            </a:extLst>
          </p:cNvPr>
          <p:cNvPicPr preferRelativeResize="0"/>
          <p:nvPr/>
        </p:nvPicPr>
        <p:blipFill rotWithShape="1">
          <a:blip r:embed="rId12">
            <a:alphaModFix/>
          </a:blip>
          <a:srcRect/>
          <a:stretch/>
        </p:blipFill>
        <p:spPr>
          <a:xfrm>
            <a:off x="11757826" y="3678331"/>
            <a:ext cx="317500" cy="317500"/>
          </a:xfrm>
          <a:prstGeom prst="rect">
            <a:avLst/>
          </a:prstGeom>
          <a:noFill/>
          <a:ln>
            <a:noFill/>
          </a:ln>
        </p:spPr>
      </p:pic>
      <p:sp>
        <p:nvSpPr>
          <p:cNvPr id="56" name="Google Shape;870;p41">
            <a:extLst>
              <a:ext uri="{FF2B5EF4-FFF2-40B4-BE49-F238E27FC236}">
                <a16:creationId xmlns:a16="http://schemas.microsoft.com/office/drawing/2014/main" id="{DCA999FD-1EB4-4789-983C-057ADF5B6951}"/>
              </a:ext>
            </a:extLst>
          </p:cNvPr>
          <p:cNvSpPr/>
          <p:nvPr/>
        </p:nvSpPr>
        <p:spPr>
          <a:xfrm>
            <a:off x="8226000" y="45895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0" name="Google Shape;870;p41">
            <a:extLst>
              <a:ext uri="{FF2B5EF4-FFF2-40B4-BE49-F238E27FC236}">
                <a16:creationId xmlns:a16="http://schemas.microsoft.com/office/drawing/2014/main" id="{444AB4B7-AE70-4E3F-8A14-A45D79D08EE2}"/>
              </a:ext>
            </a:extLst>
          </p:cNvPr>
          <p:cNvSpPr/>
          <p:nvPr/>
        </p:nvSpPr>
        <p:spPr>
          <a:xfrm>
            <a:off x="3333515" y="243328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6</a:t>
            </a:r>
            <a:endParaRPr sz="1800" b="0" i="0" u="none" strike="noStrike" cap="none" dirty="0">
              <a:solidFill>
                <a:schemeClr val="dk1"/>
              </a:solidFill>
              <a:latin typeface="Calibri"/>
              <a:ea typeface="Calibri"/>
              <a:cs typeface="Calibri"/>
              <a:sym typeface="Calibri"/>
            </a:endParaRPr>
          </a:p>
        </p:txBody>
      </p:sp>
      <p:sp>
        <p:nvSpPr>
          <p:cNvPr id="61" name="Google Shape;812;p39">
            <a:extLst>
              <a:ext uri="{FF2B5EF4-FFF2-40B4-BE49-F238E27FC236}">
                <a16:creationId xmlns:a16="http://schemas.microsoft.com/office/drawing/2014/main" id="{0A7E20BF-AC69-4015-A876-A5422A0DC190}"/>
              </a:ext>
            </a:extLst>
          </p:cNvPr>
          <p:cNvSpPr/>
          <p:nvPr/>
        </p:nvSpPr>
        <p:spPr>
          <a:xfrm flipH="1">
            <a:off x="8211395" y="76156"/>
            <a:ext cx="3980604" cy="1375116"/>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6" name="Google Shape;812;p39">
            <a:extLst>
              <a:ext uri="{FF2B5EF4-FFF2-40B4-BE49-F238E27FC236}">
                <a16:creationId xmlns:a16="http://schemas.microsoft.com/office/drawing/2014/main" id="{39D81780-EEB4-499F-BCAD-FBD76CA20E15}"/>
              </a:ext>
            </a:extLst>
          </p:cNvPr>
          <p:cNvSpPr/>
          <p:nvPr/>
        </p:nvSpPr>
        <p:spPr>
          <a:xfrm flipH="1">
            <a:off x="8477144" y="2064668"/>
            <a:ext cx="241321" cy="207542"/>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41431715-DB7F-4DBB-9565-B2D31B0247DE}"/>
              </a:ext>
            </a:extLst>
          </p:cNvPr>
          <p:cNvPicPr>
            <a:picLocks noChangeAspect="1"/>
          </p:cNvPicPr>
          <p:nvPr/>
        </p:nvPicPr>
        <p:blipFill>
          <a:blip r:embed="rId13"/>
          <a:stretch>
            <a:fillRect/>
          </a:stretch>
        </p:blipFill>
        <p:spPr>
          <a:xfrm>
            <a:off x="746867" y="2249842"/>
            <a:ext cx="580283" cy="321768"/>
          </a:xfrm>
          <a:prstGeom prst="rect">
            <a:avLst/>
          </a:prstGeom>
        </p:spPr>
      </p:pic>
      <p:sp>
        <p:nvSpPr>
          <p:cNvPr id="57" name="Google Shape;860;p41">
            <a:extLst>
              <a:ext uri="{FF2B5EF4-FFF2-40B4-BE49-F238E27FC236}">
                <a16:creationId xmlns:a16="http://schemas.microsoft.com/office/drawing/2014/main" id="{823C7AC1-D7AF-42D5-80D6-C52E9C1DB6B8}"/>
              </a:ext>
            </a:extLst>
          </p:cNvPr>
          <p:cNvSpPr/>
          <p:nvPr/>
        </p:nvSpPr>
        <p:spPr>
          <a:xfrm>
            <a:off x="661819" y="249513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95" name="Google Shape;861;p41">
            <a:extLst>
              <a:ext uri="{FF2B5EF4-FFF2-40B4-BE49-F238E27FC236}">
                <a16:creationId xmlns:a16="http://schemas.microsoft.com/office/drawing/2014/main" id="{A3C75C12-477B-4F06-AED4-C8CD5ADA4744}"/>
              </a:ext>
            </a:extLst>
          </p:cNvPr>
          <p:cNvSpPr/>
          <p:nvPr/>
        </p:nvSpPr>
        <p:spPr>
          <a:xfrm>
            <a:off x="823818" y="2228254"/>
            <a:ext cx="255160" cy="18002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A7A643A2-1004-4C3D-BF8A-7AA444DD7AA0}"/>
              </a:ext>
            </a:extLst>
          </p:cNvPr>
          <p:cNvPicPr>
            <a:picLocks noChangeAspect="1"/>
          </p:cNvPicPr>
          <p:nvPr/>
        </p:nvPicPr>
        <p:blipFill>
          <a:blip r:embed="rId14"/>
          <a:stretch>
            <a:fillRect/>
          </a:stretch>
        </p:blipFill>
        <p:spPr>
          <a:xfrm>
            <a:off x="1161766" y="4104433"/>
            <a:ext cx="2348631" cy="906764"/>
          </a:xfrm>
          <a:prstGeom prst="rect">
            <a:avLst/>
          </a:prstGeom>
        </p:spPr>
      </p:pic>
      <p:sp>
        <p:nvSpPr>
          <p:cNvPr id="51" name="Google Shape;870;p41">
            <a:extLst>
              <a:ext uri="{FF2B5EF4-FFF2-40B4-BE49-F238E27FC236}">
                <a16:creationId xmlns:a16="http://schemas.microsoft.com/office/drawing/2014/main" id="{02F377FE-CB4B-4538-B1DB-B8010B522DB4}"/>
              </a:ext>
            </a:extLst>
          </p:cNvPr>
          <p:cNvSpPr/>
          <p:nvPr/>
        </p:nvSpPr>
        <p:spPr>
          <a:xfrm>
            <a:off x="1106879" y="473028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58" name="Google Shape;870;p41">
            <a:extLst>
              <a:ext uri="{FF2B5EF4-FFF2-40B4-BE49-F238E27FC236}">
                <a16:creationId xmlns:a16="http://schemas.microsoft.com/office/drawing/2014/main" id="{251DCF07-9644-4A08-88E0-4002B70551E9}"/>
              </a:ext>
            </a:extLst>
          </p:cNvPr>
          <p:cNvSpPr/>
          <p:nvPr/>
        </p:nvSpPr>
        <p:spPr>
          <a:xfrm>
            <a:off x="2500964" y="452738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62" name="Google Shape;870;p41">
            <a:extLst>
              <a:ext uri="{FF2B5EF4-FFF2-40B4-BE49-F238E27FC236}">
                <a16:creationId xmlns:a16="http://schemas.microsoft.com/office/drawing/2014/main" id="{89B97884-D9DE-40F5-BD7F-7FB57B8E2E8D}"/>
              </a:ext>
            </a:extLst>
          </p:cNvPr>
          <p:cNvSpPr/>
          <p:nvPr/>
        </p:nvSpPr>
        <p:spPr>
          <a:xfrm>
            <a:off x="1705146" y="397271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63" name="Google Shape;870;p41">
            <a:extLst>
              <a:ext uri="{FF2B5EF4-FFF2-40B4-BE49-F238E27FC236}">
                <a16:creationId xmlns:a16="http://schemas.microsoft.com/office/drawing/2014/main" id="{8C4228EA-C3EC-4A9D-B31D-A57C75BD3DC3}"/>
              </a:ext>
            </a:extLst>
          </p:cNvPr>
          <p:cNvSpPr/>
          <p:nvPr/>
        </p:nvSpPr>
        <p:spPr>
          <a:xfrm>
            <a:off x="3064858" y="381847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6" name="Google Shape;870;p41">
            <a:extLst>
              <a:ext uri="{FF2B5EF4-FFF2-40B4-BE49-F238E27FC236}">
                <a16:creationId xmlns:a16="http://schemas.microsoft.com/office/drawing/2014/main" id="{7426C297-642E-4FFA-B64A-56FFB09CD95D}"/>
              </a:ext>
            </a:extLst>
          </p:cNvPr>
          <p:cNvSpPr/>
          <p:nvPr/>
        </p:nvSpPr>
        <p:spPr>
          <a:xfrm>
            <a:off x="8226000" y="50863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6</a:t>
            </a:r>
            <a:endParaRPr sz="1800" b="0" i="0" u="none" strike="noStrike" cap="none" dirty="0">
              <a:solidFill>
                <a:schemeClr val="dk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2DAA6D7F-83F8-4B4C-AEFE-5EF4ED5701B3}"/>
              </a:ext>
            </a:extLst>
          </p:cNvPr>
          <p:cNvPicPr>
            <a:picLocks noChangeAspect="1"/>
          </p:cNvPicPr>
          <p:nvPr/>
        </p:nvPicPr>
        <p:blipFill>
          <a:blip r:embed="rId15"/>
          <a:stretch>
            <a:fillRect/>
          </a:stretch>
        </p:blipFill>
        <p:spPr>
          <a:xfrm>
            <a:off x="3611868" y="2697951"/>
            <a:ext cx="3139451" cy="3556630"/>
          </a:xfrm>
          <a:prstGeom prst="rect">
            <a:avLst/>
          </a:prstGeom>
        </p:spPr>
      </p:pic>
      <p:sp>
        <p:nvSpPr>
          <p:cNvPr id="43" name="Google Shape;885;p41">
            <a:extLst>
              <a:ext uri="{FF2B5EF4-FFF2-40B4-BE49-F238E27FC236}">
                <a16:creationId xmlns:a16="http://schemas.microsoft.com/office/drawing/2014/main" id="{05B2E90F-1899-443A-8A5E-06A41268FB4E}"/>
              </a:ext>
            </a:extLst>
          </p:cNvPr>
          <p:cNvSpPr/>
          <p:nvPr/>
        </p:nvSpPr>
        <p:spPr>
          <a:xfrm>
            <a:off x="3651015" y="2978716"/>
            <a:ext cx="3064761" cy="3223964"/>
          </a:xfrm>
          <a:prstGeom prst="rect">
            <a:avLst/>
          </a:prstGeom>
          <a:solidFill>
            <a:srgbClr val="FF0000">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 name="Picture 66">
            <a:extLst>
              <a:ext uri="{FF2B5EF4-FFF2-40B4-BE49-F238E27FC236}">
                <a16:creationId xmlns:a16="http://schemas.microsoft.com/office/drawing/2014/main" id="{E977B991-3CAF-48CE-B403-F791016C6BF8}"/>
              </a:ext>
            </a:extLst>
          </p:cNvPr>
          <p:cNvPicPr>
            <a:picLocks noChangeAspect="1"/>
          </p:cNvPicPr>
          <p:nvPr/>
        </p:nvPicPr>
        <p:blipFill>
          <a:blip r:embed="rId16"/>
          <a:stretch>
            <a:fillRect/>
          </a:stretch>
        </p:blipFill>
        <p:spPr>
          <a:xfrm>
            <a:off x="3875445" y="2228223"/>
            <a:ext cx="686395" cy="250865"/>
          </a:xfrm>
          <a:prstGeom prst="rect">
            <a:avLst/>
          </a:prstGeom>
        </p:spPr>
      </p:pic>
      <p:pic>
        <p:nvPicPr>
          <p:cNvPr id="69" name="Picture 68">
            <a:extLst>
              <a:ext uri="{FF2B5EF4-FFF2-40B4-BE49-F238E27FC236}">
                <a16:creationId xmlns:a16="http://schemas.microsoft.com/office/drawing/2014/main" id="{74F41FDF-7057-4FC5-8B65-E763A218E719}"/>
              </a:ext>
            </a:extLst>
          </p:cNvPr>
          <p:cNvPicPr>
            <a:picLocks noChangeAspect="1"/>
          </p:cNvPicPr>
          <p:nvPr/>
        </p:nvPicPr>
        <p:blipFill>
          <a:blip r:embed="rId17"/>
          <a:stretch>
            <a:fillRect/>
          </a:stretch>
        </p:blipFill>
        <p:spPr>
          <a:xfrm>
            <a:off x="4557517" y="2204847"/>
            <a:ext cx="92559" cy="82553"/>
          </a:xfrm>
          <a:prstGeom prst="rect">
            <a:avLst/>
          </a:prstGeom>
        </p:spPr>
      </p:pic>
      <p:pic>
        <p:nvPicPr>
          <p:cNvPr id="15" name="Picture 14">
            <a:extLst>
              <a:ext uri="{FF2B5EF4-FFF2-40B4-BE49-F238E27FC236}">
                <a16:creationId xmlns:a16="http://schemas.microsoft.com/office/drawing/2014/main" id="{15E9F4BF-0059-455F-96DD-322E338C3609}"/>
              </a:ext>
            </a:extLst>
          </p:cNvPr>
          <p:cNvPicPr>
            <a:picLocks noChangeAspect="1"/>
          </p:cNvPicPr>
          <p:nvPr/>
        </p:nvPicPr>
        <p:blipFill>
          <a:blip r:embed="rId18"/>
          <a:stretch>
            <a:fillRect/>
          </a:stretch>
        </p:blipFill>
        <p:spPr>
          <a:xfrm>
            <a:off x="11687976" y="3317923"/>
            <a:ext cx="276264" cy="261974"/>
          </a:xfrm>
          <a:prstGeom prst="rect">
            <a:avLst/>
          </a:prstGeom>
        </p:spPr>
      </p:pic>
      <p:pic>
        <p:nvPicPr>
          <p:cNvPr id="70" name="Google Shape;834;p39" descr="Festival de Ciência: Programa">
            <a:extLst>
              <a:ext uri="{FF2B5EF4-FFF2-40B4-BE49-F238E27FC236}">
                <a16:creationId xmlns:a16="http://schemas.microsoft.com/office/drawing/2014/main" id="{3CD0686E-A16C-417D-BB3F-001DA7092B99}"/>
              </a:ext>
            </a:extLst>
          </p:cNvPr>
          <p:cNvPicPr preferRelativeResize="0"/>
          <p:nvPr/>
        </p:nvPicPr>
        <p:blipFill rotWithShape="1">
          <a:blip r:embed="rId12">
            <a:alphaModFix/>
          </a:blip>
          <a:srcRect/>
          <a:stretch/>
        </p:blipFill>
        <p:spPr>
          <a:xfrm>
            <a:off x="11757826" y="4589570"/>
            <a:ext cx="317500" cy="317500"/>
          </a:xfrm>
          <a:prstGeom prst="rect">
            <a:avLst/>
          </a:prstGeom>
          <a:noFill/>
          <a:ln>
            <a:noFill/>
          </a:ln>
        </p:spPr>
      </p:pic>
    </p:spTree>
    <p:extLst>
      <p:ext uri="{BB962C8B-B14F-4D97-AF65-F5344CB8AC3E}">
        <p14:creationId xmlns:p14="http://schemas.microsoft.com/office/powerpoint/2010/main" val="368923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5">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5">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5">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65">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65">
                                            <p:txEl>
                                              <p:pRg st="17" end="1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65">
                                            <p:txEl>
                                              <p:pRg st="18" end="1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5">
                                            <p:txEl>
                                              <p:pRg st="19" end="1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65">
                                            <p:txEl>
                                              <p:pRg st="20" end="2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65">
                                            <p:txEl>
                                              <p:pRg st="21" end="2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65">
                                            <p:txEl>
                                              <p:pRg st="22" end="22"/>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6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6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7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13" name="Picture 12">
            <a:extLst>
              <a:ext uri="{FF2B5EF4-FFF2-40B4-BE49-F238E27FC236}">
                <a16:creationId xmlns:a16="http://schemas.microsoft.com/office/drawing/2014/main" id="{60DB38D1-449A-4344-BA03-EFDDB05D6AE8}"/>
              </a:ext>
            </a:extLst>
          </p:cNvPr>
          <p:cNvPicPr>
            <a:picLocks noChangeAspect="1"/>
          </p:cNvPicPr>
          <p:nvPr/>
        </p:nvPicPr>
        <p:blipFill>
          <a:blip r:embed="rId3"/>
          <a:stretch>
            <a:fillRect/>
          </a:stretch>
        </p:blipFill>
        <p:spPr>
          <a:xfrm>
            <a:off x="150412" y="1804308"/>
            <a:ext cx="7946275" cy="4291533"/>
          </a:xfrm>
          <a:prstGeom prst="rect">
            <a:avLst/>
          </a:prstGeom>
        </p:spPr>
      </p:pic>
      <p:sp>
        <p:nvSpPr>
          <p:cNvPr id="860" name="Google Shape;860;p41"/>
          <p:cNvSpPr/>
          <p:nvPr/>
        </p:nvSpPr>
        <p:spPr>
          <a:xfrm>
            <a:off x="981992" y="170002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5" name="Google Shape;865;p41"/>
          <p:cNvSpPr txBox="1"/>
          <p:nvPr/>
        </p:nvSpPr>
        <p:spPr>
          <a:xfrm>
            <a:off x="8299631" y="134756"/>
            <a:ext cx="3892369" cy="6801822"/>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Activate at least one Information Layer of type “Points”</a:t>
            </a:r>
          </a:p>
          <a:p>
            <a:pPr marL="342900" marR="0" lvl="0" indent="-342900" algn="just" rtl="0">
              <a:spcBef>
                <a:spcPts val="0"/>
              </a:spcBef>
              <a:spcAft>
                <a:spcPts val="0"/>
              </a:spcAft>
              <a:buClr>
                <a:schemeClr val="dk1"/>
              </a:buClr>
              <a:buSzPts val="1600"/>
              <a:buFont typeface="Calibri"/>
              <a:buAutoNum type="arabicPeriod"/>
            </a:pPr>
            <a:endParaRPr lang="en-GB" sz="16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 </a:t>
            </a:r>
            <a:r>
              <a:rPr lang="en-GB" i="1" dirty="0">
                <a:solidFill>
                  <a:schemeClr val="accent1"/>
                </a:solidFill>
                <a:latin typeface="Calibri"/>
                <a:ea typeface="Calibri"/>
                <a:cs typeface="Calibri"/>
                <a:sym typeface="Calibri"/>
              </a:rPr>
              <a:t>The drawing toolbar </a:t>
            </a:r>
            <a:r>
              <a:rPr lang="en-GB" sz="1400" b="0" i="1" u="none" strike="noStrike" cap="none" dirty="0">
                <a:solidFill>
                  <a:schemeClr val="accent1"/>
                </a:solidFill>
                <a:latin typeface="Calibri"/>
                <a:ea typeface="Calibri"/>
                <a:cs typeface="Calibri"/>
                <a:sym typeface="Calibri"/>
              </a:rPr>
              <a:t>opens</a:t>
            </a:r>
            <a:endParaRPr sz="1800" b="0" i="0" u="none" strike="noStrike" cap="none"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Select one of the actions on the drawing toolbar:</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Point</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Line</a:t>
            </a:r>
          </a:p>
          <a:p>
            <a:pPr marL="306000" lvl="1">
              <a:buClr>
                <a:schemeClr val="accent1"/>
              </a:buClr>
              <a:buSzPts val="1400"/>
            </a:pPr>
            <a:r>
              <a:rPr lang="en-GB" i="1" dirty="0">
                <a:solidFill>
                  <a:schemeClr val="accent1"/>
                </a:solidFill>
                <a:latin typeface="Calibri"/>
                <a:ea typeface="Calibri"/>
                <a:cs typeface="Calibri"/>
                <a:sym typeface="Calibri"/>
              </a:rPr>
              <a:t>Create Polygon</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Circle</a:t>
            </a:r>
          </a:p>
          <a:p>
            <a:pPr marL="306000" lvl="1">
              <a:buClr>
                <a:schemeClr val="accent1"/>
              </a:buClr>
              <a:buSzPts val="1400"/>
            </a:pPr>
            <a:r>
              <a:rPr lang="en-GB" i="1" dirty="0">
                <a:solidFill>
                  <a:schemeClr val="tx2">
                    <a:lumMod val="90000"/>
                  </a:schemeClr>
                </a:solidFill>
                <a:latin typeface="Calibri"/>
                <a:ea typeface="Calibri"/>
                <a:cs typeface="Calibri"/>
                <a:sym typeface="Calibri"/>
              </a:rPr>
              <a:t>Edit Objects</a:t>
            </a:r>
          </a:p>
          <a:p>
            <a:pPr marL="306000" lvl="1">
              <a:buClr>
                <a:schemeClr val="accent1"/>
              </a:buClr>
              <a:buSzPts val="1400"/>
            </a:pPr>
            <a:r>
              <a:rPr lang="en-GB" i="1" dirty="0">
                <a:solidFill>
                  <a:schemeClr val="tx2">
                    <a:lumMod val="90000"/>
                  </a:schemeClr>
                </a:solidFill>
                <a:latin typeface="Calibri"/>
                <a:ea typeface="Calibri"/>
                <a:cs typeface="Calibri"/>
                <a:sym typeface="Calibri"/>
              </a:rPr>
              <a:t>Delete Objects</a:t>
            </a:r>
          </a:p>
          <a:p>
            <a:pPr marL="306000" lvl="1">
              <a:buClr>
                <a:schemeClr val="accent1"/>
              </a:buClr>
              <a:buSzPts val="1400"/>
            </a:pPr>
            <a:r>
              <a:rPr lang="pt-PT" sz="1600" dirty="0" err="1">
                <a:solidFill>
                  <a:schemeClr val="dk1"/>
                </a:solidFill>
                <a:latin typeface="Calibri"/>
                <a:ea typeface="Calibri"/>
                <a:cs typeface="Calibri"/>
              </a:rPr>
              <a:t>With</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Create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Polygon</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activated</a:t>
            </a:r>
            <a:r>
              <a:rPr lang="pt-PT" sz="1600" dirty="0">
                <a:solidFill>
                  <a:schemeClr val="dk1"/>
                </a:solidFill>
                <a:latin typeface="Calibri"/>
                <a:ea typeface="Calibri"/>
                <a:cs typeface="Calibri"/>
              </a:rPr>
              <a:t> </a:t>
            </a:r>
            <a:br>
              <a:rPr lang="pt-PT" sz="1600" dirty="0">
                <a:solidFill>
                  <a:schemeClr val="dk1"/>
                </a:solidFill>
                <a:latin typeface="Calibri"/>
                <a:ea typeface="Calibri"/>
                <a:cs typeface="Calibri"/>
              </a:rPr>
            </a:br>
            <a:r>
              <a:rPr lang="pt-PT" sz="1600" dirty="0" err="1">
                <a:solidFill>
                  <a:schemeClr val="dk1"/>
                </a:solidFill>
                <a:latin typeface="Calibri"/>
                <a:ea typeface="Calibri"/>
                <a:cs typeface="Calibri"/>
              </a:rPr>
              <a:t>click</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on</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polygon</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positions</a:t>
            </a:r>
            <a:r>
              <a:rPr lang="pt-PT" sz="1600" dirty="0">
                <a:solidFill>
                  <a:schemeClr val="dk1"/>
                </a:solidFill>
                <a:latin typeface="Calibri"/>
                <a:ea typeface="Calibri"/>
                <a:cs typeface="Calibri"/>
              </a:rPr>
              <a:t> in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map</a:t>
            </a:r>
            <a:r>
              <a:rPr lang="pt-PT" sz="1600" dirty="0">
                <a:solidFill>
                  <a:schemeClr val="dk1"/>
                </a:solidFill>
                <a:latin typeface="Calibri"/>
                <a:ea typeface="Calibri"/>
                <a:cs typeface="Calibri"/>
              </a:rPr>
              <a:t> </a:t>
            </a:r>
          </a:p>
          <a:p>
            <a:pPr marL="591750" lvl="1" indent="-285750">
              <a:buClr>
                <a:srgbClr val="FF0000"/>
              </a:buClr>
              <a:buSzPts val="1400"/>
              <a:buFont typeface="Arial"/>
              <a:buChar char="•"/>
            </a:pPr>
            <a:r>
              <a:rPr lang="en-GB" sz="1600" i="1" dirty="0">
                <a:solidFill>
                  <a:srgbClr val="FF0000"/>
                </a:solidFill>
                <a:latin typeface="Calibri"/>
                <a:ea typeface="Calibri"/>
                <a:cs typeface="Calibri"/>
                <a:sym typeface="Calibri"/>
              </a:rPr>
              <a:t>Don’t repeat the first point</a:t>
            </a:r>
            <a:endParaRPr lang="en-GB" sz="1600" i="1" dirty="0">
              <a:solidFill>
                <a:schemeClr val="accent1"/>
              </a:solidFill>
              <a:latin typeface="Calibri"/>
              <a:ea typeface="Calibri"/>
              <a:cs typeface="Calibri"/>
              <a:sym typeface="Calibri"/>
            </a:endParaRPr>
          </a:p>
          <a:p>
            <a:pPr marL="591750" lvl="1" indent="-285750">
              <a:buClr>
                <a:schemeClr val="accent1"/>
              </a:buClr>
              <a:buSzPts val="1400"/>
              <a:buFont typeface="Arial"/>
              <a:buChar char="•"/>
            </a:pPr>
            <a:r>
              <a:rPr lang="en-GB" sz="1600" i="1" dirty="0">
                <a:solidFill>
                  <a:schemeClr val="accent1"/>
                </a:solidFill>
                <a:latin typeface="Calibri"/>
                <a:ea typeface="Calibri"/>
                <a:cs typeface="Calibri"/>
                <a:sym typeface="Calibri"/>
              </a:rPr>
              <a:t>To remove the point, click again on the point</a:t>
            </a:r>
            <a:endParaRPr lang="en-GB" sz="1600" i="1" dirty="0">
              <a:solidFill>
                <a:srgbClr val="C00000"/>
              </a:solidFill>
              <a:latin typeface="Calibri"/>
              <a:ea typeface="Calibri"/>
              <a:cs typeface="Calibri"/>
              <a:sym typeface="Calibri"/>
            </a:endParaRPr>
          </a:p>
          <a:p>
            <a:pPr marL="306000" lvl="1">
              <a:buClr>
                <a:schemeClr val="accent1"/>
              </a:buClr>
              <a:buSzPts val="1400"/>
            </a:pPr>
            <a:r>
              <a:rPr lang="pt-PT" sz="1600" dirty="0" err="1">
                <a:solidFill>
                  <a:schemeClr val="dk1"/>
                </a:solidFill>
                <a:latin typeface="Calibri"/>
                <a:ea typeface="Calibri"/>
                <a:cs typeface="Calibri"/>
                <a:sym typeface="Calibri"/>
              </a:rPr>
              <a:t>End</a:t>
            </a:r>
            <a:r>
              <a:rPr lang="pt-PT" sz="1600" dirty="0">
                <a:solidFill>
                  <a:schemeClr val="dk1"/>
                </a:solidFill>
                <a:latin typeface="Calibri"/>
                <a:ea typeface="Calibri"/>
                <a:cs typeface="Calibri"/>
                <a:sym typeface="Calibri"/>
              </a:rPr>
              <a:t> </a:t>
            </a:r>
            <a:r>
              <a:rPr lang="pt-PT" sz="1600" dirty="0" err="1">
                <a:solidFill>
                  <a:schemeClr val="dk1"/>
                </a:solidFill>
                <a:latin typeface="Calibri"/>
                <a:ea typeface="Calibri"/>
                <a:cs typeface="Calibri"/>
                <a:sym typeface="Calibri"/>
              </a:rPr>
              <a:t>with</a:t>
            </a:r>
            <a:r>
              <a:rPr lang="pt-PT" sz="1600" dirty="0">
                <a:solidFill>
                  <a:schemeClr val="dk1"/>
                </a:solidFill>
                <a:latin typeface="Calibri"/>
                <a:ea typeface="Calibri"/>
                <a:cs typeface="Calibri"/>
                <a:sym typeface="Calibri"/>
              </a:rPr>
              <a:t> a “</a:t>
            </a:r>
            <a:r>
              <a:rPr lang="pt-PT" sz="1600" dirty="0" err="1">
                <a:solidFill>
                  <a:schemeClr val="dk1"/>
                </a:solidFill>
                <a:latin typeface="Calibri"/>
                <a:ea typeface="Calibri"/>
                <a:cs typeface="Calibri"/>
                <a:sym typeface="Calibri"/>
              </a:rPr>
              <a:t>double</a:t>
            </a:r>
            <a:r>
              <a:rPr lang="pt-PT" sz="1600" dirty="0">
                <a:solidFill>
                  <a:schemeClr val="dk1"/>
                </a:solidFill>
                <a:latin typeface="Calibri"/>
                <a:ea typeface="Calibri"/>
                <a:cs typeface="Calibri"/>
                <a:sym typeface="Calibri"/>
              </a:rPr>
              <a:t> </a:t>
            </a:r>
            <a:r>
              <a:rPr lang="pt-PT" sz="1600" dirty="0" err="1">
                <a:solidFill>
                  <a:schemeClr val="dk1"/>
                </a:solidFill>
                <a:latin typeface="Calibri"/>
                <a:ea typeface="Calibri"/>
                <a:cs typeface="Calibri"/>
                <a:sym typeface="Calibri"/>
              </a:rPr>
              <a:t>click</a:t>
            </a:r>
            <a:r>
              <a:rPr lang="pt-PT" sz="1600" dirty="0">
                <a:solidFill>
                  <a:schemeClr val="dk1"/>
                </a:solidFill>
                <a:latin typeface="Calibri"/>
                <a:ea typeface="Calibri"/>
                <a:cs typeface="Calibri"/>
                <a:sym typeface="Calibri"/>
              </a:rPr>
              <a:t>” in </a:t>
            </a:r>
            <a:r>
              <a:rPr lang="pt-PT" sz="1600" dirty="0" err="1">
                <a:solidFill>
                  <a:schemeClr val="dk1"/>
                </a:solidFill>
                <a:latin typeface="Calibri"/>
                <a:ea typeface="Calibri"/>
                <a:cs typeface="Calibri"/>
                <a:sym typeface="Calibri"/>
              </a:rPr>
              <a:t>the</a:t>
            </a:r>
            <a:r>
              <a:rPr lang="pt-PT" sz="1600" dirty="0">
                <a:solidFill>
                  <a:schemeClr val="dk1"/>
                </a:solidFill>
                <a:latin typeface="Calibri"/>
                <a:ea typeface="Calibri"/>
                <a:cs typeface="Calibri"/>
                <a:sym typeface="Calibri"/>
              </a:rPr>
              <a:t> </a:t>
            </a:r>
            <a:r>
              <a:rPr lang="pt-PT" sz="1600" dirty="0" err="1">
                <a:solidFill>
                  <a:schemeClr val="dk1"/>
                </a:solidFill>
                <a:latin typeface="Calibri"/>
                <a:ea typeface="Calibri"/>
                <a:cs typeface="Calibri"/>
                <a:sym typeface="Calibri"/>
              </a:rPr>
              <a:t>map</a:t>
            </a:r>
            <a:endParaRPr lang="pt-PT" sz="1600" dirty="0">
              <a:solidFill>
                <a:schemeClr val="dk1"/>
              </a:solidFill>
              <a:latin typeface="Calibri"/>
              <a:ea typeface="Calibri"/>
              <a:cs typeface="Calibri"/>
              <a:sym typeface="Calibri"/>
            </a:endParaRPr>
          </a:p>
          <a:p>
            <a:pPr marL="306000" lvl="1">
              <a:buClr>
                <a:schemeClr val="accent1"/>
              </a:buClr>
              <a:buSzPts val="1400"/>
            </a:pPr>
            <a:endParaRPr lang="en-GB" sz="1800" dirty="0">
              <a:solidFill>
                <a:schemeClr val="dk1"/>
              </a:solidFill>
              <a:latin typeface="Calibri"/>
              <a:ea typeface="Calibri"/>
              <a:cs typeface="Calibri"/>
              <a:sym typeface="Calibri"/>
            </a:endParaRPr>
          </a:p>
          <a:p>
            <a:pPr marL="306000" lvl="1">
              <a:buClr>
                <a:schemeClr val="accent1"/>
              </a:buClr>
              <a:buSzPts val="1400"/>
            </a:pPr>
            <a:r>
              <a:rPr lang="en-GB" sz="1800" dirty="0">
                <a:solidFill>
                  <a:schemeClr val="dk1"/>
                </a:solidFill>
                <a:latin typeface="Calibri"/>
                <a:ea typeface="Calibri"/>
                <a:cs typeface="Calibri"/>
                <a:sym typeface="Calibri"/>
              </a:rPr>
              <a:t>Fulfil the fields</a:t>
            </a:r>
            <a:endParaRPr lang="en-GB" sz="1600" dirty="0"/>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Layer </a:t>
            </a:r>
            <a:r>
              <a:rPr lang="en-GB" sz="1600" i="1" dirty="0">
                <a:solidFill>
                  <a:srgbClr val="FF0000"/>
                </a:solidFill>
                <a:latin typeface="Calibri"/>
                <a:ea typeface="Calibri"/>
                <a:cs typeface="Calibri"/>
                <a:sym typeface="Calibri"/>
              </a:rPr>
              <a:t>-&gt; mandatory</a:t>
            </a:r>
            <a:endParaRPr lang="en-GB" sz="1600" dirty="0"/>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Name</a:t>
            </a:r>
            <a:r>
              <a:rPr lang="en-GB" sz="1600" i="1" dirty="0">
                <a:solidFill>
                  <a:srgbClr val="FF0000"/>
                </a:solidFill>
                <a:latin typeface="Calibri"/>
                <a:ea typeface="Calibri"/>
                <a:cs typeface="Calibri"/>
                <a:sym typeface="Calibri"/>
              </a:rPr>
              <a:t> -&gt; mandatory</a:t>
            </a:r>
            <a:endParaRPr lang="en-GB" sz="1600" i="1" dirty="0">
              <a:solidFill>
                <a:schemeClr val="accent1"/>
              </a:solidFill>
              <a:latin typeface="Calibri"/>
              <a:ea typeface="Calibri"/>
              <a:cs typeface="Calibri"/>
              <a:sym typeface="Calibri"/>
            </a:endParaRP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Description</a:t>
            </a:r>
            <a:endParaRPr lang="en-GB" sz="1600" dirty="0"/>
          </a:p>
          <a:p>
            <a:pPr marL="591750" lvl="1" indent="-285750">
              <a:buClr>
                <a:schemeClr val="accent1"/>
              </a:buClr>
              <a:buSzPts val="1600"/>
              <a:buFont typeface="Arial"/>
              <a:buChar char="•"/>
            </a:pPr>
            <a:r>
              <a:rPr lang="en-GB" sz="1600" i="1" dirty="0" err="1">
                <a:solidFill>
                  <a:schemeClr val="accent1"/>
                </a:solidFill>
                <a:latin typeface="Calibri"/>
                <a:ea typeface="Calibri"/>
                <a:cs typeface="Calibri"/>
                <a:sym typeface="Calibri"/>
              </a:rPr>
              <a:t>Color</a:t>
            </a:r>
            <a:r>
              <a:rPr lang="en-GB" sz="1600" i="1" dirty="0">
                <a:solidFill>
                  <a:schemeClr val="accent1"/>
                </a:solidFill>
                <a:latin typeface="Calibri"/>
                <a:ea typeface="Calibri"/>
                <a:cs typeface="Calibri"/>
                <a:sym typeface="Calibri"/>
              </a:rPr>
              <a:t> </a:t>
            </a:r>
            <a:r>
              <a:rPr lang="en-GB" sz="1600" i="1" dirty="0">
                <a:solidFill>
                  <a:srgbClr val="FF0000"/>
                </a:solidFill>
                <a:latin typeface="Calibri"/>
                <a:ea typeface="Calibri"/>
                <a:cs typeface="Calibri"/>
                <a:sym typeface="Calibri"/>
              </a:rPr>
              <a:t>-&gt; mandatory</a:t>
            </a: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Latitude, Longitude </a:t>
            </a:r>
            <a:r>
              <a:rPr lang="en-GB" sz="1600" i="1" dirty="0">
                <a:solidFill>
                  <a:srgbClr val="FF0000"/>
                </a:solidFill>
                <a:latin typeface="Calibri"/>
                <a:ea typeface="Calibri"/>
                <a:cs typeface="Calibri"/>
                <a:sym typeface="Calibri"/>
              </a:rPr>
              <a:t>-&gt; mandatory for each point</a:t>
            </a:r>
            <a:endParaRPr lang="en-GB" sz="1600" i="1" dirty="0">
              <a:solidFill>
                <a:srgbClr val="FF0000"/>
              </a:solidFill>
              <a:latin typeface="Calibri"/>
              <a:cs typeface="Calibri"/>
              <a:sym typeface="Calibri"/>
            </a:endParaRPr>
          </a:p>
        </p:txBody>
      </p:sp>
      <p:sp>
        <p:nvSpPr>
          <p:cNvPr id="866" name="Google Shape;866;p41"/>
          <p:cNvSpPr/>
          <p:nvPr/>
        </p:nvSpPr>
        <p:spPr>
          <a:xfrm>
            <a:off x="8233806" y="84803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7" name="Google Shape;867;p41"/>
          <p:cNvSpPr/>
          <p:nvPr/>
        </p:nvSpPr>
        <p:spPr>
          <a:xfrm>
            <a:off x="8243728" y="1406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1</a:t>
            </a:r>
            <a:endParaRPr sz="1800" b="0" i="0" u="none" strike="noStrike" cap="none" dirty="0">
              <a:solidFill>
                <a:schemeClr val="dk1"/>
              </a:solidFill>
              <a:latin typeface="Calibri"/>
              <a:ea typeface="Calibri"/>
              <a:cs typeface="Calibri"/>
              <a:sym typeface="Calibri"/>
            </a:endParaRPr>
          </a:p>
        </p:txBody>
      </p:sp>
      <p:sp>
        <p:nvSpPr>
          <p:cNvPr id="870" name="Google Shape;870;p41"/>
          <p:cNvSpPr/>
          <p:nvPr/>
        </p:nvSpPr>
        <p:spPr>
          <a:xfrm>
            <a:off x="8226000" y="155755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883" name="Google Shape;883;p41"/>
          <p:cNvSpPr txBox="1">
            <a:spLocks noGrp="1"/>
          </p:cNvSpPr>
          <p:nvPr>
            <p:ph type="title"/>
          </p:nvPr>
        </p:nvSpPr>
        <p:spPr>
          <a:xfrm>
            <a:off x="838200" y="365125"/>
            <a:ext cx="4571436" cy="7485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40"/>
              <a:buFont typeface="Calibri"/>
              <a:buNone/>
            </a:pPr>
            <a:r>
              <a:rPr lang="en-GB" sz="2916" b="1" dirty="0"/>
              <a:t>Horizontal Menu</a:t>
            </a:r>
            <a:br>
              <a:rPr lang="en-GB" sz="1458" b="1" i="1" dirty="0">
                <a:latin typeface="Calibri"/>
                <a:ea typeface="Calibri"/>
                <a:cs typeface="Calibri"/>
                <a:sym typeface="Calibri"/>
              </a:rPr>
            </a:br>
            <a:r>
              <a:rPr lang="en-GB" sz="1458" dirty="0"/>
              <a:t>Tools -  Tools to create, edit and delete georeferenced points, lines, polygons and circles</a:t>
            </a:r>
            <a:endParaRPr sz="2592" dirty="0"/>
          </a:p>
        </p:txBody>
      </p:sp>
      <p:grpSp>
        <p:nvGrpSpPr>
          <p:cNvPr id="18" name="Group 17">
            <a:extLst>
              <a:ext uri="{FF2B5EF4-FFF2-40B4-BE49-F238E27FC236}">
                <a16:creationId xmlns:a16="http://schemas.microsoft.com/office/drawing/2014/main" id="{15835B5E-2D95-43FA-BC8B-1DCAB3779FBB}"/>
              </a:ext>
            </a:extLst>
          </p:cNvPr>
          <p:cNvGrpSpPr/>
          <p:nvPr/>
        </p:nvGrpSpPr>
        <p:grpSpPr>
          <a:xfrm>
            <a:off x="4128157" y="964480"/>
            <a:ext cx="351667" cy="360040"/>
            <a:chOff x="4128157" y="740068"/>
            <a:chExt cx="351667" cy="360040"/>
          </a:xfrm>
        </p:grpSpPr>
        <p:pic>
          <p:nvPicPr>
            <p:cNvPr id="884" name="Google Shape;884;p41"/>
            <p:cNvPicPr preferRelativeResize="0"/>
            <p:nvPr/>
          </p:nvPicPr>
          <p:blipFill rotWithShape="1">
            <a:blip r:embed="rId4">
              <a:alphaModFix/>
            </a:blip>
            <a:srcRect/>
            <a:stretch/>
          </p:blipFill>
          <p:spPr>
            <a:xfrm>
              <a:off x="4128157" y="740068"/>
              <a:ext cx="351667" cy="360040"/>
            </a:xfrm>
            <a:prstGeom prst="ellipse">
              <a:avLst/>
            </a:prstGeom>
            <a:noFill/>
            <a:ln>
              <a:noFill/>
            </a:ln>
          </p:spPr>
        </p:pic>
        <p:pic>
          <p:nvPicPr>
            <p:cNvPr id="17" name="Picture 16">
              <a:extLst>
                <a:ext uri="{FF2B5EF4-FFF2-40B4-BE49-F238E27FC236}">
                  <a16:creationId xmlns:a16="http://schemas.microsoft.com/office/drawing/2014/main" id="{53683851-F83E-4344-86BC-0D7016D83E7C}"/>
                </a:ext>
              </a:extLst>
            </p:cNvPr>
            <p:cNvPicPr>
              <a:picLocks noChangeAspect="1"/>
            </p:cNvPicPr>
            <p:nvPr/>
          </p:nvPicPr>
          <p:blipFill>
            <a:blip r:embed="rId5"/>
            <a:stretch>
              <a:fillRect/>
            </a:stretch>
          </p:blipFill>
          <p:spPr>
            <a:xfrm>
              <a:off x="4175898" y="802117"/>
              <a:ext cx="248659" cy="239616"/>
            </a:xfrm>
            <a:prstGeom prst="rect">
              <a:avLst/>
            </a:prstGeom>
          </p:spPr>
        </p:pic>
      </p:grpSp>
      <p:grpSp>
        <p:nvGrpSpPr>
          <p:cNvPr id="52" name="Group 51">
            <a:extLst>
              <a:ext uri="{FF2B5EF4-FFF2-40B4-BE49-F238E27FC236}">
                <a16:creationId xmlns:a16="http://schemas.microsoft.com/office/drawing/2014/main" id="{574F5D5F-A209-44D7-8B11-F84DBDF7B929}"/>
              </a:ext>
            </a:extLst>
          </p:cNvPr>
          <p:cNvGrpSpPr/>
          <p:nvPr/>
        </p:nvGrpSpPr>
        <p:grpSpPr>
          <a:xfrm>
            <a:off x="9438063" y="820836"/>
            <a:ext cx="351667" cy="360040"/>
            <a:chOff x="4128157" y="740068"/>
            <a:chExt cx="351667" cy="360040"/>
          </a:xfrm>
        </p:grpSpPr>
        <p:pic>
          <p:nvPicPr>
            <p:cNvPr id="53" name="Google Shape;884;p41">
              <a:extLst>
                <a:ext uri="{FF2B5EF4-FFF2-40B4-BE49-F238E27FC236}">
                  <a16:creationId xmlns:a16="http://schemas.microsoft.com/office/drawing/2014/main" id="{CD6EE5D5-5F52-4AE5-9715-41CF457A3353}"/>
                </a:ext>
              </a:extLst>
            </p:cNvPr>
            <p:cNvPicPr preferRelativeResize="0"/>
            <p:nvPr/>
          </p:nvPicPr>
          <p:blipFill rotWithShape="1">
            <a:blip r:embed="rId4">
              <a:alphaModFix/>
            </a:blip>
            <a:srcRect/>
            <a:stretch/>
          </p:blipFill>
          <p:spPr>
            <a:xfrm>
              <a:off x="4128157" y="740068"/>
              <a:ext cx="351667" cy="360040"/>
            </a:xfrm>
            <a:prstGeom prst="ellipse">
              <a:avLst/>
            </a:prstGeom>
            <a:noFill/>
            <a:ln>
              <a:noFill/>
            </a:ln>
          </p:spPr>
        </p:pic>
        <p:pic>
          <p:nvPicPr>
            <p:cNvPr id="54" name="Picture 53">
              <a:extLst>
                <a:ext uri="{FF2B5EF4-FFF2-40B4-BE49-F238E27FC236}">
                  <a16:creationId xmlns:a16="http://schemas.microsoft.com/office/drawing/2014/main" id="{412DA1B0-C232-4A5D-B0DB-857440464B3A}"/>
                </a:ext>
              </a:extLst>
            </p:cNvPr>
            <p:cNvPicPr>
              <a:picLocks noChangeAspect="1"/>
            </p:cNvPicPr>
            <p:nvPr/>
          </p:nvPicPr>
          <p:blipFill>
            <a:blip r:embed="rId5"/>
            <a:stretch>
              <a:fillRect/>
            </a:stretch>
          </p:blipFill>
          <p:spPr>
            <a:xfrm>
              <a:off x="4175898" y="802117"/>
              <a:ext cx="248659" cy="239616"/>
            </a:xfrm>
            <a:prstGeom prst="rect">
              <a:avLst/>
            </a:prstGeom>
          </p:spPr>
        </p:pic>
      </p:grpSp>
      <p:sp>
        <p:nvSpPr>
          <p:cNvPr id="59" name="Google Shape;860;p41">
            <a:extLst>
              <a:ext uri="{FF2B5EF4-FFF2-40B4-BE49-F238E27FC236}">
                <a16:creationId xmlns:a16="http://schemas.microsoft.com/office/drawing/2014/main" id="{5F1F7FED-F717-4030-AE6B-4EDDBA2FDBF3}"/>
              </a:ext>
            </a:extLst>
          </p:cNvPr>
          <p:cNvSpPr/>
          <p:nvPr/>
        </p:nvSpPr>
        <p:spPr>
          <a:xfrm>
            <a:off x="130439" y="15498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grpSp>
        <p:nvGrpSpPr>
          <p:cNvPr id="23" name="Group 22">
            <a:extLst>
              <a:ext uri="{FF2B5EF4-FFF2-40B4-BE49-F238E27FC236}">
                <a16:creationId xmlns:a16="http://schemas.microsoft.com/office/drawing/2014/main" id="{F559E966-4280-47D0-B56A-F3CF3DC009F7}"/>
              </a:ext>
            </a:extLst>
          </p:cNvPr>
          <p:cNvGrpSpPr/>
          <p:nvPr/>
        </p:nvGrpSpPr>
        <p:grpSpPr>
          <a:xfrm>
            <a:off x="8477148" y="2106685"/>
            <a:ext cx="185418" cy="189833"/>
            <a:chOff x="8428944" y="3304646"/>
            <a:chExt cx="271220" cy="277678"/>
          </a:xfrm>
        </p:grpSpPr>
        <p:pic>
          <p:nvPicPr>
            <p:cNvPr id="64" name="Google Shape;884;p41">
              <a:extLst>
                <a:ext uri="{FF2B5EF4-FFF2-40B4-BE49-F238E27FC236}">
                  <a16:creationId xmlns:a16="http://schemas.microsoft.com/office/drawing/2014/main" id="{B0299B39-EA96-4598-820E-81735028F3D6}"/>
                </a:ext>
              </a:extLst>
            </p:cNvPr>
            <p:cNvPicPr preferRelativeResize="0"/>
            <p:nvPr/>
          </p:nvPicPr>
          <p:blipFill rotWithShape="1">
            <a:blip r:embed="rId4">
              <a:alphaModFix/>
            </a:blip>
            <a:srcRect/>
            <a:stretch/>
          </p:blipFill>
          <p:spPr>
            <a:xfrm>
              <a:off x="8428944" y="3304646"/>
              <a:ext cx="271220" cy="277678"/>
            </a:xfrm>
            <a:prstGeom prst="ellipse">
              <a:avLst/>
            </a:prstGeom>
            <a:noFill/>
            <a:ln>
              <a:noFill/>
            </a:ln>
          </p:spPr>
        </p:pic>
        <p:pic>
          <p:nvPicPr>
            <p:cNvPr id="65" name="Picture 64">
              <a:extLst>
                <a:ext uri="{FF2B5EF4-FFF2-40B4-BE49-F238E27FC236}">
                  <a16:creationId xmlns:a16="http://schemas.microsoft.com/office/drawing/2014/main" id="{4738586E-18CD-4992-8EB7-A32C932D3657}"/>
                </a:ext>
              </a:extLst>
            </p:cNvPr>
            <p:cNvPicPr>
              <a:picLocks noChangeAspect="1"/>
            </p:cNvPicPr>
            <p:nvPr/>
          </p:nvPicPr>
          <p:blipFill>
            <a:blip r:embed="rId6"/>
            <a:stretch>
              <a:fillRect/>
            </a:stretch>
          </p:blipFill>
          <p:spPr>
            <a:xfrm>
              <a:off x="8478933" y="3345843"/>
              <a:ext cx="164589" cy="189911"/>
            </a:xfrm>
            <a:prstGeom prst="rect">
              <a:avLst/>
            </a:prstGeom>
          </p:spPr>
        </p:pic>
      </p:grpSp>
      <p:pic>
        <p:nvPicPr>
          <p:cNvPr id="77" name="Google Shape;884;p41">
            <a:extLst>
              <a:ext uri="{FF2B5EF4-FFF2-40B4-BE49-F238E27FC236}">
                <a16:creationId xmlns:a16="http://schemas.microsoft.com/office/drawing/2014/main" id="{1080A169-FAAD-47E3-B3B6-82FFE75AA145}"/>
              </a:ext>
            </a:extLst>
          </p:cNvPr>
          <p:cNvPicPr preferRelativeResize="0"/>
          <p:nvPr/>
        </p:nvPicPr>
        <p:blipFill rotWithShape="1">
          <a:blip r:embed="rId4">
            <a:alphaModFix/>
          </a:blip>
          <a:srcRect/>
          <a:stretch/>
        </p:blipFill>
        <p:spPr>
          <a:xfrm>
            <a:off x="8477148" y="2962565"/>
            <a:ext cx="185418" cy="189833"/>
          </a:xfrm>
          <a:prstGeom prst="ellipse">
            <a:avLst/>
          </a:prstGeom>
          <a:noFill/>
          <a:ln>
            <a:noFill/>
          </a:ln>
        </p:spPr>
      </p:pic>
      <p:pic>
        <p:nvPicPr>
          <p:cNvPr id="80" name="Google Shape;884;p41">
            <a:extLst>
              <a:ext uri="{FF2B5EF4-FFF2-40B4-BE49-F238E27FC236}">
                <a16:creationId xmlns:a16="http://schemas.microsoft.com/office/drawing/2014/main" id="{2E1D9807-5B3F-48EE-B139-0D20A02BEEB8}"/>
              </a:ext>
            </a:extLst>
          </p:cNvPr>
          <p:cNvPicPr preferRelativeResize="0"/>
          <p:nvPr/>
        </p:nvPicPr>
        <p:blipFill rotWithShape="1">
          <a:blip r:embed="rId4">
            <a:alphaModFix/>
          </a:blip>
          <a:srcRect/>
          <a:stretch/>
        </p:blipFill>
        <p:spPr>
          <a:xfrm>
            <a:off x="8477148" y="3176536"/>
            <a:ext cx="185418" cy="189833"/>
          </a:xfrm>
          <a:prstGeom prst="ellipse">
            <a:avLst/>
          </a:prstGeom>
          <a:noFill/>
          <a:ln>
            <a:noFill/>
          </a:ln>
        </p:spPr>
      </p:pic>
      <p:grpSp>
        <p:nvGrpSpPr>
          <p:cNvPr id="26" name="Group 25">
            <a:extLst>
              <a:ext uri="{FF2B5EF4-FFF2-40B4-BE49-F238E27FC236}">
                <a16:creationId xmlns:a16="http://schemas.microsoft.com/office/drawing/2014/main" id="{A13E7095-73AE-473C-9473-B21CBE4A1601}"/>
              </a:ext>
            </a:extLst>
          </p:cNvPr>
          <p:cNvGrpSpPr/>
          <p:nvPr/>
        </p:nvGrpSpPr>
        <p:grpSpPr>
          <a:xfrm>
            <a:off x="8477148" y="2320655"/>
            <a:ext cx="185418" cy="189833"/>
            <a:chOff x="8477148" y="3548053"/>
            <a:chExt cx="185418" cy="189833"/>
          </a:xfrm>
        </p:grpSpPr>
        <p:pic>
          <p:nvPicPr>
            <p:cNvPr id="68" name="Google Shape;884;p41">
              <a:extLst>
                <a:ext uri="{FF2B5EF4-FFF2-40B4-BE49-F238E27FC236}">
                  <a16:creationId xmlns:a16="http://schemas.microsoft.com/office/drawing/2014/main" id="{690452A5-FBD3-469B-8B73-25C2B494E371}"/>
                </a:ext>
              </a:extLst>
            </p:cNvPr>
            <p:cNvPicPr preferRelativeResize="0"/>
            <p:nvPr/>
          </p:nvPicPr>
          <p:blipFill rotWithShape="1">
            <a:blip r:embed="rId4">
              <a:alphaModFix/>
            </a:blip>
            <a:srcRect/>
            <a:stretch/>
          </p:blipFill>
          <p:spPr>
            <a:xfrm>
              <a:off x="8477148" y="3548053"/>
              <a:ext cx="185418" cy="189833"/>
            </a:xfrm>
            <a:prstGeom prst="ellipse">
              <a:avLst/>
            </a:prstGeom>
            <a:noFill/>
            <a:ln>
              <a:noFill/>
            </a:ln>
          </p:spPr>
        </p:pic>
        <p:pic>
          <p:nvPicPr>
            <p:cNvPr id="25" name="Picture 24">
              <a:extLst>
                <a:ext uri="{FF2B5EF4-FFF2-40B4-BE49-F238E27FC236}">
                  <a16:creationId xmlns:a16="http://schemas.microsoft.com/office/drawing/2014/main" id="{963CE1C9-C1EF-4A31-96D0-B85EC54F333B}"/>
                </a:ext>
              </a:extLst>
            </p:cNvPr>
            <p:cNvPicPr>
              <a:picLocks noChangeAspect="1"/>
            </p:cNvPicPr>
            <p:nvPr/>
          </p:nvPicPr>
          <p:blipFill>
            <a:blip r:embed="rId7"/>
            <a:stretch>
              <a:fillRect/>
            </a:stretch>
          </p:blipFill>
          <p:spPr>
            <a:xfrm>
              <a:off x="8502678" y="3584897"/>
              <a:ext cx="129809" cy="116144"/>
            </a:xfrm>
            <a:prstGeom prst="rect">
              <a:avLst/>
            </a:prstGeom>
          </p:spPr>
        </p:pic>
      </p:grpSp>
      <p:grpSp>
        <p:nvGrpSpPr>
          <p:cNvPr id="32" name="Group 31">
            <a:extLst>
              <a:ext uri="{FF2B5EF4-FFF2-40B4-BE49-F238E27FC236}">
                <a16:creationId xmlns:a16="http://schemas.microsoft.com/office/drawing/2014/main" id="{2F516949-B682-4A62-9EC4-C1333385CEC9}"/>
              </a:ext>
            </a:extLst>
          </p:cNvPr>
          <p:cNvGrpSpPr/>
          <p:nvPr/>
        </p:nvGrpSpPr>
        <p:grpSpPr>
          <a:xfrm>
            <a:off x="8477148" y="2534625"/>
            <a:ext cx="185418" cy="189833"/>
            <a:chOff x="8477148" y="3762023"/>
            <a:chExt cx="185418" cy="189833"/>
          </a:xfrm>
        </p:grpSpPr>
        <p:pic>
          <p:nvPicPr>
            <p:cNvPr id="71" name="Google Shape;884;p41">
              <a:extLst>
                <a:ext uri="{FF2B5EF4-FFF2-40B4-BE49-F238E27FC236}">
                  <a16:creationId xmlns:a16="http://schemas.microsoft.com/office/drawing/2014/main" id="{72022DB3-C8C0-4290-A77D-6E1546FB4AAF}"/>
                </a:ext>
              </a:extLst>
            </p:cNvPr>
            <p:cNvPicPr preferRelativeResize="0"/>
            <p:nvPr/>
          </p:nvPicPr>
          <p:blipFill rotWithShape="1">
            <a:blip r:embed="rId4">
              <a:alphaModFix/>
            </a:blip>
            <a:srcRect/>
            <a:stretch/>
          </p:blipFill>
          <p:spPr>
            <a:xfrm>
              <a:off x="8477148" y="3762023"/>
              <a:ext cx="185418" cy="189833"/>
            </a:xfrm>
            <a:prstGeom prst="ellipse">
              <a:avLst/>
            </a:prstGeom>
            <a:noFill/>
            <a:ln>
              <a:noFill/>
            </a:ln>
          </p:spPr>
        </p:pic>
        <p:pic>
          <p:nvPicPr>
            <p:cNvPr id="28" name="Picture 27">
              <a:extLst>
                <a:ext uri="{FF2B5EF4-FFF2-40B4-BE49-F238E27FC236}">
                  <a16:creationId xmlns:a16="http://schemas.microsoft.com/office/drawing/2014/main" id="{CBDC4C95-F1D3-4485-8C91-2FE0FB7ED4E1}"/>
                </a:ext>
              </a:extLst>
            </p:cNvPr>
            <p:cNvPicPr>
              <a:picLocks noChangeAspect="1"/>
            </p:cNvPicPr>
            <p:nvPr/>
          </p:nvPicPr>
          <p:blipFill>
            <a:blip r:embed="rId8"/>
            <a:stretch>
              <a:fillRect/>
            </a:stretch>
          </p:blipFill>
          <p:spPr>
            <a:xfrm>
              <a:off x="8511323" y="3798349"/>
              <a:ext cx="112672" cy="117180"/>
            </a:xfrm>
            <a:prstGeom prst="rect">
              <a:avLst/>
            </a:prstGeom>
          </p:spPr>
        </p:pic>
      </p:grpSp>
      <p:grpSp>
        <p:nvGrpSpPr>
          <p:cNvPr id="31" name="Group 30">
            <a:extLst>
              <a:ext uri="{FF2B5EF4-FFF2-40B4-BE49-F238E27FC236}">
                <a16:creationId xmlns:a16="http://schemas.microsoft.com/office/drawing/2014/main" id="{758ADA80-09EA-4690-A212-231D37D27FC9}"/>
              </a:ext>
            </a:extLst>
          </p:cNvPr>
          <p:cNvGrpSpPr/>
          <p:nvPr/>
        </p:nvGrpSpPr>
        <p:grpSpPr>
          <a:xfrm>
            <a:off x="8477148" y="2748595"/>
            <a:ext cx="185418" cy="189833"/>
            <a:chOff x="8477148" y="3975993"/>
            <a:chExt cx="185418" cy="189833"/>
          </a:xfrm>
        </p:grpSpPr>
        <p:pic>
          <p:nvPicPr>
            <p:cNvPr id="74" name="Google Shape;884;p41">
              <a:extLst>
                <a:ext uri="{FF2B5EF4-FFF2-40B4-BE49-F238E27FC236}">
                  <a16:creationId xmlns:a16="http://schemas.microsoft.com/office/drawing/2014/main" id="{509B6188-360D-41E1-8DFC-22D31FD53BAF}"/>
                </a:ext>
              </a:extLst>
            </p:cNvPr>
            <p:cNvPicPr preferRelativeResize="0"/>
            <p:nvPr/>
          </p:nvPicPr>
          <p:blipFill rotWithShape="1">
            <a:blip r:embed="rId4">
              <a:alphaModFix/>
            </a:blip>
            <a:srcRect/>
            <a:stretch/>
          </p:blipFill>
          <p:spPr>
            <a:xfrm>
              <a:off x="8477148" y="3975993"/>
              <a:ext cx="185418" cy="189833"/>
            </a:xfrm>
            <a:prstGeom prst="ellipse">
              <a:avLst/>
            </a:prstGeom>
            <a:noFill/>
            <a:ln>
              <a:noFill/>
            </a:ln>
          </p:spPr>
        </p:pic>
        <p:pic>
          <p:nvPicPr>
            <p:cNvPr id="30" name="Picture 29">
              <a:extLst>
                <a:ext uri="{FF2B5EF4-FFF2-40B4-BE49-F238E27FC236}">
                  <a16:creationId xmlns:a16="http://schemas.microsoft.com/office/drawing/2014/main" id="{ABD51ED0-87A0-4D89-BE5D-E1B3B62BD0E6}"/>
                </a:ext>
              </a:extLst>
            </p:cNvPr>
            <p:cNvPicPr>
              <a:picLocks noChangeAspect="1"/>
            </p:cNvPicPr>
            <p:nvPr/>
          </p:nvPicPr>
          <p:blipFill>
            <a:blip r:embed="rId9"/>
            <a:stretch>
              <a:fillRect/>
            </a:stretch>
          </p:blipFill>
          <p:spPr>
            <a:xfrm>
              <a:off x="8502392" y="4005669"/>
              <a:ext cx="129931" cy="120125"/>
            </a:xfrm>
            <a:prstGeom prst="rect">
              <a:avLst/>
            </a:prstGeom>
          </p:spPr>
        </p:pic>
      </p:grpSp>
      <p:pic>
        <p:nvPicPr>
          <p:cNvPr id="34" name="Picture 33">
            <a:extLst>
              <a:ext uri="{FF2B5EF4-FFF2-40B4-BE49-F238E27FC236}">
                <a16:creationId xmlns:a16="http://schemas.microsoft.com/office/drawing/2014/main" id="{EA042563-7737-447F-B7C8-321C64991A52}"/>
              </a:ext>
            </a:extLst>
          </p:cNvPr>
          <p:cNvPicPr>
            <a:picLocks noChangeAspect="1"/>
          </p:cNvPicPr>
          <p:nvPr/>
        </p:nvPicPr>
        <p:blipFill>
          <a:blip r:embed="rId10"/>
          <a:stretch>
            <a:fillRect/>
          </a:stretch>
        </p:blipFill>
        <p:spPr>
          <a:xfrm>
            <a:off x="8515930" y="3001701"/>
            <a:ext cx="112825" cy="122035"/>
          </a:xfrm>
          <a:prstGeom prst="rect">
            <a:avLst/>
          </a:prstGeom>
        </p:spPr>
      </p:pic>
      <p:pic>
        <p:nvPicPr>
          <p:cNvPr id="36" name="Picture 35">
            <a:extLst>
              <a:ext uri="{FF2B5EF4-FFF2-40B4-BE49-F238E27FC236}">
                <a16:creationId xmlns:a16="http://schemas.microsoft.com/office/drawing/2014/main" id="{0E0CB24F-6D2C-48A7-9F73-42AA679FA667}"/>
              </a:ext>
            </a:extLst>
          </p:cNvPr>
          <p:cNvPicPr>
            <a:picLocks noChangeAspect="1"/>
          </p:cNvPicPr>
          <p:nvPr/>
        </p:nvPicPr>
        <p:blipFill>
          <a:blip r:embed="rId11"/>
          <a:stretch>
            <a:fillRect/>
          </a:stretch>
        </p:blipFill>
        <p:spPr>
          <a:xfrm>
            <a:off x="8511323" y="3205931"/>
            <a:ext cx="109202" cy="131042"/>
          </a:xfrm>
          <a:prstGeom prst="rect">
            <a:avLst/>
          </a:prstGeom>
        </p:spPr>
      </p:pic>
      <p:sp>
        <p:nvSpPr>
          <p:cNvPr id="40" name="Google Shape;870;p41">
            <a:extLst>
              <a:ext uri="{FF2B5EF4-FFF2-40B4-BE49-F238E27FC236}">
                <a16:creationId xmlns:a16="http://schemas.microsoft.com/office/drawing/2014/main" id="{E242433E-AC19-4769-935F-762177FB1A2B}"/>
              </a:ext>
            </a:extLst>
          </p:cNvPr>
          <p:cNvSpPr/>
          <p:nvPr/>
        </p:nvSpPr>
        <p:spPr>
          <a:xfrm>
            <a:off x="8226000" y="335486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44" name="Google Shape;812;p39">
            <a:extLst>
              <a:ext uri="{FF2B5EF4-FFF2-40B4-BE49-F238E27FC236}">
                <a16:creationId xmlns:a16="http://schemas.microsoft.com/office/drawing/2014/main" id="{8E9682BC-BB29-4A90-8AD2-886AF94D7704}"/>
              </a:ext>
            </a:extLst>
          </p:cNvPr>
          <p:cNvSpPr/>
          <p:nvPr/>
        </p:nvSpPr>
        <p:spPr>
          <a:xfrm flipH="1">
            <a:off x="8477144" y="2744115"/>
            <a:ext cx="185421" cy="666527"/>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55" name="Google Shape;834;p39" descr="Festival de Ciência: Programa">
            <a:extLst>
              <a:ext uri="{FF2B5EF4-FFF2-40B4-BE49-F238E27FC236}">
                <a16:creationId xmlns:a16="http://schemas.microsoft.com/office/drawing/2014/main" id="{7C6C5EF3-A1EA-4D83-B917-5D3C52E3DB85}"/>
              </a:ext>
            </a:extLst>
          </p:cNvPr>
          <p:cNvPicPr preferRelativeResize="0"/>
          <p:nvPr/>
        </p:nvPicPr>
        <p:blipFill rotWithShape="1">
          <a:blip r:embed="rId12">
            <a:alphaModFix/>
          </a:blip>
          <a:srcRect/>
          <a:stretch/>
        </p:blipFill>
        <p:spPr>
          <a:xfrm>
            <a:off x="11840210" y="3818476"/>
            <a:ext cx="317500" cy="317500"/>
          </a:xfrm>
          <a:prstGeom prst="rect">
            <a:avLst/>
          </a:prstGeom>
          <a:noFill/>
          <a:ln>
            <a:noFill/>
          </a:ln>
        </p:spPr>
      </p:pic>
      <p:sp>
        <p:nvSpPr>
          <p:cNvPr id="56" name="Google Shape;870;p41">
            <a:extLst>
              <a:ext uri="{FF2B5EF4-FFF2-40B4-BE49-F238E27FC236}">
                <a16:creationId xmlns:a16="http://schemas.microsoft.com/office/drawing/2014/main" id="{DCA999FD-1EB4-4789-983C-057ADF5B6951}"/>
              </a:ext>
            </a:extLst>
          </p:cNvPr>
          <p:cNvSpPr/>
          <p:nvPr/>
        </p:nvSpPr>
        <p:spPr>
          <a:xfrm>
            <a:off x="8226000" y="455726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0" name="Google Shape;870;p41">
            <a:extLst>
              <a:ext uri="{FF2B5EF4-FFF2-40B4-BE49-F238E27FC236}">
                <a16:creationId xmlns:a16="http://schemas.microsoft.com/office/drawing/2014/main" id="{444AB4B7-AE70-4E3F-8A14-A45D79D08EE2}"/>
              </a:ext>
            </a:extLst>
          </p:cNvPr>
          <p:cNvSpPr/>
          <p:nvPr/>
        </p:nvSpPr>
        <p:spPr>
          <a:xfrm>
            <a:off x="3333515" y="243328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6</a:t>
            </a:r>
            <a:endParaRPr sz="1800" b="0" i="0" u="none" strike="noStrike" cap="none" dirty="0">
              <a:solidFill>
                <a:schemeClr val="dk1"/>
              </a:solidFill>
              <a:latin typeface="Calibri"/>
              <a:ea typeface="Calibri"/>
              <a:cs typeface="Calibri"/>
              <a:sym typeface="Calibri"/>
            </a:endParaRPr>
          </a:p>
        </p:txBody>
      </p:sp>
      <p:sp>
        <p:nvSpPr>
          <p:cNvPr id="61" name="Google Shape;812;p39">
            <a:extLst>
              <a:ext uri="{FF2B5EF4-FFF2-40B4-BE49-F238E27FC236}">
                <a16:creationId xmlns:a16="http://schemas.microsoft.com/office/drawing/2014/main" id="{0A7E20BF-AC69-4015-A876-A5422A0DC190}"/>
              </a:ext>
            </a:extLst>
          </p:cNvPr>
          <p:cNvSpPr/>
          <p:nvPr/>
        </p:nvSpPr>
        <p:spPr>
          <a:xfrm flipH="1">
            <a:off x="8211395" y="95206"/>
            <a:ext cx="3980604" cy="1375116"/>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6" name="Google Shape;812;p39">
            <a:extLst>
              <a:ext uri="{FF2B5EF4-FFF2-40B4-BE49-F238E27FC236}">
                <a16:creationId xmlns:a16="http://schemas.microsoft.com/office/drawing/2014/main" id="{39D81780-EEB4-499F-BCAD-FBD76CA20E15}"/>
              </a:ext>
            </a:extLst>
          </p:cNvPr>
          <p:cNvSpPr/>
          <p:nvPr/>
        </p:nvSpPr>
        <p:spPr>
          <a:xfrm flipH="1">
            <a:off x="8477144" y="2083718"/>
            <a:ext cx="185422" cy="431250"/>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6" name="Google Shape;870;p41">
            <a:extLst>
              <a:ext uri="{FF2B5EF4-FFF2-40B4-BE49-F238E27FC236}">
                <a16:creationId xmlns:a16="http://schemas.microsoft.com/office/drawing/2014/main" id="{7426C297-642E-4FFA-B64A-56FFB09CD95D}"/>
              </a:ext>
            </a:extLst>
          </p:cNvPr>
          <p:cNvSpPr/>
          <p:nvPr/>
        </p:nvSpPr>
        <p:spPr>
          <a:xfrm>
            <a:off x="8226000" y="51058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6</a:t>
            </a:r>
            <a:endParaRPr sz="1800" b="0" i="0" u="none" strike="noStrike" cap="none"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5DB335AA-851A-47B2-858A-C81F5B5BE25F}"/>
              </a:ext>
            </a:extLst>
          </p:cNvPr>
          <p:cNvPicPr>
            <a:picLocks noChangeAspect="1"/>
          </p:cNvPicPr>
          <p:nvPr/>
        </p:nvPicPr>
        <p:blipFill>
          <a:blip r:embed="rId13"/>
          <a:stretch>
            <a:fillRect/>
          </a:stretch>
        </p:blipFill>
        <p:spPr>
          <a:xfrm>
            <a:off x="762808" y="2245069"/>
            <a:ext cx="580284" cy="326410"/>
          </a:xfrm>
          <a:prstGeom prst="rect">
            <a:avLst/>
          </a:prstGeom>
        </p:spPr>
      </p:pic>
      <p:sp>
        <p:nvSpPr>
          <p:cNvPr id="95" name="Google Shape;861;p41">
            <a:extLst>
              <a:ext uri="{FF2B5EF4-FFF2-40B4-BE49-F238E27FC236}">
                <a16:creationId xmlns:a16="http://schemas.microsoft.com/office/drawing/2014/main" id="{A3C75C12-477B-4F06-AED4-C8CD5ADA4744}"/>
              </a:ext>
            </a:extLst>
          </p:cNvPr>
          <p:cNvSpPr/>
          <p:nvPr/>
        </p:nvSpPr>
        <p:spPr>
          <a:xfrm>
            <a:off x="960363" y="2228254"/>
            <a:ext cx="255160" cy="18002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57" name="Google Shape;860;p41">
            <a:extLst>
              <a:ext uri="{FF2B5EF4-FFF2-40B4-BE49-F238E27FC236}">
                <a16:creationId xmlns:a16="http://schemas.microsoft.com/office/drawing/2014/main" id="{823C7AC1-D7AF-42D5-80D6-C52E9C1DB6B8}"/>
              </a:ext>
            </a:extLst>
          </p:cNvPr>
          <p:cNvSpPr/>
          <p:nvPr/>
        </p:nvSpPr>
        <p:spPr>
          <a:xfrm>
            <a:off x="661819" y="249513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pic>
        <p:nvPicPr>
          <p:cNvPr id="6" name="Picture 5">
            <a:extLst>
              <a:ext uri="{FF2B5EF4-FFF2-40B4-BE49-F238E27FC236}">
                <a16:creationId xmlns:a16="http://schemas.microsoft.com/office/drawing/2014/main" id="{A044A43A-7284-4FD8-A440-72D4A7CC2ECF}"/>
              </a:ext>
            </a:extLst>
          </p:cNvPr>
          <p:cNvPicPr>
            <a:picLocks noChangeAspect="1"/>
          </p:cNvPicPr>
          <p:nvPr/>
        </p:nvPicPr>
        <p:blipFill>
          <a:blip r:embed="rId14"/>
          <a:stretch>
            <a:fillRect/>
          </a:stretch>
        </p:blipFill>
        <p:spPr>
          <a:xfrm>
            <a:off x="3875445" y="2228223"/>
            <a:ext cx="686395" cy="250865"/>
          </a:xfrm>
          <a:prstGeom prst="rect">
            <a:avLst/>
          </a:prstGeom>
        </p:spPr>
      </p:pic>
      <p:pic>
        <p:nvPicPr>
          <p:cNvPr id="67" name="Picture 66">
            <a:extLst>
              <a:ext uri="{FF2B5EF4-FFF2-40B4-BE49-F238E27FC236}">
                <a16:creationId xmlns:a16="http://schemas.microsoft.com/office/drawing/2014/main" id="{BBE7117E-8518-4883-BADA-1E3FBA479595}"/>
              </a:ext>
            </a:extLst>
          </p:cNvPr>
          <p:cNvPicPr>
            <a:picLocks noChangeAspect="1"/>
          </p:cNvPicPr>
          <p:nvPr/>
        </p:nvPicPr>
        <p:blipFill>
          <a:blip r:embed="rId15"/>
          <a:stretch>
            <a:fillRect/>
          </a:stretch>
        </p:blipFill>
        <p:spPr>
          <a:xfrm>
            <a:off x="4557517" y="2204847"/>
            <a:ext cx="92559" cy="82553"/>
          </a:xfrm>
          <a:prstGeom prst="rect">
            <a:avLst/>
          </a:prstGeom>
        </p:spPr>
      </p:pic>
      <p:pic>
        <p:nvPicPr>
          <p:cNvPr id="11" name="Picture 10">
            <a:extLst>
              <a:ext uri="{FF2B5EF4-FFF2-40B4-BE49-F238E27FC236}">
                <a16:creationId xmlns:a16="http://schemas.microsoft.com/office/drawing/2014/main" id="{02EBD412-2C3E-4E97-8CE1-05D539492FD1}"/>
              </a:ext>
            </a:extLst>
          </p:cNvPr>
          <p:cNvPicPr>
            <a:picLocks noChangeAspect="1"/>
          </p:cNvPicPr>
          <p:nvPr/>
        </p:nvPicPr>
        <p:blipFill>
          <a:blip r:embed="rId16"/>
          <a:stretch>
            <a:fillRect/>
          </a:stretch>
        </p:blipFill>
        <p:spPr>
          <a:xfrm>
            <a:off x="1283655" y="4085600"/>
            <a:ext cx="1160482" cy="809585"/>
          </a:xfrm>
          <a:prstGeom prst="rect">
            <a:avLst/>
          </a:prstGeom>
        </p:spPr>
      </p:pic>
      <p:sp>
        <p:nvSpPr>
          <p:cNvPr id="51" name="Google Shape;870;p41">
            <a:extLst>
              <a:ext uri="{FF2B5EF4-FFF2-40B4-BE49-F238E27FC236}">
                <a16:creationId xmlns:a16="http://schemas.microsoft.com/office/drawing/2014/main" id="{02F377FE-CB4B-4538-B1DB-B8010B522DB4}"/>
              </a:ext>
            </a:extLst>
          </p:cNvPr>
          <p:cNvSpPr/>
          <p:nvPr/>
        </p:nvSpPr>
        <p:spPr>
          <a:xfrm>
            <a:off x="1106879" y="473028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62" name="Google Shape;870;p41">
            <a:extLst>
              <a:ext uri="{FF2B5EF4-FFF2-40B4-BE49-F238E27FC236}">
                <a16:creationId xmlns:a16="http://schemas.microsoft.com/office/drawing/2014/main" id="{89B97884-D9DE-40F5-BD7F-7FB57B8E2E8D}"/>
              </a:ext>
            </a:extLst>
          </p:cNvPr>
          <p:cNvSpPr/>
          <p:nvPr/>
        </p:nvSpPr>
        <p:spPr>
          <a:xfrm>
            <a:off x="1226828" y="383118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58" name="Google Shape;870;p41">
            <a:extLst>
              <a:ext uri="{FF2B5EF4-FFF2-40B4-BE49-F238E27FC236}">
                <a16:creationId xmlns:a16="http://schemas.microsoft.com/office/drawing/2014/main" id="{251DCF07-9644-4A08-88E0-4002B70551E9}"/>
              </a:ext>
            </a:extLst>
          </p:cNvPr>
          <p:cNvSpPr/>
          <p:nvPr/>
        </p:nvSpPr>
        <p:spPr>
          <a:xfrm>
            <a:off x="2222096" y="478168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3" name="Google Shape;870;p41">
            <a:extLst>
              <a:ext uri="{FF2B5EF4-FFF2-40B4-BE49-F238E27FC236}">
                <a16:creationId xmlns:a16="http://schemas.microsoft.com/office/drawing/2014/main" id="{8C4228EA-C3EC-4A9D-B31D-A57C75BD3DC3}"/>
              </a:ext>
            </a:extLst>
          </p:cNvPr>
          <p:cNvSpPr/>
          <p:nvPr/>
        </p:nvSpPr>
        <p:spPr>
          <a:xfrm>
            <a:off x="2063346" y="381847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pic>
        <p:nvPicPr>
          <p:cNvPr id="14" name="Picture 13">
            <a:extLst>
              <a:ext uri="{FF2B5EF4-FFF2-40B4-BE49-F238E27FC236}">
                <a16:creationId xmlns:a16="http://schemas.microsoft.com/office/drawing/2014/main" id="{8BF5EA9F-138D-4EA1-B7DE-FA833206FF69}"/>
              </a:ext>
            </a:extLst>
          </p:cNvPr>
          <p:cNvPicPr>
            <a:picLocks noChangeAspect="1"/>
          </p:cNvPicPr>
          <p:nvPr/>
        </p:nvPicPr>
        <p:blipFill>
          <a:blip r:embed="rId17"/>
          <a:stretch>
            <a:fillRect/>
          </a:stretch>
        </p:blipFill>
        <p:spPr>
          <a:xfrm>
            <a:off x="3626565" y="2732503"/>
            <a:ext cx="3082698" cy="3508139"/>
          </a:xfrm>
          <a:prstGeom prst="rect">
            <a:avLst/>
          </a:prstGeom>
        </p:spPr>
      </p:pic>
      <p:sp>
        <p:nvSpPr>
          <p:cNvPr id="43" name="Google Shape;885;p41">
            <a:extLst>
              <a:ext uri="{FF2B5EF4-FFF2-40B4-BE49-F238E27FC236}">
                <a16:creationId xmlns:a16="http://schemas.microsoft.com/office/drawing/2014/main" id="{05B2E90F-1899-443A-8A5E-06A41268FB4E}"/>
              </a:ext>
            </a:extLst>
          </p:cNvPr>
          <p:cNvSpPr/>
          <p:nvPr/>
        </p:nvSpPr>
        <p:spPr>
          <a:xfrm>
            <a:off x="3651015" y="2978716"/>
            <a:ext cx="3064761" cy="3223964"/>
          </a:xfrm>
          <a:prstGeom prst="rect">
            <a:avLst/>
          </a:prstGeom>
          <a:solidFill>
            <a:srgbClr val="FF0000">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6" name="Picture 15">
            <a:extLst>
              <a:ext uri="{FF2B5EF4-FFF2-40B4-BE49-F238E27FC236}">
                <a16:creationId xmlns:a16="http://schemas.microsoft.com/office/drawing/2014/main" id="{34F4F3AB-7718-42B9-BBF0-F2A379164596}"/>
              </a:ext>
            </a:extLst>
          </p:cNvPr>
          <p:cNvPicPr>
            <a:picLocks noChangeAspect="1"/>
          </p:cNvPicPr>
          <p:nvPr/>
        </p:nvPicPr>
        <p:blipFill>
          <a:blip r:embed="rId18"/>
          <a:stretch>
            <a:fillRect/>
          </a:stretch>
        </p:blipFill>
        <p:spPr>
          <a:xfrm>
            <a:off x="11765008" y="3392532"/>
            <a:ext cx="233952" cy="242161"/>
          </a:xfrm>
          <a:prstGeom prst="rect">
            <a:avLst/>
          </a:prstGeom>
        </p:spPr>
      </p:pic>
      <p:pic>
        <p:nvPicPr>
          <p:cNvPr id="69" name="Google Shape;834;p39" descr="Festival de Ciência: Programa">
            <a:extLst>
              <a:ext uri="{FF2B5EF4-FFF2-40B4-BE49-F238E27FC236}">
                <a16:creationId xmlns:a16="http://schemas.microsoft.com/office/drawing/2014/main" id="{B8E7CECC-D07C-4E53-A5C4-B353BD301CF1}"/>
              </a:ext>
            </a:extLst>
          </p:cNvPr>
          <p:cNvPicPr preferRelativeResize="0"/>
          <p:nvPr/>
        </p:nvPicPr>
        <p:blipFill rotWithShape="1">
          <a:blip r:embed="rId12">
            <a:alphaModFix/>
          </a:blip>
          <a:srcRect/>
          <a:stretch/>
        </p:blipFill>
        <p:spPr>
          <a:xfrm>
            <a:off x="11773346" y="4622937"/>
            <a:ext cx="317500" cy="317500"/>
          </a:xfrm>
          <a:prstGeom prst="rect">
            <a:avLst/>
          </a:prstGeom>
          <a:noFill/>
          <a:ln>
            <a:noFill/>
          </a:ln>
        </p:spPr>
      </p:pic>
    </p:spTree>
    <p:extLst>
      <p:ext uri="{BB962C8B-B14F-4D97-AF65-F5344CB8AC3E}">
        <p14:creationId xmlns:p14="http://schemas.microsoft.com/office/powerpoint/2010/main" val="1174733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5">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5">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5">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5">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5">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5">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5">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5">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5">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65">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65">
                                            <p:txEl>
                                              <p:pRg st="17" end="1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65">
                                            <p:txEl>
                                              <p:pRg st="18" end="1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5">
                                            <p:txEl>
                                              <p:pRg st="19" end="1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65">
                                            <p:txEl>
                                              <p:pRg st="20" end="2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65">
                                            <p:txEl>
                                              <p:pRg st="21" end="2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65">
                                            <p:txEl>
                                              <p:pRg st="22" end="22"/>
                                            </p:txEl>
                                          </p:spTgt>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867"/>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86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6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7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9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43"/>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55"/>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6"/>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60"/>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8"/>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2"/>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3"/>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13" name="Picture 12">
            <a:extLst>
              <a:ext uri="{FF2B5EF4-FFF2-40B4-BE49-F238E27FC236}">
                <a16:creationId xmlns:a16="http://schemas.microsoft.com/office/drawing/2014/main" id="{60DB38D1-449A-4344-BA03-EFDDB05D6AE8}"/>
              </a:ext>
            </a:extLst>
          </p:cNvPr>
          <p:cNvPicPr>
            <a:picLocks noChangeAspect="1"/>
          </p:cNvPicPr>
          <p:nvPr/>
        </p:nvPicPr>
        <p:blipFill>
          <a:blip r:embed="rId3"/>
          <a:stretch>
            <a:fillRect/>
          </a:stretch>
        </p:blipFill>
        <p:spPr>
          <a:xfrm>
            <a:off x="150412" y="1804308"/>
            <a:ext cx="7946275" cy="4291533"/>
          </a:xfrm>
          <a:prstGeom prst="rect">
            <a:avLst/>
          </a:prstGeom>
        </p:spPr>
      </p:pic>
      <p:sp>
        <p:nvSpPr>
          <p:cNvPr id="860" name="Google Shape;860;p41"/>
          <p:cNvSpPr/>
          <p:nvPr/>
        </p:nvSpPr>
        <p:spPr>
          <a:xfrm>
            <a:off x="1003301" y="16849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5" name="Google Shape;865;p41"/>
          <p:cNvSpPr txBox="1"/>
          <p:nvPr/>
        </p:nvSpPr>
        <p:spPr>
          <a:xfrm>
            <a:off x="8299631" y="45856"/>
            <a:ext cx="3892369" cy="6801822"/>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Activate at least one Information Layer of type “Points”</a:t>
            </a:r>
          </a:p>
          <a:p>
            <a:pPr marL="342900" marR="0" lvl="0" indent="-342900" algn="just" rtl="0">
              <a:spcBef>
                <a:spcPts val="0"/>
              </a:spcBef>
              <a:spcAft>
                <a:spcPts val="0"/>
              </a:spcAft>
              <a:buClr>
                <a:schemeClr val="dk1"/>
              </a:buClr>
              <a:buSzPts val="1600"/>
              <a:buFont typeface="Calibri"/>
              <a:buAutoNum type="arabicPeriod"/>
            </a:pPr>
            <a:endParaRPr lang="en-GB" sz="16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 </a:t>
            </a:r>
            <a:r>
              <a:rPr lang="en-GB" i="1" dirty="0">
                <a:solidFill>
                  <a:schemeClr val="accent1"/>
                </a:solidFill>
                <a:latin typeface="Calibri"/>
                <a:ea typeface="Calibri"/>
                <a:cs typeface="Calibri"/>
                <a:sym typeface="Calibri"/>
              </a:rPr>
              <a:t>The drawing toolbar </a:t>
            </a:r>
            <a:r>
              <a:rPr lang="en-GB" sz="1400" b="0" i="1" u="none" strike="noStrike" cap="none" dirty="0">
                <a:solidFill>
                  <a:schemeClr val="accent1"/>
                </a:solidFill>
                <a:latin typeface="Calibri"/>
                <a:ea typeface="Calibri"/>
                <a:cs typeface="Calibri"/>
                <a:sym typeface="Calibri"/>
              </a:rPr>
              <a:t>opens</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Select one of the actions on the drawing toolbar:</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Point</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Line</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Polygon</a:t>
            </a:r>
          </a:p>
          <a:p>
            <a:pPr marL="306000" lvl="1">
              <a:buClr>
                <a:schemeClr val="accent1"/>
              </a:buClr>
              <a:buSzPts val="1400"/>
            </a:pPr>
            <a:r>
              <a:rPr lang="en-GB" i="1" dirty="0">
                <a:solidFill>
                  <a:schemeClr val="accent1"/>
                </a:solidFill>
                <a:latin typeface="Calibri"/>
                <a:ea typeface="Calibri"/>
                <a:cs typeface="Calibri"/>
                <a:sym typeface="Calibri"/>
              </a:rPr>
              <a:t>Create Circle</a:t>
            </a:r>
          </a:p>
          <a:p>
            <a:pPr marL="306000" lvl="1">
              <a:buClr>
                <a:schemeClr val="accent1"/>
              </a:buClr>
              <a:buSzPts val="1400"/>
            </a:pPr>
            <a:r>
              <a:rPr lang="en-GB" i="1" dirty="0">
                <a:solidFill>
                  <a:schemeClr val="tx2">
                    <a:lumMod val="90000"/>
                  </a:schemeClr>
                </a:solidFill>
                <a:latin typeface="Calibri"/>
                <a:ea typeface="Calibri"/>
                <a:cs typeface="Calibri"/>
                <a:sym typeface="Calibri"/>
              </a:rPr>
              <a:t>Edit Objects</a:t>
            </a:r>
          </a:p>
          <a:p>
            <a:pPr marL="306000" lvl="1">
              <a:buClr>
                <a:schemeClr val="accent1"/>
              </a:buClr>
              <a:buSzPts val="1400"/>
            </a:pPr>
            <a:r>
              <a:rPr lang="en-GB" i="1" dirty="0">
                <a:solidFill>
                  <a:schemeClr val="tx2">
                    <a:lumMod val="90000"/>
                  </a:schemeClr>
                </a:solidFill>
                <a:latin typeface="Calibri"/>
                <a:ea typeface="Calibri"/>
                <a:cs typeface="Calibri"/>
                <a:sym typeface="Calibri"/>
              </a:rPr>
              <a:t>Delete Objects</a:t>
            </a:r>
          </a:p>
          <a:p>
            <a:pPr marL="306000" lvl="1">
              <a:buClr>
                <a:schemeClr val="accent1"/>
              </a:buClr>
              <a:buSzPts val="1400"/>
            </a:pPr>
            <a:r>
              <a:rPr lang="pt-PT" sz="1600" dirty="0" err="1">
                <a:solidFill>
                  <a:schemeClr val="dk1"/>
                </a:solidFill>
                <a:latin typeface="Calibri"/>
                <a:ea typeface="Calibri"/>
                <a:cs typeface="Calibri"/>
              </a:rPr>
              <a:t>With</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Create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Circle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activated</a:t>
            </a:r>
            <a:r>
              <a:rPr lang="pt-PT" sz="1600" dirty="0">
                <a:solidFill>
                  <a:schemeClr val="dk1"/>
                </a:solidFill>
                <a:latin typeface="Calibri"/>
                <a:ea typeface="Calibri"/>
                <a:cs typeface="Calibri"/>
              </a:rPr>
              <a:t> </a:t>
            </a:r>
            <a:br>
              <a:rPr lang="pt-PT" sz="1600" dirty="0">
                <a:solidFill>
                  <a:schemeClr val="dk1"/>
                </a:solidFill>
                <a:latin typeface="Calibri"/>
                <a:ea typeface="Calibri"/>
                <a:cs typeface="Calibri"/>
              </a:rPr>
            </a:br>
            <a:r>
              <a:rPr lang="pt-PT" sz="1600" dirty="0" err="1">
                <a:solidFill>
                  <a:schemeClr val="dk1"/>
                </a:solidFill>
                <a:latin typeface="Calibri"/>
                <a:ea typeface="Calibri"/>
                <a:cs typeface="Calibri"/>
              </a:rPr>
              <a:t>click</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on</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center</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position</a:t>
            </a:r>
            <a:r>
              <a:rPr lang="pt-PT" sz="1600" dirty="0">
                <a:solidFill>
                  <a:schemeClr val="dk1"/>
                </a:solidFill>
                <a:latin typeface="Calibri"/>
                <a:ea typeface="Calibri"/>
                <a:cs typeface="Calibri"/>
              </a:rPr>
              <a:t>. </a:t>
            </a:r>
          </a:p>
          <a:p>
            <a:pPr marL="591750" lvl="1" indent="-285750">
              <a:buClr>
                <a:srgbClr val="FF0000"/>
              </a:buClr>
              <a:buSzPts val="1400"/>
              <a:buFont typeface="Arial"/>
              <a:buChar char="•"/>
            </a:pPr>
            <a:r>
              <a:rPr lang="en-GB" sz="1600" i="1" dirty="0">
                <a:solidFill>
                  <a:srgbClr val="FF0000"/>
                </a:solidFill>
                <a:latin typeface="Calibri"/>
                <a:ea typeface="Calibri"/>
                <a:cs typeface="Calibri"/>
                <a:sym typeface="Calibri"/>
              </a:rPr>
              <a:t>Don’t repeat the first point</a:t>
            </a:r>
            <a:endParaRPr lang="en-GB" sz="1600" i="1" dirty="0">
              <a:solidFill>
                <a:schemeClr val="accent1"/>
              </a:solidFill>
              <a:latin typeface="Calibri"/>
              <a:ea typeface="Calibri"/>
              <a:cs typeface="Calibri"/>
              <a:sym typeface="Calibri"/>
            </a:endParaRPr>
          </a:p>
          <a:p>
            <a:pPr marL="591750" lvl="1" indent="-285750">
              <a:buClr>
                <a:schemeClr val="accent1"/>
              </a:buClr>
              <a:buSzPts val="1400"/>
              <a:buFont typeface="Arial"/>
              <a:buChar char="•"/>
            </a:pPr>
            <a:r>
              <a:rPr lang="en-GB" sz="1600" i="1" dirty="0">
                <a:solidFill>
                  <a:schemeClr val="accent1"/>
                </a:solidFill>
                <a:latin typeface="Calibri"/>
                <a:ea typeface="Calibri"/>
                <a:cs typeface="Calibri"/>
                <a:sym typeface="Calibri"/>
              </a:rPr>
              <a:t>To remove the point, click again on the point</a:t>
            </a:r>
            <a:endParaRPr lang="en-GB" sz="1600" i="1" dirty="0">
              <a:solidFill>
                <a:srgbClr val="C00000"/>
              </a:solidFill>
              <a:latin typeface="Calibri"/>
              <a:ea typeface="Calibri"/>
              <a:cs typeface="Calibri"/>
              <a:sym typeface="Calibri"/>
            </a:endParaRPr>
          </a:p>
          <a:p>
            <a:pPr marL="306000" lvl="1">
              <a:buClr>
                <a:schemeClr val="accent1"/>
              </a:buClr>
              <a:buSzPts val="1400"/>
            </a:pPr>
            <a:r>
              <a:rPr lang="pt-PT" sz="1600" dirty="0" err="1">
                <a:solidFill>
                  <a:schemeClr val="dk1"/>
                </a:solidFill>
                <a:latin typeface="Calibri"/>
                <a:ea typeface="Calibri"/>
                <a:cs typeface="Calibri"/>
              </a:rPr>
              <a:t>End</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with</a:t>
            </a:r>
            <a:r>
              <a:rPr lang="pt-PT" sz="1600" dirty="0">
                <a:solidFill>
                  <a:schemeClr val="dk1"/>
                </a:solidFill>
                <a:latin typeface="Calibri"/>
                <a:ea typeface="Calibri"/>
                <a:cs typeface="Calibri"/>
              </a:rPr>
              <a:t> a </a:t>
            </a:r>
            <a:r>
              <a:rPr lang="pt-PT" sz="1600" dirty="0" err="1">
                <a:solidFill>
                  <a:schemeClr val="dk1"/>
                </a:solidFill>
                <a:latin typeface="Calibri"/>
                <a:ea typeface="Calibri"/>
                <a:cs typeface="Calibri"/>
              </a:rPr>
              <a:t>click</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on</a:t>
            </a:r>
            <a:r>
              <a:rPr lang="pt-PT" sz="1600" dirty="0">
                <a:solidFill>
                  <a:schemeClr val="dk1"/>
                </a:solidFill>
                <a:latin typeface="Calibri"/>
                <a:ea typeface="Calibri"/>
                <a:cs typeface="Calibri"/>
              </a:rPr>
              <a:t> a </a:t>
            </a:r>
            <a:r>
              <a:rPr lang="pt-PT" sz="1600" dirty="0" err="1">
                <a:solidFill>
                  <a:schemeClr val="dk1"/>
                </a:solidFill>
                <a:latin typeface="Calibri"/>
                <a:ea typeface="Calibri"/>
                <a:cs typeface="Calibri"/>
              </a:rPr>
              <a:t>position</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with</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radius</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of</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circle</a:t>
            </a:r>
            <a:endParaRPr lang="pt-PT" sz="1600" dirty="0">
              <a:solidFill>
                <a:schemeClr val="dk1"/>
              </a:solidFill>
              <a:latin typeface="Calibri"/>
              <a:ea typeface="Calibri"/>
              <a:cs typeface="Calibri"/>
              <a:sym typeface="Calibri"/>
            </a:endParaRPr>
          </a:p>
          <a:p>
            <a:pPr marL="306000" lvl="1">
              <a:buClr>
                <a:schemeClr val="accent1"/>
              </a:buClr>
              <a:buSzPts val="1400"/>
            </a:pPr>
            <a:endParaRPr lang="pt-PT" sz="1600" dirty="0">
              <a:solidFill>
                <a:schemeClr val="dk1"/>
              </a:solidFill>
              <a:latin typeface="Calibri"/>
              <a:ea typeface="Calibri"/>
              <a:cs typeface="Calibri"/>
              <a:sym typeface="Calibri"/>
            </a:endParaRPr>
          </a:p>
          <a:p>
            <a:pPr marL="306000" lvl="1">
              <a:buClr>
                <a:schemeClr val="accent1"/>
              </a:buClr>
              <a:buSzPts val="1400"/>
            </a:pPr>
            <a:r>
              <a:rPr lang="en-GB" sz="1800" dirty="0">
                <a:solidFill>
                  <a:schemeClr val="dk1"/>
                </a:solidFill>
                <a:latin typeface="Calibri"/>
                <a:ea typeface="Calibri"/>
                <a:cs typeface="Calibri"/>
                <a:sym typeface="Calibri"/>
              </a:rPr>
              <a:t>Fulfil the fields</a:t>
            </a:r>
            <a:endParaRPr lang="en-GB" sz="1600" dirty="0"/>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Layer </a:t>
            </a:r>
            <a:r>
              <a:rPr lang="en-GB" sz="1600" i="1" dirty="0">
                <a:solidFill>
                  <a:srgbClr val="FF0000"/>
                </a:solidFill>
                <a:latin typeface="Calibri"/>
                <a:ea typeface="Calibri"/>
                <a:cs typeface="Calibri"/>
                <a:sym typeface="Calibri"/>
              </a:rPr>
              <a:t>-&gt; mandatory</a:t>
            </a:r>
            <a:endParaRPr lang="en-GB" sz="1600" dirty="0"/>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Name </a:t>
            </a:r>
            <a:r>
              <a:rPr lang="en-GB" sz="1600" i="1" dirty="0">
                <a:solidFill>
                  <a:srgbClr val="FF0000"/>
                </a:solidFill>
                <a:latin typeface="Calibri"/>
                <a:ea typeface="Calibri"/>
                <a:cs typeface="Calibri"/>
                <a:sym typeface="Calibri"/>
              </a:rPr>
              <a:t>-&gt; mandatory</a:t>
            </a:r>
            <a:endParaRPr lang="en-GB" sz="1600" i="1" dirty="0">
              <a:solidFill>
                <a:schemeClr val="accent1"/>
              </a:solidFill>
              <a:latin typeface="Calibri"/>
              <a:ea typeface="Calibri"/>
              <a:cs typeface="Calibri"/>
              <a:sym typeface="Calibri"/>
            </a:endParaRP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Description</a:t>
            </a:r>
            <a:endParaRPr lang="en-GB" sz="1600" dirty="0"/>
          </a:p>
          <a:p>
            <a:pPr marL="591750" lvl="1" indent="-285750">
              <a:buClr>
                <a:schemeClr val="accent1"/>
              </a:buClr>
              <a:buSzPts val="1600"/>
              <a:buFont typeface="Arial"/>
              <a:buChar char="•"/>
            </a:pPr>
            <a:r>
              <a:rPr lang="en-GB" sz="1600" i="1" dirty="0" err="1">
                <a:solidFill>
                  <a:schemeClr val="accent1"/>
                </a:solidFill>
                <a:latin typeface="Calibri"/>
                <a:ea typeface="Calibri"/>
                <a:cs typeface="Calibri"/>
                <a:sym typeface="Calibri"/>
              </a:rPr>
              <a:t>Color</a:t>
            </a:r>
            <a:r>
              <a:rPr lang="en-GB" sz="1600" i="1" dirty="0">
                <a:solidFill>
                  <a:schemeClr val="accent1"/>
                </a:solidFill>
                <a:latin typeface="Calibri"/>
                <a:ea typeface="Calibri"/>
                <a:cs typeface="Calibri"/>
                <a:sym typeface="Calibri"/>
              </a:rPr>
              <a:t> </a:t>
            </a:r>
            <a:r>
              <a:rPr lang="en-GB" sz="1600" i="1" dirty="0">
                <a:solidFill>
                  <a:srgbClr val="FF0000"/>
                </a:solidFill>
                <a:latin typeface="Calibri"/>
                <a:ea typeface="Calibri"/>
                <a:cs typeface="Calibri"/>
                <a:sym typeface="Calibri"/>
              </a:rPr>
              <a:t>-&gt; mandatory</a:t>
            </a: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Latitude, Longitude </a:t>
            </a:r>
            <a:r>
              <a:rPr lang="en-GB" sz="1600" i="1" dirty="0">
                <a:solidFill>
                  <a:srgbClr val="FF0000"/>
                </a:solidFill>
                <a:latin typeface="Calibri"/>
                <a:ea typeface="Calibri"/>
                <a:cs typeface="Calibri"/>
                <a:sym typeface="Calibri"/>
              </a:rPr>
              <a:t>-&gt; mandatory</a:t>
            </a:r>
            <a:endParaRPr lang="en-GB" sz="1600" i="1" dirty="0">
              <a:solidFill>
                <a:srgbClr val="FF0000"/>
              </a:solidFill>
              <a:latin typeface="Calibri"/>
              <a:cs typeface="Calibri"/>
              <a:sym typeface="Calibri"/>
            </a:endParaRPr>
          </a:p>
          <a:p>
            <a:pPr marL="591750" lvl="1" indent="-285750">
              <a:buClr>
                <a:schemeClr val="accent1"/>
              </a:buClr>
              <a:buSzPts val="1600"/>
              <a:buFont typeface="Arial"/>
              <a:buChar char="•"/>
            </a:pPr>
            <a:r>
              <a:rPr lang="en-GB" sz="1600" i="1" dirty="0">
                <a:solidFill>
                  <a:schemeClr val="accent1"/>
                </a:solidFill>
                <a:latin typeface="Calibri"/>
                <a:ea typeface="Calibri"/>
                <a:cs typeface="Calibri"/>
                <a:sym typeface="Calibri"/>
              </a:rPr>
              <a:t>Radius </a:t>
            </a:r>
            <a:r>
              <a:rPr lang="en-GB" sz="1600" i="1" dirty="0">
                <a:solidFill>
                  <a:srgbClr val="FF0000"/>
                </a:solidFill>
                <a:latin typeface="Calibri"/>
                <a:ea typeface="Calibri"/>
                <a:cs typeface="Calibri"/>
                <a:sym typeface="Calibri"/>
              </a:rPr>
              <a:t>-&gt; mandatory</a:t>
            </a:r>
            <a:endParaRPr lang="en-GB" sz="1600" i="1" dirty="0">
              <a:solidFill>
                <a:srgbClr val="FF0000"/>
              </a:solidFill>
              <a:latin typeface="Calibri"/>
              <a:cs typeface="Calibri"/>
              <a:sym typeface="Calibri"/>
            </a:endParaRPr>
          </a:p>
        </p:txBody>
      </p:sp>
      <p:sp>
        <p:nvSpPr>
          <p:cNvPr id="866" name="Google Shape;866;p41"/>
          <p:cNvSpPr/>
          <p:nvPr/>
        </p:nvSpPr>
        <p:spPr>
          <a:xfrm>
            <a:off x="8233806" y="75913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7" name="Google Shape;867;p41"/>
          <p:cNvSpPr/>
          <p:nvPr/>
        </p:nvSpPr>
        <p:spPr>
          <a:xfrm>
            <a:off x="8243728" y="517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1</a:t>
            </a:r>
            <a:endParaRPr sz="1800" b="0" i="0" u="none" strike="noStrike" cap="none" dirty="0">
              <a:solidFill>
                <a:schemeClr val="dk1"/>
              </a:solidFill>
              <a:latin typeface="Calibri"/>
              <a:ea typeface="Calibri"/>
              <a:cs typeface="Calibri"/>
              <a:sym typeface="Calibri"/>
            </a:endParaRPr>
          </a:p>
        </p:txBody>
      </p:sp>
      <p:sp>
        <p:nvSpPr>
          <p:cNvPr id="870" name="Google Shape;870;p41"/>
          <p:cNvSpPr/>
          <p:nvPr/>
        </p:nvSpPr>
        <p:spPr>
          <a:xfrm>
            <a:off x="8226000" y="130871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883" name="Google Shape;883;p41"/>
          <p:cNvSpPr txBox="1">
            <a:spLocks noGrp="1"/>
          </p:cNvSpPr>
          <p:nvPr>
            <p:ph type="title"/>
          </p:nvPr>
        </p:nvSpPr>
        <p:spPr>
          <a:xfrm>
            <a:off x="838200" y="365125"/>
            <a:ext cx="4571436" cy="7485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40"/>
              <a:buFont typeface="Calibri"/>
              <a:buNone/>
            </a:pPr>
            <a:r>
              <a:rPr lang="en-GB" sz="2916" b="1" dirty="0"/>
              <a:t>Horizontal Menu</a:t>
            </a:r>
            <a:br>
              <a:rPr lang="en-GB" sz="1458" b="1" i="1" dirty="0">
                <a:latin typeface="Calibri"/>
                <a:ea typeface="Calibri"/>
                <a:cs typeface="Calibri"/>
                <a:sym typeface="Calibri"/>
              </a:rPr>
            </a:br>
            <a:r>
              <a:rPr lang="en-GB" sz="1458" dirty="0"/>
              <a:t>Tools -  Tools to create, edit and delete georeferenced points, lines, polygons and circles</a:t>
            </a:r>
            <a:endParaRPr sz="2592" dirty="0"/>
          </a:p>
        </p:txBody>
      </p:sp>
      <p:grpSp>
        <p:nvGrpSpPr>
          <p:cNvPr id="18" name="Group 17">
            <a:extLst>
              <a:ext uri="{FF2B5EF4-FFF2-40B4-BE49-F238E27FC236}">
                <a16:creationId xmlns:a16="http://schemas.microsoft.com/office/drawing/2014/main" id="{15835B5E-2D95-43FA-BC8B-1DCAB3779FBB}"/>
              </a:ext>
            </a:extLst>
          </p:cNvPr>
          <p:cNvGrpSpPr/>
          <p:nvPr/>
        </p:nvGrpSpPr>
        <p:grpSpPr>
          <a:xfrm>
            <a:off x="4128157" y="964480"/>
            <a:ext cx="351667" cy="360040"/>
            <a:chOff x="4128157" y="740068"/>
            <a:chExt cx="351667" cy="360040"/>
          </a:xfrm>
        </p:grpSpPr>
        <p:pic>
          <p:nvPicPr>
            <p:cNvPr id="884" name="Google Shape;884;p41"/>
            <p:cNvPicPr preferRelativeResize="0"/>
            <p:nvPr/>
          </p:nvPicPr>
          <p:blipFill rotWithShape="1">
            <a:blip r:embed="rId4">
              <a:alphaModFix/>
            </a:blip>
            <a:srcRect/>
            <a:stretch/>
          </p:blipFill>
          <p:spPr>
            <a:xfrm>
              <a:off x="4128157" y="740068"/>
              <a:ext cx="351667" cy="360040"/>
            </a:xfrm>
            <a:prstGeom prst="ellipse">
              <a:avLst/>
            </a:prstGeom>
            <a:noFill/>
            <a:ln>
              <a:noFill/>
            </a:ln>
          </p:spPr>
        </p:pic>
        <p:pic>
          <p:nvPicPr>
            <p:cNvPr id="17" name="Picture 16">
              <a:extLst>
                <a:ext uri="{FF2B5EF4-FFF2-40B4-BE49-F238E27FC236}">
                  <a16:creationId xmlns:a16="http://schemas.microsoft.com/office/drawing/2014/main" id="{53683851-F83E-4344-86BC-0D7016D83E7C}"/>
                </a:ext>
              </a:extLst>
            </p:cNvPr>
            <p:cNvPicPr>
              <a:picLocks noChangeAspect="1"/>
            </p:cNvPicPr>
            <p:nvPr/>
          </p:nvPicPr>
          <p:blipFill>
            <a:blip r:embed="rId5"/>
            <a:stretch>
              <a:fillRect/>
            </a:stretch>
          </p:blipFill>
          <p:spPr>
            <a:xfrm>
              <a:off x="4175898" y="802117"/>
              <a:ext cx="248659" cy="239616"/>
            </a:xfrm>
            <a:prstGeom prst="rect">
              <a:avLst/>
            </a:prstGeom>
          </p:spPr>
        </p:pic>
      </p:grpSp>
      <p:grpSp>
        <p:nvGrpSpPr>
          <p:cNvPr id="52" name="Group 51">
            <a:extLst>
              <a:ext uri="{FF2B5EF4-FFF2-40B4-BE49-F238E27FC236}">
                <a16:creationId xmlns:a16="http://schemas.microsoft.com/office/drawing/2014/main" id="{574F5D5F-A209-44D7-8B11-F84DBDF7B929}"/>
              </a:ext>
            </a:extLst>
          </p:cNvPr>
          <p:cNvGrpSpPr/>
          <p:nvPr/>
        </p:nvGrpSpPr>
        <p:grpSpPr>
          <a:xfrm>
            <a:off x="9438063" y="731936"/>
            <a:ext cx="351667" cy="360040"/>
            <a:chOff x="4128157" y="740068"/>
            <a:chExt cx="351667" cy="360040"/>
          </a:xfrm>
        </p:grpSpPr>
        <p:pic>
          <p:nvPicPr>
            <p:cNvPr id="53" name="Google Shape;884;p41">
              <a:extLst>
                <a:ext uri="{FF2B5EF4-FFF2-40B4-BE49-F238E27FC236}">
                  <a16:creationId xmlns:a16="http://schemas.microsoft.com/office/drawing/2014/main" id="{CD6EE5D5-5F52-4AE5-9715-41CF457A3353}"/>
                </a:ext>
              </a:extLst>
            </p:cNvPr>
            <p:cNvPicPr preferRelativeResize="0"/>
            <p:nvPr/>
          </p:nvPicPr>
          <p:blipFill rotWithShape="1">
            <a:blip r:embed="rId4">
              <a:alphaModFix/>
            </a:blip>
            <a:srcRect/>
            <a:stretch/>
          </p:blipFill>
          <p:spPr>
            <a:xfrm>
              <a:off x="4128157" y="740068"/>
              <a:ext cx="351667" cy="360040"/>
            </a:xfrm>
            <a:prstGeom prst="ellipse">
              <a:avLst/>
            </a:prstGeom>
            <a:noFill/>
            <a:ln>
              <a:noFill/>
            </a:ln>
          </p:spPr>
        </p:pic>
        <p:pic>
          <p:nvPicPr>
            <p:cNvPr id="54" name="Picture 53">
              <a:extLst>
                <a:ext uri="{FF2B5EF4-FFF2-40B4-BE49-F238E27FC236}">
                  <a16:creationId xmlns:a16="http://schemas.microsoft.com/office/drawing/2014/main" id="{412DA1B0-C232-4A5D-B0DB-857440464B3A}"/>
                </a:ext>
              </a:extLst>
            </p:cNvPr>
            <p:cNvPicPr>
              <a:picLocks noChangeAspect="1"/>
            </p:cNvPicPr>
            <p:nvPr/>
          </p:nvPicPr>
          <p:blipFill>
            <a:blip r:embed="rId5"/>
            <a:stretch>
              <a:fillRect/>
            </a:stretch>
          </p:blipFill>
          <p:spPr>
            <a:xfrm>
              <a:off x="4175898" y="802117"/>
              <a:ext cx="248659" cy="239616"/>
            </a:xfrm>
            <a:prstGeom prst="rect">
              <a:avLst/>
            </a:prstGeom>
          </p:spPr>
        </p:pic>
      </p:grpSp>
      <p:sp>
        <p:nvSpPr>
          <p:cNvPr id="59" name="Google Shape;860;p41">
            <a:extLst>
              <a:ext uri="{FF2B5EF4-FFF2-40B4-BE49-F238E27FC236}">
                <a16:creationId xmlns:a16="http://schemas.microsoft.com/office/drawing/2014/main" id="{5F1F7FED-F717-4030-AE6B-4EDDBA2FDBF3}"/>
              </a:ext>
            </a:extLst>
          </p:cNvPr>
          <p:cNvSpPr/>
          <p:nvPr/>
        </p:nvSpPr>
        <p:spPr>
          <a:xfrm>
            <a:off x="130439" y="15498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grpSp>
        <p:nvGrpSpPr>
          <p:cNvPr id="23" name="Group 22">
            <a:extLst>
              <a:ext uri="{FF2B5EF4-FFF2-40B4-BE49-F238E27FC236}">
                <a16:creationId xmlns:a16="http://schemas.microsoft.com/office/drawing/2014/main" id="{F559E966-4280-47D0-B56A-F3CF3DC009F7}"/>
              </a:ext>
            </a:extLst>
          </p:cNvPr>
          <p:cNvGrpSpPr/>
          <p:nvPr/>
        </p:nvGrpSpPr>
        <p:grpSpPr>
          <a:xfrm>
            <a:off x="8477148" y="1782835"/>
            <a:ext cx="185418" cy="189833"/>
            <a:chOff x="8428944" y="3304646"/>
            <a:chExt cx="271220" cy="277678"/>
          </a:xfrm>
        </p:grpSpPr>
        <p:pic>
          <p:nvPicPr>
            <p:cNvPr id="64" name="Google Shape;884;p41">
              <a:extLst>
                <a:ext uri="{FF2B5EF4-FFF2-40B4-BE49-F238E27FC236}">
                  <a16:creationId xmlns:a16="http://schemas.microsoft.com/office/drawing/2014/main" id="{B0299B39-EA96-4598-820E-81735028F3D6}"/>
                </a:ext>
              </a:extLst>
            </p:cNvPr>
            <p:cNvPicPr preferRelativeResize="0"/>
            <p:nvPr/>
          </p:nvPicPr>
          <p:blipFill rotWithShape="1">
            <a:blip r:embed="rId4">
              <a:alphaModFix/>
            </a:blip>
            <a:srcRect/>
            <a:stretch/>
          </p:blipFill>
          <p:spPr>
            <a:xfrm>
              <a:off x="8428944" y="3304646"/>
              <a:ext cx="271220" cy="277678"/>
            </a:xfrm>
            <a:prstGeom prst="ellipse">
              <a:avLst/>
            </a:prstGeom>
            <a:noFill/>
            <a:ln>
              <a:noFill/>
            </a:ln>
          </p:spPr>
        </p:pic>
        <p:pic>
          <p:nvPicPr>
            <p:cNvPr id="65" name="Picture 64">
              <a:extLst>
                <a:ext uri="{FF2B5EF4-FFF2-40B4-BE49-F238E27FC236}">
                  <a16:creationId xmlns:a16="http://schemas.microsoft.com/office/drawing/2014/main" id="{4738586E-18CD-4992-8EB7-A32C932D3657}"/>
                </a:ext>
              </a:extLst>
            </p:cNvPr>
            <p:cNvPicPr>
              <a:picLocks noChangeAspect="1"/>
            </p:cNvPicPr>
            <p:nvPr/>
          </p:nvPicPr>
          <p:blipFill>
            <a:blip r:embed="rId6"/>
            <a:stretch>
              <a:fillRect/>
            </a:stretch>
          </p:blipFill>
          <p:spPr>
            <a:xfrm>
              <a:off x="8478933" y="3345843"/>
              <a:ext cx="164589" cy="189911"/>
            </a:xfrm>
            <a:prstGeom prst="rect">
              <a:avLst/>
            </a:prstGeom>
          </p:spPr>
        </p:pic>
      </p:grpSp>
      <p:pic>
        <p:nvPicPr>
          <p:cNvPr id="77" name="Google Shape;884;p41">
            <a:extLst>
              <a:ext uri="{FF2B5EF4-FFF2-40B4-BE49-F238E27FC236}">
                <a16:creationId xmlns:a16="http://schemas.microsoft.com/office/drawing/2014/main" id="{1080A169-FAAD-47E3-B3B6-82FFE75AA145}"/>
              </a:ext>
            </a:extLst>
          </p:cNvPr>
          <p:cNvPicPr preferRelativeResize="0"/>
          <p:nvPr/>
        </p:nvPicPr>
        <p:blipFill rotWithShape="1">
          <a:blip r:embed="rId4">
            <a:alphaModFix/>
          </a:blip>
          <a:srcRect/>
          <a:stretch/>
        </p:blipFill>
        <p:spPr>
          <a:xfrm>
            <a:off x="8477148" y="2638715"/>
            <a:ext cx="185418" cy="189833"/>
          </a:xfrm>
          <a:prstGeom prst="ellipse">
            <a:avLst/>
          </a:prstGeom>
          <a:noFill/>
          <a:ln>
            <a:noFill/>
          </a:ln>
        </p:spPr>
      </p:pic>
      <p:pic>
        <p:nvPicPr>
          <p:cNvPr id="80" name="Google Shape;884;p41">
            <a:extLst>
              <a:ext uri="{FF2B5EF4-FFF2-40B4-BE49-F238E27FC236}">
                <a16:creationId xmlns:a16="http://schemas.microsoft.com/office/drawing/2014/main" id="{2E1D9807-5B3F-48EE-B139-0D20A02BEEB8}"/>
              </a:ext>
            </a:extLst>
          </p:cNvPr>
          <p:cNvPicPr preferRelativeResize="0"/>
          <p:nvPr/>
        </p:nvPicPr>
        <p:blipFill rotWithShape="1">
          <a:blip r:embed="rId4">
            <a:alphaModFix/>
          </a:blip>
          <a:srcRect/>
          <a:stretch/>
        </p:blipFill>
        <p:spPr>
          <a:xfrm>
            <a:off x="8477148" y="2852686"/>
            <a:ext cx="185418" cy="189833"/>
          </a:xfrm>
          <a:prstGeom prst="ellipse">
            <a:avLst/>
          </a:prstGeom>
          <a:noFill/>
          <a:ln>
            <a:noFill/>
          </a:ln>
        </p:spPr>
      </p:pic>
      <p:grpSp>
        <p:nvGrpSpPr>
          <p:cNvPr id="26" name="Group 25">
            <a:extLst>
              <a:ext uri="{FF2B5EF4-FFF2-40B4-BE49-F238E27FC236}">
                <a16:creationId xmlns:a16="http://schemas.microsoft.com/office/drawing/2014/main" id="{A13E7095-73AE-473C-9473-B21CBE4A1601}"/>
              </a:ext>
            </a:extLst>
          </p:cNvPr>
          <p:cNvGrpSpPr/>
          <p:nvPr/>
        </p:nvGrpSpPr>
        <p:grpSpPr>
          <a:xfrm>
            <a:off x="8477148" y="1996805"/>
            <a:ext cx="185418" cy="189833"/>
            <a:chOff x="8477148" y="3548053"/>
            <a:chExt cx="185418" cy="189833"/>
          </a:xfrm>
        </p:grpSpPr>
        <p:pic>
          <p:nvPicPr>
            <p:cNvPr id="68" name="Google Shape;884;p41">
              <a:extLst>
                <a:ext uri="{FF2B5EF4-FFF2-40B4-BE49-F238E27FC236}">
                  <a16:creationId xmlns:a16="http://schemas.microsoft.com/office/drawing/2014/main" id="{690452A5-FBD3-469B-8B73-25C2B494E371}"/>
                </a:ext>
              </a:extLst>
            </p:cNvPr>
            <p:cNvPicPr preferRelativeResize="0"/>
            <p:nvPr/>
          </p:nvPicPr>
          <p:blipFill rotWithShape="1">
            <a:blip r:embed="rId4">
              <a:alphaModFix/>
            </a:blip>
            <a:srcRect/>
            <a:stretch/>
          </p:blipFill>
          <p:spPr>
            <a:xfrm>
              <a:off x="8477148" y="3548053"/>
              <a:ext cx="185418" cy="189833"/>
            </a:xfrm>
            <a:prstGeom prst="ellipse">
              <a:avLst/>
            </a:prstGeom>
            <a:noFill/>
            <a:ln>
              <a:noFill/>
            </a:ln>
          </p:spPr>
        </p:pic>
        <p:pic>
          <p:nvPicPr>
            <p:cNvPr id="25" name="Picture 24">
              <a:extLst>
                <a:ext uri="{FF2B5EF4-FFF2-40B4-BE49-F238E27FC236}">
                  <a16:creationId xmlns:a16="http://schemas.microsoft.com/office/drawing/2014/main" id="{963CE1C9-C1EF-4A31-96D0-B85EC54F333B}"/>
                </a:ext>
              </a:extLst>
            </p:cNvPr>
            <p:cNvPicPr>
              <a:picLocks noChangeAspect="1"/>
            </p:cNvPicPr>
            <p:nvPr/>
          </p:nvPicPr>
          <p:blipFill>
            <a:blip r:embed="rId7"/>
            <a:stretch>
              <a:fillRect/>
            </a:stretch>
          </p:blipFill>
          <p:spPr>
            <a:xfrm>
              <a:off x="8502678" y="3584897"/>
              <a:ext cx="129809" cy="116144"/>
            </a:xfrm>
            <a:prstGeom prst="rect">
              <a:avLst/>
            </a:prstGeom>
          </p:spPr>
        </p:pic>
      </p:grpSp>
      <p:grpSp>
        <p:nvGrpSpPr>
          <p:cNvPr id="32" name="Group 31">
            <a:extLst>
              <a:ext uri="{FF2B5EF4-FFF2-40B4-BE49-F238E27FC236}">
                <a16:creationId xmlns:a16="http://schemas.microsoft.com/office/drawing/2014/main" id="{2F516949-B682-4A62-9EC4-C1333385CEC9}"/>
              </a:ext>
            </a:extLst>
          </p:cNvPr>
          <p:cNvGrpSpPr/>
          <p:nvPr/>
        </p:nvGrpSpPr>
        <p:grpSpPr>
          <a:xfrm>
            <a:off x="8477148" y="2210775"/>
            <a:ext cx="185418" cy="189833"/>
            <a:chOff x="8477148" y="3762023"/>
            <a:chExt cx="185418" cy="189833"/>
          </a:xfrm>
        </p:grpSpPr>
        <p:pic>
          <p:nvPicPr>
            <p:cNvPr id="71" name="Google Shape;884;p41">
              <a:extLst>
                <a:ext uri="{FF2B5EF4-FFF2-40B4-BE49-F238E27FC236}">
                  <a16:creationId xmlns:a16="http://schemas.microsoft.com/office/drawing/2014/main" id="{72022DB3-C8C0-4290-A77D-6E1546FB4AAF}"/>
                </a:ext>
              </a:extLst>
            </p:cNvPr>
            <p:cNvPicPr preferRelativeResize="0"/>
            <p:nvPr/>
          </p:nvPicPr>
          <p:blipFill rotWithShape="1">
            <a:blip r:embed="rId4">
              <a:alphaModFix/>
            </a:blip>
            <a:srcRect/>
            <a:stretch/>
          </p:blipFill>
          <p:spPr>
            <a:xfrm>
              <a:off x="8477148" y="3762023"/>
              <a:ext cx="185418" cy="189833"/>
            </a:xfrm>
            <a:prstGeom prst="ellipse">
              <a:avLst/>
            </a:prstGeom>
            <a:noFill/>
            <a:ln>
              <a:noFill/>
            </a:ln>
          </p:spPr>
        </p:pic>
        <p:pic>
          <p:nvPicPr>
            <p:cNvPr id="28" name="Picture 27">
              <a:extLst>
                <a:ext uri="{FF2B5EF4-FFF2-40B4-BE49-F238E27FC236}">
                  <a16:creationId xmlns:a16="http://schemas.microsoft.com/office/drawing/2014/main" id="{CBDC4C95-F1D3-4485-8C91-2FE0FB7ED4E1}"/>
                </a:ext>
              </a:extLst>
            </p:cNvPr>
            <p:cNvPicPr>
              <a:picLocks noChangeAspect="1"/>
            </p:cNvPicPr>
            <p:nvPr/>
          </p:nvPicPr>
          <p:blipFill>
            <a:blip r:embed="rId8"/>
            <a:stretch>
              <a:fillRect/>
            </a:stretch>
          </p:blipFill>
          <p:spPr>
            <a:xfrm>
              <a:off x="8511323" y="3798349"/>
              <a:ext cx="112672" cy="117180"/>
            </a:xfrm>
            <a:prstGeom prst="rect">
              <a:avLst/>
            </a:prstGeom>
          </p:spPr>
        </p:pic>
      </p:grpSp>
      <p:grpSp>
        <p:nvGrpSpPr>
          <p:cNvPr id="31" name="Group 30">
            <a:extLst>
              <a:ext uri="{FF2B5EF4-FFF2-40B4-BE49-F238E27FC236}">
                <a16:creationId xmlns:a16="http://schemas.microsoft.com/office/drawing/2014/main" id="{758ADA80-09EA-4690-A212-231D37D27FC9}"/>
              </a:ext>
            </a:extLst>
          </p:cNvPr>
          <p:cNvGrpSpPr/>
          <p:nvPr/>
        </p:nvGrpSpPr>
        <p:grpSpPr>
          <a:xfrm>
            <a:off x="8477148" y="2424745"/>
            <a:ext cx="185418" cy="189833"/>
            <a:chOff x="8477148" y="3975993"/>
            <a:chExt cx="185418" cy="189833"/>
          </a:xfrm>
        </p:grpSpPr>
        <p:pic>
          <p:nvPicPr>
            <p:cNvPr id="74" name="Google Shape;884;p41">
              <a:extLst>
                <a:ext uri="{FF2B5EF4-FFF2-40B4-BE49-F238E27FC236}">
                  <a16:creationId xmlns:a16="http://schemas.microsoft.com/office/drawing/2014/main" id="{509B6188-360D-41E1-8DFC-22D31FD53BAF}"/>
                </a:ext>
              </a:extLst>
            </p:cNvPr>
            <p:cNvPicPr preferRelativeResize="0"/>
            <p:nvPr/>
          </p:nvPicPr>
          <p:blipFill rotWithShape="1">
            <a:blip r:embed="rId4">
              <a:alphaModFix/>
            </a:blip>
            <a:srcRect/>
            <a:stretch/>
          </p:blipFill>
          <p:spPr>
            <a:xfrm>
              <a:off x="8477148" y="3975993"/>
              <a:ext cx="185418" cy="189833"/>
            </a:xfrm>
            <a:prstGeom prst="ellipse">
              <a:avLst/>
            </a:prstGeom>
            <a:noFill/>
            <a:ln>
              <a:noFill/>
            </a:ln>
          </p:spPr>
        </p:pic>
        <p:pic>
          <p:nvPicPr>
            <p:cNvPr id="30" name="Picture 29">
              <a:extLst>
                <a:ext uri="{FF2B5EF4-FFF2-40B4-BE49-F238E27FC236}">
                  <a16:creationId xmlns:a16="http://schemas.microsoft.com/office/drawing/2014/main" id="{ABD51ED0-87A0-4D89-BE5D-E1B3B62BD0E6}"/>
                </a:ext>
              </a:extLst>
            </p:cNvPr>
            <p:cNvPicPr>
              <a:picLocks noChangeAspect="1"/>
            </p:cNvPicPr>
            <p:nvPr/>
          </p:nvPicPr>
          <p:blipFill>
            <a:blip r:embed="rId9"/>
            <a:stretch>
              <a:fillRect/>
            </a:stretch>
          </p:blipFill>
          <p:spPr>
            <a:xfrm>
              <a:off x="8502392" y="4005669"/>
              <a:ext cx="129931" cy="120125"/>
            </a:xfrm>
            <a:prstGeom prst="rect">
              <a:avLst/>
            </a:prstGeom>
          </p:spPr>
        </p:pic>
      </p:grpSp>
      <p:pic>
        <p:nvPicPr>
          <p:cNvPr id="34" name="Picture 33">
            <a:extLst>
              <a:ext uri="{FF2B5EF4-FFF2-40B4-BE49-F238E27FC236}">
                <a16:creationId xmlns:a16="http://schemas.microsoft.com/office/drawing/2014/main" id="{EA042563-7737-447F-B7C8-321C64991A52}"/>
              </a:ext>
            </a:extLst>
          </p:cNvPr>
          <p:cNvPicPr>
            <a:picLocks noChangeAspect="1"/>
          </p:cNvPicPr>
          <p:nvPr/>
        </p:nvPicPr>
        <p:blipFill>
          <a:blip r:embed="rId10"/>
          <a:stretch>
            <a:fillRect/>
          </a:stretch>
        </p:blipFill>
        <p:spPr>
          <a:xfrm>
            <a:off x="8515930" y="2677851"/>
            <a:ext cx="112825" cy="122035"/>
          </a:xfrm>
          <a:prstGeom prst="rect">
            <a:avLst/>
          </a:prstGeom>
        </p:spPr>
      </p:pic>
      <p:pic>
        <p:nvPicPr>
          <p:cNvPr id="36" name="Picture 35">
            <a:extLst>
              <a:ext uri="{FF2B5EF4-FFF2-40B4-BE49-F238E27FC236}">
                <a16:creationId xmlns:a16="http://schemas.microsoft.com/office/drawing/2014/main" id="{0E0CB24F-6D2C-48A7-9F73-42AA679FA667}"/>
              </a:ext>
            </a:extLst>
          </p:cNvPr>
          <p:cNvPicPr>
            <a:picLocks noChangeAspect="1"/>
          </p:cNvPicPr>
          <p:nvPr/>
        </p:nvPicPr>
        <p:blipFill>
          <a:blip r:embed="rId11"/>
          <a:stretch>
            <a:fillRect/>
          </a:stretch>
        </p:blipFill>
        <p:spPr>
          <a:xfrm>
            <a:off x="8511323" y="2882081"/>
            <a:ext cx="109202" cy="131042"/>
          </a:xfrm>
          <a:prstGeom prst="rect">
            <a:avLst/>
          </a:prstGeom>
        </p:spPr>
      </p:pic>
      <p:sp>
        <p:nvSpPr>
          <p:cNvPr id="40" name="Google Shape;870;p41">
            <a:extLst>
              <a:ext uri="{FF2B5EF4-FFF2-40B4-BE49-F238E27FC236}">
                <a16:creationId xmlns:a16="http://schemas.microsoft.com/office/drawing/2014/main" id="{E242433E-AC19-4769-935F-762177FB1A2B}"/>
              </a:ext>
            </a:extLst>
          </p:cNvPr>
          <p:cNvSpPr/>
          <p:nvPr/>
        </p:nvSpPr>
        <p:spPr>
          <a:xfrm>
            <a:off x="8226000" y="305921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44" name="Google Shape;812;p39">
            <a:extLst>
              <a:ext uri="{FF2B5EF4-FFF2-40B4-BE49-F238E27FC236}">
                <a16:creationId xmlns:a16="http://schemas.microsoft.com/office/drawing/2014/main" id="{8E9682BC-BB29-4A90-8AD2-886AF94D7704}"/>
              </a:ext>
            </a:extLst>
          </p:cNvPr>
          <p:cNvSpPr/>
          <p:nvPr/>
        </p:nvSpPr>
        <p:spPr>
          <a:xfrm flipH="1">
            <a:off x="8453981" y="2614578"/>
            <a:ext cx="218831" cy="472214"/>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55" name="Google Shape;834;p39" descr="Festival de Ciência: Programa">
            <a:extLst>
              <a:ext uri="{FF2B5EF4-FFF2-40B4-BE49-F238E27FC236}">
                <a16:creationId xmlns:a16="http://schemas.microsoft.com/office/drawing/2014/main" id="{7C6C5EF3-A1EA-4D83-B917-5D3C52E3DB85}"/>
              </a:ext>
            </a:extLst>
          </p:cNvPr>
          <p:cNvPicPr preferRelativeResize="0"/>
          <p:nvPr/>
        </p:nvPicPr>
        <p:blipFill rotWithShape="1">
          <a:blip r:embed="rId12">
            <a:alphaModFix/>
          </a:blip>
          <a:srcRect/>
          <a:stretch/>
        </p:blipFill>
        <p:spPr>
          <a:xfrm>
            <a:off x="11343938" y="3291632"/>
            <a:ext cx="317500" cy="317500"/>
          </a:xfrm>
          <a:prstGeom prst="rect">
            <a:avLst/>
          </a:prstGeom>
          <a:noFill/>
          <a:ln>
            <a:noFill/>
          </a:ln>
        </p:spPr>
      </p:pic>
      <p:sp>
        <p:nvSpPr>
          <p:cNvPr id="56" name="Google Shape;870;p41">
            <a:extLst>
              <a:ext uri="{FF2B5EF4-FFF2-40B4-BE49-F238E27FC236}">
                <a16:creationId xmlns:a16="http://schemas.microsoft.com/office/drawing/2014/main" id="{DCA999FD-1EB4-4789-983C-057ADF5B6951}"/>
              </a:ext>
            </a:extLst>
          </p:cNvPr>
          <p:cNvSpPr/>
          <p:nvPr/>
        </p:nvSpPr>
        <p:spPr>
          <a:xfrm>
            <a:off x="8226000" y="42461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0" name="Google Shape;870;p41">
            <a:extLst>
              <a:ext uri="{FF2B5EF4-FFF2-40B4-BE49-F238E27FC236}">
                <a16:creationId xmlns:a16="http://schemas.microsoft.com/office/drawing/2014/main" id="{444AB4B7-AE70-4E3F-8A14-A45D79D08EE2}"/>
              </a:ext>
            </a:extLst>
          </p:cNvPr>
          <p:cNvSpPr/>
          <p:nvPr/>
        </p:nvSpPr>
        <p:spPr>
          <a:xfrm>
            <a:off x="3357967" y="252845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6</a:t>
            </a:r>
            <a:endParaRPr sz="1800" b="0" i="0" u="none" strike="noStrike" cap="none" dirty="0">
              <a:solidFill>
                <a:schemeClr val="dk1"/>
              </a:solidFill>
              <a:latin typeface="Calibri"/>
              <a:ea typeface="Calibri"/>
              <a:cs typeface="Calibri"/>
              <a:sym typeface="Calibri"/>
            </a:endParaRPr>
          </a:p>
        </p:txBody>
      </p:sp>
      <p:sp>
        <p:nvSpPr>
          <p:cNvPr id="61" name="Google Shape;812;p39">
            <a:extLst>
              <a:ext uri="{FF2B5EF4-FFF2-40B4-BE49-F238E27FC236}">
                <a16:creationId xmlns:a16="http://schemas.microsoft.com/office/drawing/2014/main" id="{0A7E20BF-AC69-4015-A876-A5422A0DC190}"/>
              </a:ext>
            </a:extLst>
          </p:cNvPr>
          <p:cNvSpPr/>
          <p:nvPr/>
        </p:nvSpPr>
        <p:spPr>
          <a:xfrm flipH="1">
            <a:off x="8211395" y="6306"/>
            <a:ext cx="3980604" cy="1288712"/>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6" name="Google Shape;812;p39">
            <a:extLst>
              <a:ext uri="{FF2B5EF4-FFF2-40B4-BE49-F238E27FC236}">
                <a16:creationId xmlns:a16="http://schemas.microsoft.com/office/drawing/2014/main" id="{39D81780-EEB4-499F-BCAD-FBD76CA20E15}"/>
              </a:ext>
            </a:extLst>
          </p:cNvPr>
          <p:cNvSpPr/>
          <p:nvPr/>
        </p:nvSpPr>
        <p:spPr>
          <a:xfrm flipH="1">
            <a:off x="8477144" y="1759867"/>
            <a:ext cx="185422" cy="648183"/>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6" name="Google Shape;870;p41">
            <a:extLst>
              <a:ext uri="{FF2B5EF4-FFF2-40B4-BE49-F238E27FC236}">
                <a16:creationId xmlns:a16="http://schemas.microsoft.com/office/drawing/2014/main" id="{7426C297-642E-4FFA-B64A-56FFB09CD95D}"/>
              </a:ext>
            </a:extLst>
          </p:cNvPr>
          <p:cNvSpPr/>
          <p:nvPr/>
        </p:nvSpPr>
        <p:spPr>
          <a:xfrm>
            <a:off x="8226000" y="498242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6</a:t>
            </a:r>
            <a:endParaRPr sz="1800" b="0" i="0" u="none" strike="noStrike" cap="none"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F597509A-6590-40A1-9B07-A1E7FE898B2B}"/>
              </a:ext>
            </a:extLst>
          </p:cNvPr>
          <p:cNvPicPr>
            <a:picLocks noChangeAspect="1"/>
          </p:cNvPicPr>
          <p:nvPr/>
        </p:nvPicPr>
        <p:blipFill>
          <a:blip r:embed="rId13"/>
          <a:stretch>
            <a:fillRect/>
          </a:stretch>
        </p:blipFill>
        <p:spPr>
          <a:xfrm>
            <a:off x="3837512" y="2206273"/>
            <a:ext cx="714168" cy="278623"/>
          </a:xfrm>
          <a:prstGeom prst="rect">
            <a:avLst/>
          </a:prstGeom>
        </p:spPr>
      </p:pic>
      <p:pic>
        <p:nvPicPr>
          <p:cNvPr id="8" name="Picture 7">
            <a:extLst>
              <a:ext uri="{FF2B5EF4-FFF2-40B4-BE49-F238E27FC236}">
                <a16:creationId xmlns:a16="http://schemas.microsoft.com/office/drawing/2014/main" id="{7B51AE7F-D2AD-42AE-B223-2BECB8A4669E}"/>
              </a:ext>
            </a:extLst>
          </p:cNvPr>
          <p:cNvPicPr>
            <a:picLocks noChangeAspect="1"/>
          </p:cNvPicPr>
          <p:nvPr/>
        </p:nvPicPr>
        <p:blipFill>
          <a:blip r:embed="rId14"/>
          <a:stretch>
            <a:fillRect/>
          </a:stretch>
        </p:blipFill>
        <p:spPr>
          <a:xfrm>
            <a:off x="3616012" y="2871115"/>
            <a:ext cx="2885277" cy="3401898"/>
          </a:xfrm>
          <a:prstGeom prst="rect">
            <a:avLst/>
          </a:prstGeom>
        </p:spPr>
      </p:pic>
      <p:sp>
        <p:nvSpPr>
          <p:cNvPr id="43" name="Google Shape;885;p41">
            <a:extLst>
              <a:ext uri="{FF2B5EF4-FFF2-40B4-BE49-F238E27FC236}">
                <a16:creationId xmlns:a16="http://schemas.microsoft.com/office/drawing/2014/main" id="{05B2E90F-1899-443A-8A5E-06A41268FB4E}"/>
              </a:ext>
            </a:extLst>
          </p:cNvPr>
          <p:cNvSpPr/>
          <p:nvPr/>
        </p:nvSpPr>
        <p:spPr>
          <a:xfrm>
            <a:off x="3651015" y="3101226"/>
            <a:ext cx="2868511" cy="3146629"/>
          </a:xfrm>
          <a:prstGeom prst="rect">
            <a:avLst/>
          </a:prstGeom>
          <a:solidFill>
            <a:srgbClr val="FF0000">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 name="Picture 9">
            <a:extLst>
              <a:ext uri="{FF2B5EF4-FFF2-40B4-BE49-F238E27FC236}">
                <a16:creationId xmlns:a16="http://schemas.microsoft.com/office/drawing/2014/main" id="{7E17FD0B-2EF1-4152-B8E6-C4E5FFB4CB12}"/>
              </a:ext>
            </a:extLst>
          </p:cNvPr>
          <p:cNvPicPr>
            <a:picLocks noChangeAspect="1"/>
          </p:cNvPicPr>
          <p:nvPr/>
        </p:nvPicPr>
        <p:blipFill>
          <a:blip r:embed="rId15"/>
          <a:stretch>
            <a:fillRect/>
          </a:stretch>
        </p:blipFill>
        <p:spPr>
          <a:xfrm>
            <a:off x="760293" y="2255871"/>
            <a:ext cx="560508" cy="309896"/>
          </a:xfrm>
          <a:prstGeom prst="rect">
            <a:avLst/>
          </a:prstGeom>
        </p:spPr>
      </p:pic>
      <p:sp>
        <p:nvSpPr>
          <p:cNvPr id="95" name="Google Shape;861;p41">
            <a:extLst>
              <a:ext uri="{FF2B5EF4-FFF2-40B4-BE49-F238E27FC236}">
                <a16:creationId xmlns:a16="http://schemas.microsoft.com/office/drawing/2014/main" id="{A3C75C12-477B-4F06-AED4-C8CD5ADA4744}"/>
              </a:ext>
            </a:extLst>
          </p:cNvPr>
          <p:cNvSpPr/>
          <p:nvPr/>
        </p:nvSpPr>
        <p:spPr>
          <a:xfrm>
            <a:off x="1120613" y="2228254"/>
            <a:ext cx="255160" cy="18002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57" name="Google Shape;860;p41">
            <a:extLst>
              <a:ext uri="{FF2B5EF4-FFF2-40B4-BE49-F238E27FC236}">
                <a16:creationId xmlns:a16="http://schemas.microsoft.com/office/drawing/2014/main" id="{823C7AC1-D7AF-42D5-80D6-C52E9C1DB6B8}"/>
              </a:ext>
            </a:extLst>
          </p:cNvPr>
          <p:cNvSpPr/>
          <p:nvPr/>
        </p:nvSpPr>
        <p:spPr>
          <a:xfrm>
            <a:off x="661819" y="249513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pic>
        <p:nvPicPr>
          <p:cNvPr id="15" name="Picture 14">
            <a:extLst>
              <a:ext uri="{FF2B5EF4-FFF2-40B4-BE49-F238E27FC236}">
                <a16:creationId xmlns:a16="http://schemas.microsoft.com/office/drawing/2014/main" id="{7D2C088C-8CCA-4F03-9DCB-CC8FD47CDCFA}"/>
              </a:ext>
            </a:extLst>
          </p:cNvPr>
          <p:cNvPicPr>
            <a:picLocks noChangeAspect="1"/>
          </p:cNvPicPr>
          <p:nvPr/>
        </p:nvPicPr>
        <p:blipFill>
          <a:blip r:embed="rId16"/>
          <a:stretch>
            <a:fillRect/>
          </a:stretch>
        </p:blipFill>
        <p:spPr>
          <a:xfrm>
            <a:off x="1424378" y="4216401"/>
            <a:ext cx="775603" cy="789516"/>
          </a:xfrm>
          <a:prstGeom prst="rect">
            <a:avLst/>
          </a:prstGeom>
        </p:spPr>
      </p:pic>
      <p:sp>
        <p:nvSpPr>
          <p:cNvPr id="62" name="Google Shape;870;p41">
            <a:extLst>
              <a:ext uri="{FF2B5EF4-FFF2-40B4-BE49-F238E27FC236}">
                <a16:creationId xmlns:a16="http://schemas.microsoft.com/office/drawing/2014/main" id="{89B97884-D9DE-40F5-BD7F-7FB57B8E2E8D}"/>
              </a:ext>
            </a:extLst>
          </p:cNvPr>
          <p:cNvSpPr/>
          <p:nvPr/>
        </p:nvSpPr>
        <p:spPr>
          <a:xfrm>
            <a:off x="1788388" y="395007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pic>
        <p:nvPicPr>
          <p:cNvPr id="69" name="Google Shape;834;p39" descr="Festival de Ciência: Programa">
            <a:extLst>
              <a:ext uri="{FF2B5EF4-FFF2-40B4-BE49-F238E27FC236}">
                <a16:creationId xmlns:a16="http://schemas.microsoft.com/office/drawing/2014/main" id="{474EB621-C4F4-43A8-BD2B-9A9205BFE6C0}"/>
              </a:ext>
            </a:extLst>
          </p:cNvPr>
          <p:cNvPicPr preferRelativeResize="0"/>
          <p:nvPr/>
        </p:nvPicPr>
        <p:blipFill rotWithShape="1">
          <a:blip r:embed="rId12">
            <a:alphaModFix/>
          </a:blip>
          <a:srcRect/>
          <a:stretch/>
        </p:blipFill>
        <p:spPr>
          <a:xfrm>
            <a:off x="11828780" y="4505924"/>
            <a:ext cx="317500" cy="317500"/>
          </a:xfrm>
          <a:prstGeom prst="rect">
            <a:avLst/>
          </a:prstGeom>
          <a:noFill/>
          <a:ln>
            <a:noFill/>
          </a:ln>
        </p:spPr>
      </p:pic>
      <p:sp>
        <p:nvSpPr>
          <p:cNvPr id="19" name="Oval 18">
            <a:extLst>
              <a:ext uri="{FF2B5EF4-FFF2-40B4-BE49-F238E27FC236}">
                <a16:creationId xmlns:a16="http://schemas.microsoft.com/office/drawing/2014/main" id="{B99F110A-A334-49B0-93AA-9B852445FCC8}"/>
              </a:ext>
            </a:extLst>
          </p:cNvPr>
          <p:cNvSpPr/>
          <p:nvPr/>
        </p:nvSpPr>
        <p:spPr>
          <a:xfrm>
            <a:off x="1120613" y="4279487"/>
            <a:ext cx="1146090" cy="1071880"/>
          </a:xfrm>
          <a:prstGeom prst="ellipse">
            <a:avLst/>
          </a:prstGeom>
          <a:noFill/>
          <a:ln>
            <a:solidFill>
              <a:srgbClr val="7F7F7F">
                <a:alpha val="30196"/>
              </a:srgbClr>
            </a:solidFill>
            <a:prstDash val="dash"/>
          </a:ln>
        </p:spPr>
        <p:txBody>
          <a:bodyPr spcFirstLastPara="1" wrap="square" lIns="91425" tIns="45700" rIns="91425" bIns="45700" anchor="ctr" anchorCtr="0">
            <a:noAutofit/>
          </a:bodyPr>
          <a:lstStyle/>
          <a:p>
            <a:pPr algn="ctr"/>
            <a:endParaRPr lang="en-GB" sz="1800">
              <a:latin typeface="Calibri"/>
              <a:cs typeface="Calibri"/>
            </a:endParaRPr>
          </a:p>
        </p:txBody>
      </p:sp>
      <p:sp>
        <p:nvSpPr>
          <p:cNvPr id="51" name="Google Shape;870;p41">
            <a:extLst>
              <a:ext uri="{FF2B5EF4-FFF2-40B4-BE49-F238E27FC236}">
                <a16:creationId xmlns:a16="http://schemas.microsoft.com/office/drawing/2014/main" id="{02F377FE-CB4B-4538-B1DB-B8010B522DB4}"/>
              </a:ext>
            </a:extLst>
          </p:cNvPr>
          <p:cNvSpPr/>
          <p:nvPr/>
        </p:nvSpPr>
        <p:spPr>
          <a:xfrm>
            <a:off x="1406141" y="481542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pic>
        <p:nvPicPr>
          <p:cNvPr id="21" name="Picture 20">
            <a:extLst>
              <a:ext uri="{FF2B5EF4-FFF2-40B4-BE49-F238E27FC236}">
                <a16:creationId xmlns:a16="http://schemas.microsoft.com/office/drawing/2014/main" id="{237CE0CE-3075-42AD-BC4A-B6E0E16074C6}"/>
              </a:ext>
            </a:extLst>
          </p:cNvPr>
          <p:cNvPicPr>
            <a:picLocks noChangeAspect="1"/>
          </p:cNvPicPr>
          <p:nvPr/>
        </p:nvPicPr>
        <p:blipFill>
          <a:blip r:embed="rId17"/>
          <a:stretch>
            <a:fillRect/>
          </a:stretch>
        </p:blipFill>
        <p:spPr>
          <a:xfrm>
            <a:off x="11592767" y="3059213"/>
            <a:ext cx="232419" cy="232419"/>
          </a:xfrm>
          <a:prstGeom prst="rect">
            <a:avLst/>
          </a:prstGeom>
        </p:spPr>
      </p:pic>
    </p:spTree>
    <p:extLst>
      <p:ext uri="{BB962C8B-B14F-4D97-AF65-F5344CB8AC3E}">
        <p14:creationId xmlns:p14="http://schemas.microsoft.com/office/powerpoint/2010/main" val="120614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5">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5">
                                            <p:txEl>
                                              <p:pRg st="13" end="1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65">
                                            <p:txEl>
                                              <p:pRg st="14" end="1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65">
                                            <p:txEl>
                                              <p:pRg st="16" end="1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65">
                                            <p:txEl>
                                              <p:pRg st="17" end="1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865">
                                            <p:txEl>
                                              <p:pRg st="18" end="18"/>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865">
                                            <p:txEl>
                                              <p:pRg st="19" end="19"/>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65">
                                            <p:txEl>
                                              <p:pRg st="20" end="2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65">
                                            <p:txEl>
                                              <p:pRg st="21" end="21"/>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865">
                                            <p:txEl>
                                              <p:pRg st="22" end="22"/>
                                            </p:txEl>
                                          </p:spTgt>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86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6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866"/>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87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7"/>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95"/>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40"/>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3"/>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5"/>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5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60"/>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2"/>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66"/>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13" name="Picture 12">
            <a:extLst>
              <a:ext uri="{FF2B5EF4-FFF2-40B4-BE49-F238E27FC236}">
                <a16:creationId xmlns:a16="http://schemas.microsoft.com/office/drawing/2014/main" id="{60DB38D1-449A-4344-BA03-EFDDB05D6AE8}"/>
              </a:ext>
            </a:extLst>
          </p:cNvPr>
          <p:cNvPicPr>
            <a:picLocks noChangeAspect="1"/>
          </p:cNvPicPr>
          <p:nvPr/>
        </p:nvPicPr>
        <p:blipFill>
          <a:blip r:embed="rId3"/>
          <a:stretch>
            <a:fillRect/>
          </a:stretch>
        </p:blipFill>
        <p:spPr>
          <a:xfrm>
            <a:off x="150412" y="1804308"/>
            <a:ext cx="7946275" cy="4291533"/>
          </a:xfrm>
          <a:prstGeom prst="rect">
            <a:avLst/>
          </a:prstGeom>
        </p:spPr>
      </p:pic>
      <p:sp>
        <p:nvSpPr>
          <p:cNvPr id="860" name="Google Shape;860;p41"/>
          <p:cNvSpPr/>
          <p:nvPr/>
        </p:nvSpPr>
        <p:spPr>
          <a:xfrm>
            <a:off x="979319" y="166803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5" name="Google Shape;865;p41"/>
          <p:cNvSpPr txBox="1"/>
          <p:nvPr/>
        </p:nvSpPr>
        <p:spPr>
          <a:xfrm>
            <a:off x="8299631" y="45856"/>
            <a:ext cx="3892369" cy="5478382"/>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Activate at least one Information Layer of type “Points”</a:t>
            </a:r>
          </a:p>
          <a:p>
            <a:pPr marL="342900" marR="0" lvl="0" indent="-342900" algn="just" rtl="0">
              <a:spcBef>
                <a:spcPts val="0"/>
              </a:spcBef>
              <a:spcAft>
                <a:spcPts val="0"/>
              </a:spcAft>
              <a:buClr>
                <a:schemeClr val="dk1"/>
              </a:buClr>
              <a:buSzPts val="1600"/>
              <a:buFont typeface="Calibri"/>
              <a:buAutoNum type="arabicPeriod"/>
            </a:pPr>
            <a:endParaRPr lang="en-GB" sz="16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 </a:t>
            </a:r>
            <a:r>
              <a:rPr lang="en-GB" i="1" dirty="0">
                <a:solidFill>
                  <a:schemeClr val="accent1"/>
                </a:solidFill>
                <a:latin typeface="Calibri"/>
                <a:ea typeface="Calibri"/>
                <a:cs typeface="Calibri"/>
                <a:sym typeface="Calibri"/>
              </a:rPr>
              <a:t>The drawing toolbar </a:t>
            </a:r>
            <a:r>
              <a:rPr lang="en-GB" sz="1400" b="0" i="1" u="none" strike="noStrike" cap="none" dirty="0">
                <a:solidFill>
                  <a:schemeClr val="accent1"/>
                </a:solidFill>
                <a:latin typeface="Calibri"/>
                <a:ea typeface="Calibri"/>
                <a:cs typeface="Calibri"/>
                <a:sym typeface="Calibri"/>
              </a:rPr>
              <a:t>opens</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Select one of the actions on the drawing toolbar:</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Point</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Line</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Polygon</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Circle</a:t>
            </a:r>
          </a:p>
          <a:p>
            <a:pPr marL="306000" lvl="1">
              <a:buClr>
                <a:schemeClr val="accent1"/>
              </a:buClr>
              <a:buSzPts val="1400"/>
            </a:pPr>
            <a:r>
              <a:rPr lang="en-GB" i="1" dirty="0">
                <a:solidFill>
                  <a:schemeClr val="accent1"/>
                </a:solidFill>
                <a:latin typeface="Calibri"/>
                <a:ea typeface="Calibri"/>
                <a:cs typeface="Calibri"/>
                <a:sym typeface="Calibri"/>
              </a:rPr>
              <a:t>Edit Objects</a:t>
            </a:r>
          </a:p>
          <a:p>
            <a:pPr marL="306000" lvl="1">
              <a:buClr>
                <a:schemeClr val="accent1"/>
              </a:buClr>
              <a:buSzPts val="1400"/>
            </a:pPr>
            <a:r>
              <a:rPr lang="en-GB" i="1" dirty="0">
                <a:solidFill>
                  <a:schemeClr val="tx2">
                    <a:lumMod val="90000"/>
                  </a:schemeClr>
                </a:solidFill>
                <a:latin typeface="Calibri"/>
                <a:ea typeface="Calibri"/>
                <a:cs typeface="Calibri"/>
                <a:sym typeface="Calibri"/>
              </a:rPr>
              <a:t>Delete Objects</a:t>
            </a:r>
          </a:p>
          <a:p>
            <a:pPr marL="306000" lvl="1">
              <a:buClr>
                <a:schemeClr val="accent1"/>
              </a:buClr>
              <a:buSzPts val="1400"/>
            </a:pPr>
            <a:r>
              <a:rPr lang="pt-PT" sz="1600" dirty="0" err="1">
                <a:solidFill>
                  <a:schemeClr val="dk1"/>
                </a:solidFill>
                <a:latin typeface="Calibri"/>
                <a:ea typeface="Calibri"/>
                <a:cs typeface="Calibri"/>
              </a:rPr>
              <a:t>With</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Edit</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Object</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activated</a:t>
            </a:r>
            <a:r>
              <a:rPr lang="pt-PT" sz="1600" dirty="0">
                <a:solidFill>
                  <a:schemeClr val="dk1"/>
                </a:solidFill>
                <a:latin typeface="Calibri"/>
                <a:ea typeface="Calibri"/>
                <a:cs typeface="Calibri"/>
              </a:rPr>
              <a:t> </a:t>
            </a:r>
            <a:br>
              <a:rPr lang="pt-PT" sz="1600" dirty="0">
                <a:solidFill>
                  <a:schemeClr val="dk1"/>
                </a:solidFill>
                <a:latin typeface="Calibri"/>
                <a:ea typeface="Calibri"/>
                <a:cs typeface="Calibri"/>
              </a:rPr>
            </a:br>
            <a:r>
              <a:rPr lang="pt-PT" sz="1600" dirty="0" err="1">
                <a:solidFill>
                  <a:schemeClr val="dk1"/>
                </a:solidFill>
                <a:latin typeface="Calibri"/>
                <a:ea typeface="Calibri"/>
                <a:cs typeface="Calibri"/>
              </a:rPr>
              <a:t>click</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on</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any</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object</a:t>
            </a:r>
            <a:r>
              <a:rPr lang="pt-PT" sz="1600" dirty="0">
                <a:solidFill>
                  <a:schemeClr val="dk1"/>
                </a:solidFill>
                <a:latin typeface="Calibri"/>
                <a:ea typeface="Calibri"/>
                <a:cs typeface="Calibri"/>
              </a:rPr>
              <a:t> in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map</a:t>
            </a:r>
            <a:r>
              <a:rPr lang="pt-PT" sz="1600" dirty="0">
                <a:solidFill>
                  <a:schemeClr val="dk1"/>
                </a:solidFill>
                <a:latin typeface="Calibri"/>
                <a:ea typeface="Calibri"/>
                <a:cs typeface="Calibri"/>
              </a:rPr>
              <a:t> </a:t>
            </a:r>
          </a:p>
          <a:p>
            <a:pPr marL="306000" lvl="1">
              <a:buClr>
                <a:schemeClr val="accent1"/>
              </a:buClr>
              <a:buSzPts val="1400"/>
            </a:pPr>
            <a:endParaRPr lang="pt-PT" sz="1600" dirty="0">
              <a:solidFill>
                <a:schemeClr val="dk1"/>
              </a:solidFill>
              <a:latin typeface="Calibri"/>
              <a:ea typeface="Calibri"/>
              <a:cs typeface="Calibri"/>
            </a:endParaRPr>
          </a:p>
          <a:p>
            <a:pPr marL="306000" lvl="1">
              <a:buClr>
                <a:schemeClr val="accent1"/>
              </a:buClr>
              <a:buSzPts val="1400"/>
            </a:pPr>
            <a:r>
              <a:rPr lang="en-GB" sz="1800" dirty="0">
                <a:solidFill>
                  <a:schemeClr val="dk1"/>
                </a:solidFill>
                <a:latin typeface="Calibri"/>
                <a:ea typeface="Calibri"/>
                <a:cs typeface="Calibri"/>
                <a:sym typeface="Calibri"/>
              </a:rPr>
              <a:t>Edit the fields</a:t>
            </a:r>
            <a:endParaRPr lang="en-GB" sz="1600" dirty="0"/>
          </a:p>
          <a:p>
            <a:pPr marL="306000" lvl="1" indent="-285750">
              <a:buClr>
                <a:schemeClr val="accent1"/>
              </a:buClr>
              <a:buSzPts val="1400"/>
              <a:buFont typeface="Arial"/>
              <a:buChar char="•"/>
            </a:pPr>
            <a:endParaRPr lang="en-GB" sz="1800" dirty="0">
              <a:solidFill>
                <a:schemeClr val="dk1"/>
              </a:solidFill>
              <a:latin typeface="Calibri"/>
              <a:ea typeface="Calibri"/>
              <a:cs typeface="Calibri"/>
              <a:sym typeface="Calibri"/>
            </a:endParaRPr>
          </a:p>
          <a:p>
            <a:pPr marL="306000" lvl="1" indent="-285750">
              <a:buClr>
                <a:schemeClr val="accent1"/>
              </a:buClr>
              <a:buSzPts val="1400"/>
              <a:buFont typeface="Arial"/>
              <a:buChar char="•"/>
            </a:pPr>
            <a:r>
              <a:rPr lang="en-GB" sz="1800" dirty="0">
                <a:solidFill>
                  <a:schemeClr val="dk1"/>
                </a:solidFill>
                <a:latin typeface="Calibri"/>
                <a:ea typeface="Calibri"/>
                <a:cs typeface="Calibri"/>
                <a:sym typeface="Calibri"/>
              </a:rPr>
              <a:t>Click on </a:t>
            </a:r>
          </a:p>
          <a:p>
            <a:pPr marL="591750" lvl="1" indent="-285750">
              <a:buClr>
                <a:srgbClr val="FF0000"/>
              </a:buClr>
              <a:buSzPts val="1400"/>
              <a:buFont typeface="Arial"/>
              <a:buChar char="•"/>
            </a:pPr>
            <a:r>
              <a:rPr lang="en-GB" sz="1800" i="1" dirty="0">
                <a:solidFill>
                  <a:srgbClr val="FF0000"/>
                </a:solidFill>
                <a:latin typeface="Calibri"/>
                <a:ea typeface="Calibri"/>
                <a:cs typeface="Calibri"/>
                <a:sym typeface="Calibri"/>
              </a:rPr>
              <a:t>The </a:t>
            </a:r>
            <a:r>
              <a:rPr lang="en-GB" sz="1800" i="1" dirty="0" err="1">
                <a:solidFill>
                  <a:srgbClr val="FF0000"/>
                </a:solidFill>
                <a:latin typeface="Calibri"/>
                <a:ea typeface="Calibri"/>
                <a:cs typeface="Calibri"/>
                <a:sym typeface="Calibri"/>
              </a:rPr>
              <a:t>fuctionality</a:t>
            </a:r>
            <a:r>
              <a:rPr lang="en-GB" sz="1800" i="1" dirty="0">
                <a:solidFill>
                  <a:srgbClr val="FF0000"/>
                </a:solidFill>
                <a:latin typeface="Calibri"/>
                <a:ea typeface="Calibri"/>
                <a:cs typeface="Calibri"/>
                <a:sym typeface="Calibri"/>
              </a:rPr>
              <a:t> “Edit Object” stay active until the user deactivate it by clicking on</a:t>
            </a:r>
            <a:endParaRPr lang="en-GB" sz="1800" dirty="0">
              <a:solidFill>
                <a:schemeClr val="dk1"/>
              </a:solidFill>
              <a:latin typeface="Calibri"/>
              <a:ea typeface="Calibri"/>
              <a:cs typeface="Calibri"/>
              <a:sym typeface="Calibri"/>
            </a:endParaRPr>
          </a:p>
        </p:txBody>
      </p:sp>
      <p:sp>
        <p:nvSpPr>
          <p:cNvPr id="866" name="Google Shape;866;p41"/>
          <p:cNvSpPr/>
          <p:nvPr/>
        </p:nvSpPr>
        <p:spPr>
          <a:xfrm>
            <a:off x="8233806" y="75913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7" name="Google Shape;867;p41"/>
          <p:cNvSpPr/>
          <p:nvPr/>
        </p:nvSpPr>
        <p:spPr>
          <a:xfrm>
            <a:off x="8243728" y="517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1</a:t>
            </a:r>
            <a:endParaRPr sz="1800" b="0" i="0" u="none" strike="noStrike" cap="none" dirty="0">
              <a:solidFill>
                <a:schemeClr val="dk1"/>
              </a:solidFill>
              <a:latin typeface="Calibri"/>
              <a:ea typeface="Calibri"/>
              <a:cs typeface="Calibri"/>
              <a:sym typeface="Calibri"/>
            </a:endParaRPr>
          </a:p>
        </p:txBody>
      </p:sp>
      <p:sp>
        <p:nvSpPr>
          <p:cNvPr id="870" name="Google Shape;870;p41"/>
          <p:cNvSpPr/>
          <p:nvPr/>
        </p:nvSpPr>
        <p:spPr>
          <a:xfrm>
            <a:off x="8226000" y="130871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883" name="Google Shape;883;p41"/>
          <p:cNvSpPr txBox="1">
            <a:spLocks noGrp="1"/>
          </p:cNvSpPr>
          <p:nvPr>
            <p:ph type="title"/>
          </p:nvPr>
        </p:nvSpPr>
        <p:spPr>
          <a:xfrm>
            <a:off x="838200" y="365125"/>
            <a:ext cx="4571436" cy="7485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40"/>
              <a:buFont typeface="Calibri"/>
              <a:buNone/>
            </a:pPr>
            <a:r>
              <a:rPr lang="en-GB" sz="2916" b="1" dirty="0"/>
              <a:t>Horizontal Menu</a:t>
            </a:r>
            <a:br>
              <a:rPr lang="en-GB" sz="1458" b="1" i="1" dirty="0">
                <a:latin typeface="Calibri"/>
                <a:ea typeface="Calibri"/>
                <a:cs typeface="Calibri"/>
                <a:sym typeface="Calibri"/>
              </a:rPr>
            </a:br>
            <a:r>
              <a:rPr lang="en-GB" sz="1458" dirty="0"/>
              <a:t>Tools -  Tools to create, edit and delete georeferenced points, lines, polygons and circles</a:t>
            </a:r>
            <a:endParaRPr sz="2592" dirty="0"/>
          </a:p>
        </p:txBody>
      </p:sp>
      <p:grpSp>
        <p:nvGrpSpPr>
          <p:cNvPr id="18" name="Group 17">
            <a:extLst>
              <a:ext uri="{FF2B5EF4-FFF2-40B4-BE49-F238E27FC236}">
                <a16:creationId xmlns:a16="http://schemas.microsoft.com/office/drawing/2014/main" id="{15835B5E-2D95-43FA-BC8B-1DCAB3779FBB}"/>
              </a:ext>
            </a:extLst>
          </p:cNvPr>
          <p:cNvGrpSpPr/>
          <p:nvPr/>
        </p:nvGrpSpPr>
        <p:grpSpPr>
          <a:xfrm>
            <a:off x="4128157" y="964480"/>
            <a:ext cx="351667" cy="360040"/>
            <a:chOff x="4128157" y="740068"/>
            <a:chExt cx="351667" cy="360040"/>
          </a:xfrm>
        </p:grpSpPr>
        <p:pic>
          <p:nvPicPr>
            <p:cNvPr id="884" name="Google Shape;884;p41"/>
            <p:cNvPicPr preferRelativeResize="0"/>
            <p:nvPr/>
          </p:nvPicPr>
          <p:blipFill rotWithShape="1">
            <a:blip r:embed="rId4">
              <a:alphaModFix/>
            </a:blip>
            <a:srcRect/>
            <a:stretch/>
          </p:blipFill>
          <p:spPr>
            <a:xfrm>
              <a:off x="4128157" y="740068"/>
              <a:ext cx="351667" cy="360040"/>
            </a:xfrm>
            <a:prstGeom prst="ellipse">
              <a:avLst/>
            </a:prstGeom>
            <a:noFill/>
            <a:ln>
              <a:noFill/>
            </a:ln>
          </p:spPr>
        </p:pic>
        <p:pic>
          <p:nvPicPr>
            <p:cNvPr id="17" name="Picture 16">
              <a:extLst>
                <a:ext uri="{FF2B5EF4-FFF2-40B4-BE49-F238E27FC236}">
                  <a16:creationId xmlns:a16="http://schemas.microsoft.com/office/drawing/2014/main" id="{53683851-F83E-4344-86BC-0D7016D83E7C}"/>
                </a:ext>
              </a:extLst>
            </p:cNvPr>
            <p:cNvPicPr>
              <a:picLocks noChangeAspect="1"/>
            </p:cNvPicPr>
            <p:nvPr/>
          </p:nvPicPr>
          <p:blipFill>
            <a:blip r:embed="rId5"/>
            <a:stretch>
              <a:fillRect/>
            </a:stretch>
          </p:blipFill>
          <p:spPr>
            <a:xfrm>
              <a:off x="4175898" y="802117"/>
              <a:ext cx="248659" cy="239616"/>
            </a:xfrm>
            <a:prstGeom prst="rect">
              <a:avLst/>
            </a:prstGeom>
          </p:spPr>
        </p:pic>
      </p:grpSp>
      <p:grpSp>
        <p:nvGrpSpPr>
          <p:cNvPr id="52" name="Group 51">
            <a:extLst>
              <a:ext uri="{FF2B5EF4-FFF2-40B4-BE49-F238E27FC236}">
                <a16:creationId xmlns:a16="http://schemas.microsoft.com/office/drawing/2014/main" id="{574F5D5F-A209-44D7-8B11-F84DBDF7B929}"/>
              </a:ext>
            </a:extLst>
          </p:cNvPr>
          <p:cNvGrpSpPr/>
          <p:nvPr/>
        </p:nvGrpSpPr>
        <p:grpSpPr>
          <a:xfrm>
            <a:off x="9438063" y="731936"/>
            <a:ext cx="351667" cy="360040"/>
            <a:chOff x="4128157" y="740068"/>
            <a:chExt cx="351667" cy="360040"/>
          </a:xfrm>
        </p:grpSpPr>
        <p:pic>
          <p:nvPicPr>
            <p:cNvPr id="53" name="Google Shape;884;p41">
              <a:extLst>
                <a:ext uri="{FF2B5EF4-FFF2-40B4-BE49-F238E27FC236}">
                  <a16:creationId xmlns:a16="http://schemas.microsoft.com/office/drawing/2014/main" id="{CD6EE5D5-5F52-4AE5-9715-41CF457A3353}"/>
                </a:ext>
              </a:extLst>
            </p:cNvPr>
            <p:cNvPicPr preferRelativeResize="0"/>
            <p:nvPr/>
          </p:nvPicPr>
          <p:blipFill rotWithShape="1">
            <a:blip r:embed="rId4">
              <a:alphaModFix/>
            </a:blip>
            <a:srcRect/>
            <a:stretch/>
          </p:blipFill>
          <p:spPr>
            <a:xfrm>
              <a:off x="4128157" y="740068"/>
              <a:ext cx="351667" cy="360040"/>
            </a:xfrm>
            <a:prstGeom prst="ellipse">
              <a:avLst/>
            </a:prstGeom>
            <a:noFill/>
            <a:ln>
              <a:noFill/>
            </a:ln>
          </p:spPr>
        </p:pic>
        <p:pic>
          <p:nvPicPr>
            <p:cNvPr id="54" name="Picture 53">
              <a:extLst>
                <a:ext uri="{FF2B5EF4-FFF2-40B4-BE49-F238E27FC236}">
                  <a16:creationId xmlns:a16="http://schemas.microsoft.com/office/drawing/2014/main" id="{412DA1B0-C232-4A5D-B0DB-857440464B3A}"/>
                </a:ext>
              </a:extLst>
            </p:cNvPr>
            <p:cNvPicPr>
              <a:picLocks noChangeAspect="1"/>
            </p:cNvPicPr>
            <p:nvPr/>
          </p:nvPicPr>
          <p:blipFill>
            <a:blip r:embed="rId5"/>
            <a:stretch>
              <a:fillRect/>
            </a:stretch>
          </p:blipFill>
          <p:spPr>
            <a:xfrm>
              <a:off x="4175898" y="802117"/>
              <a:ext cx="248659" cy="239616"/>
            </a:xfrm>
            <a:prstGeom prst="rect">
              <a:avLst/>
            </a:prstGeom>
          </p:spPr>
        </p:pic>
      </p:grpSp>
      <p:sp>
        <p:nvSpPr>
          <p:cNvPr id="59" name="Google Shape;860;p41">
            <a:extLst>
              <a:ext uri="{FF2B5EF4-FFF2-40B4-BE49-F238E27FC236}">
                <a16:creationId xmlns:a16="http://schemas.microsoft.com/office/drawing/2014/main" id="{5F1F7FED-F717-4030-AE6B-4EDDBA2FDBF3}"/>
              </a:ext>
            </a:extLst>
          </p:cNvPr>
          <p:cNvSpPr/>
          <p:nvPr/>
        </p:nvSpPr>
        <p:spPr>
          <a:xfrm>
            <a:off x="130439" y="15498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grpSp>
        <p:nvGrpSpPr>
          <p:cNvPr id="23" name="Group 22">
            <a:extLst>
              <a:ext uri="{FF2B5EF4-FFF2-40B4-BE49-F238E27FC236}">
                <a16:creationId xmlns:a16="http://schemas.microsoft.com/office/drawing/2014/main" id="{F559E966-4280-47D0-B56A-F3CF3DC009F7}"/>
              </a:ext>
            </a:extLst>
          </p:cNvPr>
          <p:cNvGrpSpPr/>
          <p:nvPr/>
        </p:nvGrpSpPr>
        <p:grpSpPr>
          <a:xfrm>
            <a:off x="8477148" y="1782835"/>
            <a:ext cx="185418" cy="189833"/>
            <a:chOff x="8428944" y="3304646"/>
            <a:chExt cx="271220" cy="277678"/>
          </a:xfrm>
        </p:grpSpPr>
        <p:pic>
          <p:nvPicPr>
            <p:cNvPr id="64" name="Google Shape;884;p41">
              <a:extLst>
                <a:ext uri="{FF2B5EF4-FFF2-40B4-BE49-F238E27FC236}">
                  <a16:creationId xmlns:a16="http://schemas.microsoft.com/office/drawing/2014/main" id="{B0299B39-EA96-4598-820E-81735028F3D6}"/>
                </a:ext>
              </a:extLst>
            </p:cNvPr>
            <p:cNvPicPr preferRelativeResize="0"/>
            <p:nvPr/>
          </p:nvPicPr>
          <p:blipFill rotWithShape="1">
            <a:blip r:embed="rId4">
              <a:alphaModFix/>
            </a:blip>
            <a:srcRect/>
            <a:stretch/>
          </p:blipFill>
          <p:spPr>
            <a:xfrm>
              <a:off x="8428944" y="3304646"/>
              <a:ext cx="271220" cy="277678"/>
            </a:xfrm>
            <a:prstGeom prst="ellipse">
              <a:avLst/>
            </a:prstGeom>
            <a:noFill/>
            <a:ln>
              <a:noFill/>
            </a:ln>
          </p:spPr>
        </p:pic>
        <p:pic>
          <p:nvPicPr>
            <p:cNvPr id="65" name="Picture 64">
              <a:extLst>
                <a:ext uri="{FF2B5EF4-FFF2-40B4-BE49-F238E27FC236}">
                  <a16:creationId xmlns:a16="http://schemas.microsoft.com/office/drawing/2014/main" id="{4738586E-18CD-4992-8EB7-A32C932D3657}"/>
                </a:ext>
              </a:extLst>
            </p:cNvPr>
            <p:cNvPicPr>
              <a:picLocks noChangeAspect="1"/>
            </p:cNvPicPr>
            <p:nvPr/>
          </p:nvPicPr>
          <p:blipFill>
            <a:blip r:embed="rId6"/>
            <a:stretch>
              <a:fillRect/>
            </a:stretch>
          </p:blipFill>
          <p:spPr>
            <a:xfrm>
              <a:off x="8478933" y="3345843"/>
              <a:ext cx="164589" cy="189911"/>
            </a:xfrm>
            <a:prstGeom prst="rect">
              <a:avLst/>
            </a:prstGeom>
          </p:spPr>
        </p:pic>
      </p:grpSp>
      <p:pic>
        <p:nvPicPr>
          <p:cNvPr id="77" name="Google Shape;884;p41">
            <a:extLst>
              <a:ext uri="{FF2B5EF4-FFF2-40B4-BE49-F238E27FC236}">
                <a16:creationId xmlns:a16="http://schemas.microsoft.com/office/drawing/2014/main" id="{1080A169-FAAD-47E3-B3B6-82FFE75AA145}"/>
              </a:ext>
            </a:extLst>
          </p:cNvPr>
          <p:cNvPicPr preferRelativeResize="0"/>
          <p:nvPr/>
        </p:nvPicPr>
        <p:blipFill rotWithShape="1">
          <a:blip r:embed="rId4">
            <a:alphaModFix/>
          </a:blip>
          <a:srcRect/>
          <a:stretch/>
        </p:blipFill>
        <p:spPr>
          <a:xfrm>
            <a:off x="8477148" y="2638715"/>
            <a:ext cx="185418" cy="189833"/>
          </a:xfrm>
          <a:prstGeom prst="ellipse">
            <a:avLst/>
          </a:prstGeom>
          <a:noFill/>
          <a:ln>
            <a:noFill/>
          </a:ln>
        </p:spPr>
      </p:pic>
      <p:pic>
        <p:nvPicPr>
          <p:cNvPr id="80" name="Google Shape;884;p41">
            <a:extLst>
              <a:ext uri="{FF2B5EF4-FFF2-40B4-BE49-F238E27FC236}">
                <a16:creationId xmlns:a16="http://schemas.microsoft.com/office/drawing/2014/main" id="{2E1D9807-5B3F-48EE-B139-0D20A02BEEB8}"/>
              </a:ext>
            </a:extLst>
          </p:cNvPr>
          <p:cNvPicPr preferRelativeResize="0"/>
          <p:nvPr/>
        </p:nvPicPr>
        <p:blipFill rotWithShape="1">
          <a:blip r:embed="rId4">
            <a:alphaModFix/>
          </a:blip>
          <a:srcRect/>
          <a:stretch/>
        </p:blipFill>
        <p:spPr>
          <a:xfrm>
            <a:off x="8477148" y="2852686"/>
            <a:ext cx="185418" cy="189833"/>
          </a:xfrm>
          <a:prstGeom prst="ellipse">
            <a:avLst/>
          </a:prstGeom>
          <a:noFill/>
          <a:ln>
            <a:noFill/>
          </a:ln>
        </p:spPr>
      </p:pic>
      <p:grpSp>
        <p:nvGrpSpPr>
          <p:cNvPr id="26" name="Group 25">
            <a:extLst>
              <a:ext uri="{FF2B5EF4-FFF2-40B4-BE49-F238E27FC236}">
                <a16:creationId xmlns:a16="http://schemas.microsoft.com/office/drawing/2014/main" id="{A13E7095-73AE-473C-9473-B21CBE4A1601}"/>
              </a:ext>
            </a:extLst>
          </p:cNvPr>
          <p:cNvGrpSpPr/>
          <p:nvPr/>
        </p:nvGrpSpPr>
        <p:grpSpPr>
          <a:xfrm>
            <a:off x="8477148" y="1996805"/>
            <a:ext cx="185418" cy="189833"/>
            <a:chOff x="8477148" y="3548053"/>
            <a:chExt cx="185418" cy="189833"/>
          </a:xfrm>
        </p:grpSpPr>
        <p:pic>
          <p:nvPicPr>
            <p:cNvPr id="68" name="Google Shape;884;p41">
              <a:extLst>
                <a:ext uri="{FF2B5EF4-FFF2-40B4-BE49-F238E27FC236}">
                  <a16:creationId xmlns:a16="http://schemas.microsoft.com/office/drawing/2014/main" id="{690452A5-FBD3-469B-8B73-25C2B494E371}"/>
                </a:ext>
              </a:extLst>
            </p:cNvPr>
            <p:cNvPicPr preferRelativeResize="0"/>
            <p:nvPr/>
          </p:nvPicPr>
          <p:blipFill rotWithShape="1">
            <a:blip r:embed="rId4">
              <a:alphaModFix/>
            </a:blip>
            <a:srcRect/>
            <a:stretch/>
          </p:blipFill>
          <p:spPr>
            <a:xfrm>
              <a:off x="8477148" y="3548053"/>
              <a:ext cx="185418" cy="189833"/>
            </a:xfrm>
            <a:prstGeom prst="ellipse">
              <a:avLst/>
            </a:prstGeom>
            <a:noFill/>
            <a:ln>
              <a:noFill/>
            </a:ln>
          </p:spPr>
        </p:pic>
        <p:pic>
          <p:nvPicPr>
            <p:cNvPr id="25" name="Picture 24">
              <a:extLst>
                <a:ext uri="{FF2B5EF4-FFF2-40B4-BE49-F238E27FC236}">
                  <a16:creationId xmlns:a16="http://schemas.microsoft.com/office/drawing/2014/main" id="{963CE1C9-C1EF-4A31-96D0-B85EC54F333B}"/>
                </a:ext>
              </a:extLst>
            </p:cNvPr>
            <p:cNvPicPr>
              <a:picLocks noChangeAspect="1"/>
            </p:cNvPicPr>
            <p:nvPr/>
          </p:nvPicPr>
          <p:blipFill>
            <a:blip r:embed="rId7"/>
            <a:stretch>
              <a:fillRect/>
            </a:stretch>
          </p:blipFill>
          <p:spPr>
            <a:xfrm>
              <a:off x="8502678" y="3584897"/>
              <a:ext cx="129809" cy="116144"/>
            </a:xfrm>
            <a:prstGeom prst="rect">
              <a:avLst/>
            </a:prstGeom>
          </p:spPr>
        </p:pic>
      </p:grpSp>
      <p:grpSp>
        <p:nvGrpSpPr>
          <p:cNvPr id="32" name="Group 31">
            <a:extLst>
              <a:ext uri="{FF2B5EF4-FFF2-40B4-BE49-F238E27FC236}">
                <a16:creationId xmlns:a16="http://schemas.microsoft.com/office/drawing/2014/main" id="{2F516949-B682-4A62-9EC4-C1333385CEC9}"/>
              </a:ext>
            </a:extLst>
          </p:cNvPr>
          <p:cNvGrpSpPr/>
          <p:nvPr/>
        </p:nvGrpSpPr>
        <p:grpSpPr>
          <a:xfrm>
            <a:off x="8477148" y="2210775"/>
            <a:ext cx="185418" cy="189833"/>
            <a:chOff x="8477148" y="3762023"/>
            <a:chExt cx="185418" cy="189833"/>
          </a:xfrm>
        </p:grpSpPr>
        <p:pic>
          <p:nvPicPr>
            <p:cNvPr id="71" name="Google Shape;884;p41">
              <a:extLst>
                <a:ext uri="{FF2B5EF4-FFF2-40B4-BE49-F238E27FC236}">
                  <a16:creationId xmlns:a16="http://schemas.microsoft.com/office/drawing/2014/main" id="{72022DB3-C8C0-4290-A77D-6E1546FB4AAF}"/>
                </a:ext>
              </a:extLst>
            </p:cNvPr>
            <p:cNvPicPr preferRelativeResize="0"/>
            <p:nvPr/>
          </p:nvPicPr>
          <p:blipFill rotWithShape="1">
            <a:blip r:embed="rId4">
              <a:alphaModFix/>
            </a:blip>
            <a:srcRect/>
            <a:stretch/>
          </p:blipFill>
          <p:spPr>
            <a:xfrm>
              <a:off x="8477148" y="3762023"/>
              <a:ext cx="185418" cy="189833"/>
            </a:xfrm>
            <a:prstGeom prst="ellipse">
              <a:avLst/>
            </a:prstGeom>
            <a:noFill/>
            <a:ln>
              <a:noFill/>
            </a:ln>
          </p:spPr>
        </p:pic>
        <p:pic>
          <p:nvPicPr>
            <p:cNvPr id="28" name="Picture 27">
              <a:extLst>
                <a:ext uri="{FF2B5EF4-FFF2-40B4-BE49-F238E27FC236}">
                  <a16:creationId xmlns:a16="http://schemas.microsoft.com/office/drawing/2014/main" id="{CBDC4C95-F1D3-4485-8C91-2FE0FB7ED4E1}"/>
                </a:ext>
              </a:extLst>
            </p:cNvPr>
            <p:cNvPicPr>
              <a:picLocks noChangeAspect="1"/>
            </p:cNvPicPr>
            <p:nvPr/>
          </p:nvPicPr>
          <p:blipFill>
            <a:blip r:embed="rId8"/>
            <a:stretch>
              <a:fillRect/>
            </a:stretch>
          </p:blipFill>
          <p:spPr>
            <a:xfrm>
              <a:off x="8511323" y="3798349"/>
              <a:ext cx="112672" cy="117180"/>
            </a:xfrm>
            <a:prstGeom prst="rect">
              <a:avLst/>
            </a:prstGeom>
          </p:spPr>
        </p:pic>
      </p:grpSp>
      <p:grpSp>
        <p:nvGrpSpPr>
          <p:cNvPr id="31" name="Group 30">
            <a:extLst>
              <a:ext uri="{FF2B5EF4-FFF2-40B4-BE49-F238E27FC236}">
                <a16:creationId xmlns:a16="http://schemas.microsoft.com/office/drawing/2014/main" id="{758ADA80-09EA-4690-A212-231D37D27FC9}"/>
              </a:ext>
            </a:extLst>
          </p:cNvPr>
          <p:cNvGrpSpPr/>
          <p:nvPr/>
        </p:nvGrpSpPr>
        <p:grpSpPr>
          <a:xfrm>
            <a:off x="8477148" y="2424745"/>
            <a:ext cx="185418" cy="189833"/>
            <a:chOff x="8477148" y="3975993"/>
            <a:chExt cx="185418" cy="189833"/>
          </a:xfrm>
        </p:grpSpPr>
        <p:pic>
          <p:nvPicPr>
            <p:cNvPr id="74" name="Google Shape;884;p41">
              <a:extLst>
                <a:ext uri="{FF2B5EF4-FFF2-40B4-BE49-F238E27FC236}">
                  <a16:creationId xmlns:a16="http://schemas.microsoft.com/office/drawing/2014/main" id="{509B6188-360D-41E1-8DFC-22D31FD53BAF}"/>
                </a:ext>
              </a:extLst>
            </p:cNvPr>
            <p:cNvPicPr preferRelativeResize="0"/>
            <p:nvPr/>
          </p:nvPicPr>
          <p:blipFill rotWithShape="1">
            <a:blip r:embed="rId4">
              <a:alphaModFix/>
            </a:blip>
            <a:srcRect/>
            <a:stretch/>
          </p:blipFill>
          <p:spPr>
            <a:xfrm>
              <a:off x="8477148" y="3975993"/>
              <a:ext cx="185418" cy="189833"/>
            </a:xfrm>
            <a:prstGeom prst="ellipse">
              <a:avLst/>
            </a:prstGeom>
            <a:noFill/>
            <a:ln>
              <a:noFill/>
            </a:ln>
          </p:spPr>
        </p:pic>
        <p:pic>
          <p:nvPicPr>
            <p:cNvPr id="30" name="Picture 29">
              <a:extLst>
                <a:ext uri="{FF2B5EF4-FFF2-40B4-BE49-F238E27FC236}">
                  <a16:creationId xmlns:a16="http://schemas.microsoft.com/office/drawing/2014/main" id="{ABD51ED0-87A0-4D89-BE5D-E1B3B62BD0E6}"/>
                </a:ext>
              </a:extLst>
            </p:cNvPr>
            <p:cNvPicPr>
              <a:picLocks noChangeAspect="1"/>
            </p:cNvPicPr>
            <p:nvPr/>
          </p:nvPicPr>
          <p:blipFill>
            <a:blip r:embed="rId9"/>
            <a:stretch>
              <a:fillRect/>
            </a:stretch>
          </p:blipFill>
          <p:spPr>
            <a:xfrm>
              <a:off x="8502392" y="4005669"/>
              <a:ext cx="129931" cy="120125"/>
            </a:xfrm>
            <a:prstGeom prst="rect">
              <a:avLst/>
            </a:prstGeom>
          </p:spPr>
        </p:pic>
      </p:grpSp>
      <p:pic>
        <p:nvPicPr>
          <p:cNvPr id="34" name="Picture 33">
            <a:extLst>
              <a:ext uri="{FF2B5EF4-FFF2-40B4-BE49-F238E27FC236}">
                <a16:creationId xmlns:a16="http://schemas.microsoft.com/office/drawing/2014/main" id="{EA042563-7737-447F-B7C8-321C64991A52}"/>
              </a:ext>
            </a:extLst>
          </p:cNvPr>
          <p:cNvPicPr>
            <a:picLocks noChangeAspect="1"/>
          </p:cNvPicPr>
          <p:nvPr/>
        </p:nvPicPr>
        <p:blipFill>
          <a:blip r:embed="rId10"/>
          <a:stretch>
            <a:fillRect/>
          </a:stretch>
        </p:blipFill>
        <p:spPr>
          <a:xfrm>
            <a:off x="8515930" y="2677851"/>
            <a:ext cx="112825" cy="122035"/>
          </a:xfrm>
          <a:prstGeom prst="rect">
            <a:avLst/>
          </a:prstGeom>
        </p:spPr>
      </p:pic>
      <p:pic>
        <p:nvPicPr>
          <p:cNvPr id="36" name="Picture 35">
            <a:extLst>
              <a:ext uri="{FF2B5EF4-FFF2-40B4-BE49-F238E27FC236}">
                <a16:creationId xmlns:a16="http://schemas.microsoft.com/office/drawing/2014/main" id="{0E0CB24F-6D2C-48A7-9F73-42AA679FA667}"/>
              </a:ext>
            </a:extLst>
          </p:cNvPr>
          <p:cNvPicPr>
            <a:picLocks noChangeAspect="1"/>
          </p:cNvPicPr>
          <p:nvPr/>
        </p:nvPicPr>
        <p:blipFill>
          <a:blip r:embed="rId11"/>
          <a:stretch>
            <a:fillRect/>
          </a:stretch>
        </p:blipFill>
        <p:spPr>
          <a:xfrm>
            <a:off x="8511323" y="2882081"/>
            <a:ext cx="109202" cy="131042"/>
          </a:xfrm>
          <a:prstGeom prst="rect">
            <a:avLst/>
          </a:prstGeom>
        </p:spPr>
      </p:pic>
      <p:sp>
        <p:nvSpPr>
          <p:cNvPr id="40" name="Google Shape;870;p41">
            <a:extLst>
              <a:ext uri="{FF2B5EF4-FFF2-40B4-BE49-F238E27FC236}">
                <a16:creationId xmlns:a16="http://schemas.microsoft.com/office/drawing/2014/main" id="{E242433E-AC19-4769-935F-762177FB1A2B}"/>
              </a:ext>
            </a:extLst>
          </p:cNvPr>
          <p:cNvSpPr/>
          <p:nvPr/>
        </p:nvSpPr>
        <p:spPr>
          <a:xfrm>
            <a:off x="8226000" y="305921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44" name="Google Shape;812;p39">
            <a:extLst>
              <a:ext uri="{FF2B5EF4-FFF2-40B4-BE49-F238E27FC236}">
                <a16:creationId xmlns:a16="http://schemas.microsoft.com/office/drawing/2014/main" id="{8E9682BC-BB29-4A90-8AD2-886AF94D7704}"/>
              </a:ext>
            </a:extLst>
          </p:cNvPr>
          <p:cNvSpPr/>
          <p:nvPr/>
        </p:nvSpPr>
        <p:spPr>
          <a:xfrm flipH="1">
            <a:off x="8453979" y="2812630"/>
            <a:ext cx="218833" cy="274162"/>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55" name="Google Shape;834;p39" descr="Festival de Ciência: Programa">
            <a:extLst>
              <a:ext uri="{FF2B5EF4-FFF2-40B4-BE49-F238E27FC236}">
                <a16:creationId xmlns:a16="http://schemas.microsoft.com/office/drawing/2014/main" id="{7C6C5EF3-A1EA-4D83-B917-5D3C52E3DB85}"/>
              </a:ext>
            </a:extLst>
          </p:cNvPr>
          <p:cNvPicPr preferRelativeResize="0"/>
          <p:nvPr/>
        </p:nvPicPr>
        <p:blipFill rotWithShape="1">
          <a:blip r:embed="rId12">
            <a:alphaModFix/>
          </a:blip>
          <a:srcRect/>
          <a:stretch/>
        </p:blipFill>
        <p:spPr>
          <a:xfrm>
            <a:off x="11443792" y="3320539"/>
            <a:ext cx="317500" cy="317500"/>
          </a:xfrm>
          <a:prstGeom prst="rect">
            <a:avLst/>
          </a:prstGeom>
          <a:noFill/>
          <a:ln>
            <a:noFill/>
          </a:ln>
        </p:spPr>
      </p:pic>
      <p:sp>
        <p:nvSpPr>
          <p:cNvPr id="56" name="Google Shape;870;p41">
            <a:extLst>
              <a:ext uri="{FF2B5EF4-FFF2-40B4-BE49-F238E27FC236}">
                <a16:creationId xmlns:a16="http://schemas.microsoft.com/office/drawing/2014/main" id="{DCA999FD-1EB4-4789-983C-057ADF5B6951}"/>
              </a:ext>
            </a:extLst>
          </p:cNvPr>
          <p:cNvSpPr/>
          <p:nvPr/>
        </p:nvSpPr>
        <p:spPr>
          <a:xfrm>
            <a:off x="8226000" y="376096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0" name="Google Shape;870;p41">
            <a:extLst>
              <a:ext uri="{FF2B5EF4-FFF2-40B4-BE49-F238E27FC236}">
                <a16:creationId xmlns:a16="http://schemas.microsoft.com/office/drawing/2014/main" id="{444AB4B7-AE70-4E3F-8A14-A45D79D08EE2}"/>
              </a:ext>
            </a:extLst>
          </p:cNvPr>
          <p:cNvSpPr/>
          <p:nvPr/>
        </p:nvSpPr>
        <p:spPr>
          <a:xfrm>
            <a:off x="3357967" y="252845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1" name="Google Shape;812;p39">
            <a:extLst>
              <a:ext uri="{FF2B5EF4-FFF2-40B4-BE49-F238E27FC236}">
                <a16:creationId xmlns:a16="http://schemas.microsoft.com/office/drawing/2014/main" id="{0A7E20BF-AC69-4015-A876-A5422A0DC190}"/>
              </a:ext>
            </a:extLst>
          </p:cNvPr>
          <p:cNvSpPr/>
          <p:nvPr/>
        </p:nvSpPr>
        <p:spPr>
          <a:xfrm flipH="1">
            <a:off x="8211395" y="6306"/>
            <a:ext cx="3980604" cy="1288712"/>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6" name="Google Shape;812;p39">
            <a:extLst>
              <a:ext uri="{FF2B5EF4-FFF2-40B4-BE49-F238E27FC236}">
                <a16:creationId xmlns:a16="http://schemas.microsoft.com/office/drawing/2014/main" id="{39D81780-EEB4-499F-BCAD-FBD76CA20E15}"/>
              </a:ext>
            </a:extLst>
          </p:cNvPr>
          <p:cNvSpPr/>
          <p:nvPr/>
        </p:nvSpPr>
        <p:spPr>
          <a:xfrm flipH="1">
            <a:off x="8477144" y="1759867"/>
            <a:ext cx="185422" cy="849452"/>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66" name="Google Shape;870;p41">
            <a:extLst>
              <a:ext uri="{FF2B5EF4-FFF2-40B4-BE49-F238E27FC236}">
                <a16:creationId xmlns:a16="http://schemas.microsoft.com/office/drawing/2014/main" id="{7426C297-642E-4FFA-B64A-56FFB09CD95D}"/>
              </a:ext>
            </a:extLst>
          </p:cNvPr>
          <p:cNvSpPr/>
          <p:nvPr/>
        </p:nvSpPr>
        <p:spPr>
          <a:xfrm>
            <a:off x="8226000" y="424301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6</a:t>
            </a:r>
            <a:endParaRPr sz="1800" b="0" i="0" u="none" strike="noStrike" cap="none" dirty="0">
              <a:solidFill>
                <a:schemeClr val="dk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F597509A-6590-40A1-9B07-A1E7FE898B2B}"/>
              </a:ext>
            </a:extLst>
          </p:cNvPr>
          <p:cNvPicPr>
            <a:picLocks noChangeAspect="1"/>
          </p:cNvPicPr>
          <p:nvPr/>
        </p:nvPicPr>
        <p:blipFill>
          <a:blip r:embed="rId13"/>
          <a:stretch>
            <a:fillRect/>
          </a:stretch>
        </p:blipFill>
        <p:spPr>
          <a:xfrm>
            <a:off x="3837512" y="2206273"/>
            <a:ext cx="714168" cy="278623"/>
          </a:xfrm>
          <a:prstGeom prst="rect">
            <a:avLst/>
          </a:prstGeom>
        </p:spPr>
      </p:pic>
      <p:pic>
        <p:nvPicPr>
          <p:cNvPr id="3" name="Picture 2">
            <a:extLst>
              <a:ext uri="{FF2B5EF4-FFF2-40B4-BE49-F238E27FC236}">
                <a16:creationId xmlns:a16="http://schemas.microsoft.com/office/drawing/2014/main" id="{1CD99F1E-06F3-44A2-B9AB-740181BE7A83}"/>
              </a:ext>
            </a:extLst>
          </p:cNvPr>
          <p:cNvPicPr>
            <a:picLocks noChangeAspect="1"/>
          </p:cNvPicPr>
          <p:nvPr/>
        </p:nvPicPr>
        <p:blipFill>
          <a:blip r:embed="rId14"/>
          <a:stretch>
            <a:fillRect/>
          </a:stretch>
        </p:blipFill>
        <p:spPr>
          <a:xfrm>
            <a:off x="11466792" y="3042519"/>
            <a:ext cx="271501" cy="261974"/>
          </a:xfrm>
          <a:prstGeom prst="rect">
            <a:avLst/>
          </a:prstGeom>
        </p:spPr>
      </p:pic>
      <p:pic>
        <p:nvPicPr>
          <p:cNvPr id="6" name="Picture 5">
            <a:extLst>
              <a:ext uri="{FF2B5EF4-FFF2-40B4-BE49-F238E27FC236}">
                <a16:creationId xmlns:a16="http://schemas.microsoft.com/office/drawing/2014/main" id="{C64F4547-CE35-4E8B-BDE2-075D63BC52F1}"/>
              </a:ext>
            </a:extLst>
          </p:cNvPr>
          <p:cNvPicPr>
            <a:picLocks noChangeAspect="1"/>
          </p:cNvPicPr>
          <p:nvPr/>
        </p:nvPicPr>
        <p:blipFill>
          <a:blip r:embed="rId15"/>
          <a:stretch>
            <a:fillRect/>
          </a:stretch>
        </p:blipFill>
        <p:spPr>
          <a:xfrm>
            <a:off x="538642" y="4331205"/>
            <a:ext cx="2334934" cy="1258712"/>
          </a:xfrm>
          <a:prstGeom prst="rect">
            <a:avLst/>
          </a:prstGeom>
        </p:spPr>
      </p:pic>
      <p:sp>
        <p:nvSpPr>
          <p:cNvPr id="51" name="Google Shape;870;p41">
            <a:extLst>
              <a:ext uri="{FF2B5EF4-FFF2-40B4-BE49-F238E27FC236}">
                <a16:creationId xmlns:a16="http://schemas.microsoft.com/office/drawing/2014/main" id="{02F377FE-CB4B-4538-B1DB-B8010B522DB4}"/>
              </a:ext>
            </a:extLst>
          </p:cNvPr>
          <p:cNvSpPr/>
          <p:nvPr/>
        </p:nvSpPr>
        <p:spPr>
          <a:xfrm>
            <a:off x="1320801" y="481542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99AD8622-FBBB-4A00-8B12-456A0A927851}"/>
              </a:ext>
            </a:extLst>
          </p:cNvPr>
          <p:cNvPicPr>
            <a:picLocks noChangeAspect="1"/>
          </p:cNvPicPr>
          <p:nvPr/>
        </p:nvPicPr>
        <p:blipFill>
          <a:blip r:embed="rId16"/>
          <a:stretch>
            <a:fillRect/>
          </a:stretch>
        </p:blipFill>
        <p:spPr>
          <a:xfrm>
            <a:off x="756457" y="2265994"/>
            <a:ext cx="572050" cy="317501"/>
          </a:xfrm>
          <a:prstGeom prst="rect">
            <a:avLst/>
          </a:prstGeom>
        </p:spPr>
      </p:pic>
      <p:sp>
        <p:nvSpPr>
          <p:cNvPr id="95" name="Google Shape;861;p41">
            <a:extLst>
              <a:ext uri="{FF2B5EF4-FFF2-40B4-BE49-F238E27FC236}">
                <a16:creationId xmlns:a16="http://schemas.microsoft.com/office/drawing/2014/main" id="{A3C75C12-477B-4F06-AED4-C8CD5ADA4744}"/>
              </a:ext>
            </a:extLst>
          </p:cNvPr>
          <p:cNvSpPr/>
          <p:nvPr/>
        </p:nvSpPr>
        <p:spPr>
          <a:xfrm>
            <a:off x="714035" y="2400608"/>
            <a:ext cx="255160" cy="18002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57" name="Google Shape;860;p41">
            <a:extLst>
              <a:ext uri="{FF2B5EF4-FFF2-40B4-BE49-F238E27FC236}">
                <a16:creationId xmlns:a16="http://schemas.microsoft.com/office/drawing/2014/main" id="{823C7AC1-D7AF-42D5-80D6-C52E9C1DB6B8}"/>
              </a:ext>
            </a:extLst>
          </p:cNvPr>
          <p:cNvSpPr/>
          <p:nvPr/>
        </p:nvSpPr>
        <p:spPr>
          <a:xfrm>
            <a:off x="651695" y="259463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9404193D-D78B-4723-B99A-75E19C87C28F}"/>
              </a:ext>
            </a:extLst>
          </p:cNvPr>
          <p:cNvPicPr>
            <a:picLocks noChangeAspect="1"/>
          </p:cNvPicPr>
          <p:nvPr/>
        </p:nvPicPr>
        <p:blipFill>
          <a:blip r:embed="rId17"/>
          <a:stretch>
            <a:fillRect/>
          </a:stretch>
        </p:blipFill>
        <p:spPr>
          <a:xfrm>
            <a:off x="3568318" y="2852686"/>
            <a:ext cx="3210571" cy="3395169"/>
          </a:xfrm>
          <a:prstGeom prst="rect">
            <a:avLst/>
          </a:prstGeom>
        </p:spPr>
      </p:pic>
      <p:sp>
        <p:nvSpPr>
          <p:cNvPr id="43" name="Google Shape;885;p41">
            <a:extLst>
              <a:ext uri="{FF2B5EF4-FFF2-40B4-BE49-F238E27FC236}">
                <a16:creationId xmlns:a16="http://schemas.microsoft.com/office/drawing/2014/main" id="{05B2E90F-1899-443A-8A5E-06A41268FB4E}"/>
              </a:ext>
            </a:extLst>
          </p:cNvPr>
          <p:cNvSpPr/>
          <p:nvPr/>
        </p:nvSpPr>
        <p:spPr>
          <a:xfrm>
            <a:off x="3651015" y="3101227"/>
            <a:ext cx="3042368" cy="2918574"/>
          </a:xfrm>
          <a:prstGeom prst="rect">
            <a:avLst/>
          </a:prstGeom>
          <a:solidFill>
            <a:srgbClr val="FF0000">
              <a:alpha val="1882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7" name="Google Shape;616;p32">
            <a:extLst>
              <a:ext uri="{FF2B5EF4-FFF2-40B4-BE49-F238E27FC236}">
                <a16:creationId xmlns:a16="http://schemas.microsoft.com/office/drawing/2014/main" id="{E94F6CBB-B785-49B5-A18E-070C2783437D}"/>
              </a:ext>
            </a:extLst>
          </p:cNvPr>
          <p:cNvPicPr preferRelativeResize="0"/>
          <p:nvPr/>
        </p:nvPicPr>
        <p:blipFill rotWithShape="1">
          <a:blip r:embed="rId18">
            <a:alphaModFix/>
          </a:blip>
          <a:srcRect/>
          <a:stretch/>
        </p:blipFill>
        <p:spPr>
          <a:xfrm>
            <a:off x="9581296" y="4231507"/>
            <a:ext cx="860521" cy="340513"/>
          </a:xfrm>
          <a:prstGeom prst="rect">
            <a:avLst/>
          </a:prstGeom>
          <a:noFill/>
          <a:ln>
            <a:noFill/>
          </a:ln>
        </p:spPr>
      </p:pic>
      <p:sp>
        <p:nvSpPr>
          <p:cNvPr id="70" name="Google Shape;870;p41">
            <a:extLst>
              <a:ext uri="{FF2B5EF4-FFF2-40B4-BE49-F238E27FC236}">
                <a16:creationId xmlns:a16="http://schemas.microsoft.com/office/drawing/2014/main" id="{BB6CD9F2-7CD7-4CD7-A344-9C53F1215BF6}"/>
              </a:ext>
            </a:extLst>
          </p:cNvPr>
          <p:cNvSpPr/>
          <p:nvPr/>
        </p:nvSpPr>
        <p:spPr>
          <a:xfrm>
            <a:off x="6861586" y="577834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6</a:t>
            </a:r>
            <a:endParaRPr sz="1800" b="0" i="0" u="none" strike="noStrike" cap="none" dirty="0">
              <a:solidFill>
                <a:schemeClr val="dk1"/>
              </a:solidFill>
              <a:latin typeface="Calibri"/>
              <a:ea typeface="Calibri"/>
              <a:cs typeface="Calibri"/>
              <a:sym typeface="Calibri"/>
            </a:endParaRPr>
          </a:p>
        </p:txBody>
      </p:sp>
      <p:sp>
        <p:nvSpPr>
          <p:cNvPr id="72" name="Google Shape;861;p41">
            <a:extLst>
              <a:ext uri="{FF2B5EF4-FFF2-40B4-BE49-F238E27FC236}">
                <a16:creationId xmlns:a16="http://schemas.microsoft.com/office/drawing/2014/main" id="{417704E0-D0A5-4860-954B-20E29AEFC8EB}"/>
              </a:ext>
            </a:extLst>
          </p:cNvPr>
          <p:cNvSpPr/>
          <p:nvPr/>
        </p:nvSpPr>
        <p:spPr>
          <a:xfrm>
            <a:off x="6244885" y="6052092"/>
            <a:ext cx="534004" cy="216249"/>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pic>
        <p:nvPicPr>
          <p:cNvPr id="73" name="Picture 72">
            <a:extLst>
              <a:ext uri="{FF2B5EF4-FFF2-40B4-BE49-F238E27FC236}">
                <a16:creationId xmlns:a16="http://schemas.microsoft.com/office/drawing/2014/main" id="{366521C9-94C0-4597-AD08-0B7622691E29}"/>
              </a:ext>
            </a:extLst>
          </p:cNvPr>
          <p:cNvPicPr>
            <a:picLocks noChangeAspect="1"/>
          </p:cNvPicPr>
          <p:nvPr/>
        </p:nvPicPr>
        <p:blipFill>
          <a:blip r:embed="rId14"/>
          <a:stretch>
            <a:fillRect/>
          </a:stretch>
        </p:blipFill>
        <p:spPr>
          <a:xfrm>
            <a:off x="11526599" y="5212370"/>
            <a:ext cx="271501" cy="261974"/>
          </a:xfrm>
          <a:prstGeom prst="rect">
            <a:avLst/>
          </a:prstGeom>
        </p:spPr>
      </p:pic>
      <p:pic>
        <p:nvPicPr>
          <p:cNvPr id="75" name="Picture 74">
            <a:extLst>
              <a:ext uri="{FF2B5EF4-FFF2-40B4-BE49-F238E27FC236}">
                <a16:creationId xmlns:a16="http://schemas.microsoft.com/office/drawing/2014/main" id="{E1BC6FF5-1363-46FA-9C21-6EDC86250476}"/>
              </a:ext>
            </a:extLst>
          </p:cNvPr>
          <p:cNvPicPr>
            <a:picLocks noChangeAspect="1"/>
          </p:cNvPicPr>
          <p:nvPr/>
        </p:nvPicPr>
        <p:blipFill>
          <a:blip r:embed="rId19"/>
          <a:stretch>
            <a:fillRect/>
          </a:stretch>
        </p:blipFill>
        <p:spPr>
          <a:xfrm>
            <a:off x="2375138" y="3936890"/>
            <a:ext cx="1063867" cy="612247"/>
          </a:xfrm>
          <a:prstGeom prst="rect">
            <a:avLst/>
          </a:prstGeom>
        </p:spPr>
      </p:pic>
      <p:pic>
        <p:nvPicPr>
          <p:cNvPr id="16" name="Picture 15">
            <a:extLst>
              <a:ext uri="{FF2B5EF4-FFF2-40B4-BE49-F238E27FC236}">
                <a16:creationId xmlns:a16="http://schemas.microsoft.com/office/drawing/2014/main" id="{D0A474A1-0AC1-4C6F-A216-BECD72897FC9}"/>
              </a:ext>
            </a:extLst>
          </p:cNvPr>
          <p:cNvPicPr>
            <a:picLocks noChangeAspect="1"/>
          </p:cNvPicPr>
          <p:nvPr/>
        </p:nvPicPr>
        <p:blipFill>
          <a:blip r:embed="rId20"/>
          <a:stretch>
            <a:fillRect/>
          </a:stretch>
        </p:blipFill>
        <p:spPr>
          <a:xfrm>
            <a:off x="354256" y="3638039"/>
            <a:ext cx="437301" cy="563346"/>
          </a:xfrm>
          <a:prstGeom prst="rect">
            <a:avLst/>
          </a:prstGeom>
        </p:spPr>
      </p:pic>
    </p:spTree>
    <p:extLst>
      <p:ext uri="{BB962C8B-B14F-4D97-AF65-F5344CB8AC3E}">
        <p14:creationId xmlns:p14="http://schemas.microsoft.com/office/powerpoint/2010/main" val="3054038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5">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5">
                                            <p:txEl>
                                              <p:pRg st="15" end="15"/>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865">
                                            <p:txEl>
                                              <p:pRg st="16" end="16"/>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6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6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866"/>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87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5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9"/>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0"/>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56"/>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60"/>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66"/>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67"/>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pic>
        <p:nvPicPr>
          <p:cNvPr id="13" name="Picture 12">
            <a:extLst>
              <a:ext uri="{FF2B5EF4-FFF2-40B4-BE49-F238E27FC236}">
                <a16:creationId xmlns:a16="http://schemas.microsoft.com/office/drawing/2014/main" id="{60DB38D1-449A-4344-BA03-EFDDB05D6AE8}"/>
              </a:ext>
            </a:extLst>
          </p:cNvPr>
          <p:cNvPicPr>
            <a:picLocks noChangeAspect="1"/>
          </p:cNvPicPr>
          <p:nvPr/>
        </p:nvPicPr>
        <p:blipFill>
          <a:blip r:embed="rId3"/>
          <a:stretch>
            <a:fillRect/>
          </a:stretch>
        </p:blipFill>
        <p:spPr>
          <a:xfrm>
            <a:off x="150412" y="1804308"/>
            <a:ext cx="7946275" cy="4291533"/>
          </a:xfrm>
          <a:prstGeom prst="rect">
            <a:avLst/>
          </a:prstGeom>
        </p:spPr>
      </p:pic>
      <p:sp>
        <p:nvSpPr>
          <p:cNvPr id="860" name="Google Shape;860;p41"/>
          <p:cNvSpPr/>
          <p:nvPr/>
        </p:nvSpPr>
        <p:spPr>
          <a:xfrm>
            <a:off x="979319" y="166803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5" name="Google Shape;865;p41"/>
          <p:cNvSpPr txBox="1"/>
          <p:nvPr/>
        </p:nvSpPr>
        <p:spPr>
          <a:xfrm>
            <a:off x="8299631" y="45856"/>
            <a:ext cx="3892369" cy="5170606"/>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Activate at least one Information Layer of type “Points”</a:t>
            </a:r>
          </a:p>
          <a:p>
            <a:pPr marL="342900" marR="0" lvl="0" indent="-342900" algn="just" rtl="0">
              <a:spcBef>
                <a:spcPts val="0"/>
              </a:spcBef>
              <a:spcAft>
                <a:spcPts val="0"/>
              </a:spcAft>
              <a:buClr>
                <a:schemeClr val="dk1"/>
              </a:buClr>
              <a:buSzPts val="1600"/>
              <a:buFont typeface="Calibri"/>
              <a:buAutoNum type="arabicPeriod"/>
            </a:pPr>
            <a:endParaRPr lang="en-GB" sz="1600" dirty="0">
              <a:solidFill>
                <a:schemeClr val="dk1"/>
              </a:solidFill>
              <a:latin typeface="Calibri"/>
              <a:ea typeface="Calibri"/>
              <a:cs typeface="Calibri"/>
              <a:sym typeface="Calibri"/>
            </a:endParaRPr>
          </a:p>
          <a:p>
            <a:pPr marL="342900" marR="0" lvl="0" indent="-342900" algn="just" rtl="0">
              <a:spcBef>
                <a:spcPts val="0"/>
              </a:spcBef>
              <a:spcAft>
                <a:spcPts val="0"/>
              </a:spcAft>
              <a:buClr>
                <a:schemeClr val="dk1"/>
              </a:buClr>
              <a:buSzPts val="1600"/>
              <a:buFont typeface="Calibri"/>
              <a:buAutoNum type="arabicPeriod"/>
            </a:pPr>
            <a:r>
              <a:rPr lang="en-GB" sz="1600" b="0" i="0" u="none" strike="noStrike" cap="none" dirty="0">
                <a:solidFill>
                  <a:schemeClr val="dk1"/>
                </a:solidFill>
                <a:latin typeface="Calibri"/>
                <a:ea typeface="Calibri"/>
                <a:cs typeface="Calibri"/>
                <a:sym typeface="Calibri"/>
              </a:rPr>
              <a:t>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 </a:t>
            </a:r>
            <a:r>
              <a:rPr lang="en-GB" i="1" dirty="0">
                <a:solidFill>
                  <a:schemeClr val="accent1"/>
                </a:solidFill>
                <a:latin typeface="Calibri"/>
                <a:ea typeface="Calibri"/>
                <a:cs typeface="Calibri"/>
                <a:sym typeface="Calibri"/>
              </a:rPr>
              <a:t>The drawing toolbar </a:t>
            </a:r>
            <a:r>
              <a:rPr lang="en-GB" sz="1400" b="0" i="1" u="none" strike="noStrike" cap="none" dirty="0">
                <a:solidFill>
                  <a:schemeClr val="accent1"/>
                </a:solidFill>
                <a:latin typeface="Calibri"/>
                <a:ea typeface="Calibri"/>
                <a:cs typeface="Calibri"/>
                <a:sym typeface="Calibri"/>
              </a:rPr>
              <a:t>opens</a:t>
            </a: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Select one of the actions on the drawing toolbar:</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Point</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Line</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Polygon</a:t>
            </a:r>
          </a:p>
          <a:p>
            <a:pPr marL="306000" lvl="1">
              <a:buClr>
                <a:schemeClr val="accent1"/>
              </a:buClr>
              <a:buSzPts val="1400"/>
            </a:pPr>
            <a:r>
              <a:rPr lang="en-GB" i="1" dirty="0">
                <a:solidFill>
                  <a:schemeClr val="tx2">
                    <a:lumMod val="90000"/>
                  </a:schemeClr>
                </a:solidFill>
                <a:latin typeface="Calibri"/>
                <a:ea typeface="Calibri"/>
                <a:cs typeface="Calibri"/>
                <a:sym typeface="Calibri"/>
              </a:rPr>
              <a:t>Create Circle</a:t>
            </a:r>
          </a:p>
          <a:p>
            <a:pPr marL="306000" lvl="1">
              <a:buClr>
                <a:schemeClr val="accent1"/>
              </a:buClr>
              <a:buSzPts val="1400"/>
            </a:pPr>
            <a:r>
              <a:rPr lang="en-GB" i="1" dirty="0">
                <a:solidFill>
                  <a:schemeClr val="tx2">
                    <a:lumMod val="90000"/>
                  </a:schemeClr>
                </a:solidFill>
                <a:latin typeface="Calibri"/>
                <a:ea typeface="Calibri"/>
                <a:cs typeface="Calibri"/>
                <a:sym typeface="Calibri"/>
              </a:rPr>
              <a:t>Edit Object</a:t>
            </a:r>
          </a:p>
          <a:p>
            <a:pPr marL="306000" lvl="1">
              <a:buClr>
                <a:schemeClr val="accent1"/>
              </a:buClr>
              <a:buSzPts val="1400"/>
            </a:pPr>
            <a:r>
              <a:rPr lang="en-GB" i="1" dirty="0">
                <a:solidFill>
                  <a:schemeClr val="accent1"/>
                </a:solidFill>
                <a:latin typeface="Calibri"/>
                <a:ea typeface="Calibri"/>
                <a:cs typeface="Calibri"/>
                <a:sym typeface="Calibri"/>
              </a:rPr>
              <a:t>Delete Objects</a:t>
            </a:r>
          </a:p>
          <a:p>
            <a:pPr marL="306000" lvl="1">
              <a:buClr>
                <a:schemeClr val="accent1"/>
              </a:buClr>
              <a:buSzPts val="1400"/>
            </a:pPr>
            <a:r>
              <a:rPr lang="pt-PT" sz="1600" dirty="0" err="1">
                <a:solidFill>
                  <a:schemeClr val="dk1"/>
                </a:solidFill>
                <a:latin typeface="Calibri"/>
                <a:ea typeface="Calibri"/>
                <a:cs typeface="Calibri"/>
              </a:rPr>
              <a:t>With</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“Delete </a:t>
            </a:r>
            <a:r>
              <a:rPr lang="pt-PT" sz="1600" dirty="0" err="1">
                <a:solidFill>
                  <a:schemeClr val="dk1"/>
                </a:solidFill>
                <a:latin typeface="Calibri"/>
                <a:ea typeface="Calibri"/>
                <a:cs typeface="Calibri"/>
              </a:rPr>
              <a:t>Object</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activated</a:t>
            </a:r>
            <a:br>
              <a:rPr lang="pt-PT" sz="1600" dirty="0">
                <a:solidFill>
                  <a:schemeClr val="dk1"/>
                </a:solidFill>
                <a:latin typeface="Calibri"/>
                <a:ea typeface="Calibri"/>
                <a:cs typeface="Calibri"/>
              </a:rPr>
            </a:br>
            <a:r>
              <a:rPr lang="pt-PT" sz="1600" dirty="0" err="1">
                <a:solidFill>
                  <a:schemeClr val="dk1"/>
                </a:solidFill>
                <a:latin typeface="Calibri"/>
                <a:ea typeface="Calibri"/>
                <a:cs typeface="Calibri"/>
              </a:rPr>
              <a:t>click</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on</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object</a:t>
            </a:r>
            <a:r>
              <a:rPr lang="pt-PT" sz="1600" dirty="0">
                <a:solidFill>
                  <a:schemeClr val="dk1"/>
                </a:solidFill>
                <a:latin typeface="Calibri"/>
                <a:ea typeface="Calibri"/>
                <a:cs typeface="Calibri"/>
              </a:rPr>
              <a:t> to </a:t>
            </a:r>
            <a:r>
              <a:rPr lang="pt-PT" sz="1600" dirty="0" err="1">
                <a:solidFill>
                  <a:schemeClr val="dk1"/>
                </a:solidFill>
                <a:latin typeface="Calibri"/>
                <a:ea typeface="Calibri"/>
                <a:cs typeface="Calibri"/>
              </a:rPr>
              <a:t>be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deleted</a:t>
            </a:r>
            <a:r>
              <a:rPr lang="pt-PT" sz="1600" dirty="0">
                <a:solidFill>
                  <a:schemeClr val="dk1"/>
                </a:solidFill>
                <a:latin typeface="Calibri"/>
                <a:ea typeface="Calibri"/>
                <a:cs typeface="Calibri"/>
              </a:rPr>
              <a:t> in </a:t>
            </a:r>
            <a:r>
              <a:rPr lang="pt-PT" sz="1600" dirty="0" err="1">
                <a:solidFill>
                  <a:schemeClr val="dk1"/>
                </a:solidFill>
                <a:latin typeface="Calibri"/>
                <a:ea typeface="Calibri"/>
                <a:cs typeface="Calibri"/>
              </a:rPr>
              <a:t>the</a:t>
            </a:r>
            <a:r>
              <a:rPr lang="pt-PT" sz="1600" dirty="0">
                <a:solidFill>
                  <a:schemeClr val="dk1"/>
                </a:solidFill>
                <a:latin typeface="Calibri"/>
                <a:ea typeface="Calibri"/>
                <a:cs typeface="Calibri"/>
              </a:rPr>
              <a:t> </a:t>
            </a:r>
            <a:r>
              <a:rPr lang="pt-PT" sz="1600" dirty="0" err="1">
                <a:solidFill>
                  <a:schemeClr val="dk1"/>
                </a:solidFill>
                <a:latin typeface="Calibri"/>
                <a:ea typeface="Calibri"/>
                <a:cs typeface="Calibri"/>
              </a:rPr>
              <a:t>map</a:t>
            </a:r>
            <a:r>
              <a:rPr lang="pt-PT" sz="1600" dirty="0">
                <a:solidFill>
                  <a:schemeClr val="dk1"/>
                </a:solidFill>
                <a:latin typeface="Calibri"/>
                <a:ea typeface="Calibri"/>
                <a:cs typeface="Calibri"/>
              </a:rPr>
              <a:t> </a:t>
            </a:r>
          </a:p>
          <a:p>
            <a:pPr marL="306000" lvl="1">
              <a:buClr>
                <a:schemeClr val="accent1"/>
              </a:buClr>
              <a:buSzPts val="1400"/>
            </a:pPr>
            <a:endParaRPr lang="pt-PT" sz="1600" dirty="0">
              <a:solidFill>
                <a:schemeClr val="dk1"/>
              </a:solidFill>
              <a:latin typeface="Calibri"/>
              <a:ea typeface="Calibri"/>
              <a:cs typeface="Calibri"/>
            </a:endParaRPr>
          </a:p>
          <a:p>
            <a:pPr marL="306000" lvl="1" indent="-285750">
              <a:buClr>
                <a:schemeClr val="accent1"/>
              </a:buClr>
              <a:buSzPts val="1400"/>
              <a:buFont typeface="Arial"/>
              <a:buChar char="•"/>
            </a:pPr>
            <a:r>
              <a:rPr lang="en-GB" sz="1800" dirty="0">
                <a:solidFill>
                  <a:schemeClr val="dk1"/>
                </a:solidFill>
                <a:latin typeface="Calibri"/>
                <a:ea typeface="Calibri"/>
                <a:cs typeface="Calibri"/>
                <a:sym typeface="Calibri"/>
              </a:rPr>
              <a:t>Click on </a:t>
            </a:r>
          </a:p>
          <a:p>
            <a:pPr marL="591750" lvl="1" indent="-285750">
              <a:buClr>
                <a:srgbClr val="FF0000"/>
              </a:buClr>
              <a:buSzPts val="1400"/>
              <a:buFont typeface="Arial"/>
              <a:buChar char="•"/>
            </a:pPr>
            <a:r>
              <a:rPr lang="en-GB" sz="1800" i="1" dirty="0">
                <a:solidFill>
                  <a:srgbClr val="FF0000"/>
                </a:solidFill>
                <a:latin typeface="Calibri"/>
                <a:ea typeface="Calibri"/>
                <a:cs typeface="Calibri"/>
                <a:sym typeface="Calibri"/>
              </a:rPr>
              <a:t>The </a:t>
            </a:r>
            <a:r>
              <a:rPr lang="en-GB" sz="1800" i="1" dirty="0" err="1">
                <a:solidFill>
                  <a:srgbClr val="FF0000"/>
                </a:solidFill>
                <a:latin typeface="Calibri"/>
                <a:ea typeface="Calibri"/>
                <a:cs typeface="Calibri"/>
                <a:sym typeface="Calibri"/>
              </a:rPr>
              <a:t>fuctionality</a:t>
            </a:r>
            <a:r>
              <a:rPr lang="en-GB" sz="1800" i="1" dirty="0">
                <a:solidFill>
                  <a:srgbClr val="FF0000"/>
                </a:solidFill>
                <a:latin typeface="Calibri"/>
                <a:ea typeface="Calibri"/>
                <a:cs typeface="Calibri"/>
                <a:sym typeface="Calibri"/>
              </a:rPr>
              <a:t> “Delete Object” stay active until the user deactivate it by clicking on</a:t>
            </a:r>
          </a:p>
        </p:txBody>
      </p:sp>
      <p:sp>
        <p:nvSpPr>
          <p:cNvPr id="866" name="Google Shape;866;p41"/>
          <p:cNvSpPr/>
          <p:nvPr/>
        </p:nvSpPr>
        <p:spPr>
          <a:xfrm>
            <a:off x="8233806" y="75913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2</a:t>
            </a:r>
            <a:endParaRPr sz="1800" b="0" i="0" u="none" strike="noStrike" cap="none" dirty="0">
              <a:solidFill>
                <a:schemeClr val="dk1"/>
              </a:solidFill>
              <a:latin typeface="Calibri"/>
              <a:ea typeface="Calibri"/>
              <a:cs typeface="Calibri"/>
              <a:sym typeface="Calibri"/>
            </a:endParaRPr>
          </a:p>
        </p:txBody>
      </p:sp>
      <p:sp>
        <p:nvSpPr>
          <p:cNvPr id="867" name="Google Shape;867;p41"/>
          <p:cNvSpPr/>
          <p:nvPr/>
        </p:nvSpPr>
        <p:spPr>
          <a:xfrm>
            <a:off x="8243728" y="517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1</a:t>
            </a:r>
            <a:endParaRPr sz="1800" b="0" i="0" u="none" strike="noStrike" cap="none" dirty="0">
              <a:solidFill>
                <a:schemeClr val="dk1"/>
              </a:solidFill>
              <a:latin typeface="Calibri"/>
              <a:ea typeface="Calibri"/>
              <a:cs typeface="Calibri"/>
              <a:sym typeface="Calibri"/>
            </a:endParaRPr>
          </a:p>
        </p:txBody>
      </p:sp>
      <p:sp>
        <p:nvSpPr>
          <p:cNvPr id="870" name="Google Shape;870;p41"/>
          <p:cNvSpPr/>
          <p:nvPr/>
        </p:nvSpPr>
        <p:spPr>
          <a:xfrm>
            <a:off x="8226000" y="130871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
        <p:nvSpPr>
          <p:cNvPr id="883" name="Google Shape;883;p41"/>
          <p:cNvSpPr txBox="1">
            <a:spLocks noGrp="1"/>
          </p:cNvSpPr>
          <p:nvPr>
            <p:ph type="title"/>
          </p:nvPr>
        </p:nvSpPr>
        <p:spPr>
          <a:xfrm>
            <a:off x="838200" y="365125"/>
            <a:ext cx="4571436" cy="748567"/>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dk1"/>
              </a:buClr>
              <a:buSzPts val="3240"/>
              <a:buFont typeface="Calibri"/>
              <a:buNone/>
            </a:pPr>
            <a:r>
              <a:rPr lang="en-GB" sz="2916" b="1" dirty="0"/>
              <a:t>Horizontal Menu</a:t>
            </a:r>
            <a:br>
              <a:rPr lang="en-GB" sz="1458" b="1" i="1" dirty="0">
                <a:latin typeface="Calibri"/>
                <a:ea typeface="Calibri"/>
                <a:cs typeface="Calibri"/>
                <a:sym typeface="Calibri"/>
              </a:rPr>
            </a:br>
            <a:r>
              <a:rPr lang="en-GB" sz="1458" dirty="0"/>
              <a:t>Tools -  Tools to create, edit and delete georeferenced points, lines, polygons and circles</a:t>
            </a:r>
            <a:endParaRPr sz="2592" dirty="0"/>
          </a:p>
        </p:txBody>
      </p:sp>
      <p:grpSp>
        <p:nvGrpSpPr>
          <p:cNvPr id="18" name="Group 17">
            <a:extLst>
              <a:ext uri="{FF2B5EF4-FFF2-40B4-BE49-F238E27FC236}">
                <a16:creationId xmlns:a16="http://schemas.microsoft.com/office/drawing/2014/main" id="{15835B5E-2D95-43FA-BC8B-1DCAB3779FBB}"/>
              </a:ext>
            </a:extLst>
          </p:cNvPr>
          <p:cNvGrpSpPr/>
          <p:nvPr/>
        </p:nvGrpSpPr>
        <p:grpSpPr>
          <a:xfrm>
            <a:off x="4128157" y="964480"/>
            <a:ext cx="351667" cy="360040"/>
            <a:chOff x="4128157" y="740068"/>
            <a:chExt cx="351667" cy="360040"/>
          </a:xfrm>
        </p:grpSpPr>
        <p:pic>
          <p:nvPicPr>
            <p:cNvPr id="884" name="Google Shape;884;p41"/>
            <p:cNvPicPr preferRelativeResize="0"/>
            <p:nvPr/>
          </p:nvPicPr>
          <p:blipFill rotWithShape="1">
            <a:blip r:embed="rId4">
              <a:alphaModFix/>
            </a:blip>
            <a:srcRect/>
            <a:stretch/>
          </p:blipFill>
          <p:spPr>
            <a:xfrm>
              <a:off x="4128157" y="740068"/>
              <a:ext cx="351667" cy="360040"/>
            </a:xfrm>
            <a:prstGeom prst="ellipse">
              <a:avLst/>
            </a:prstGeom>
            <a:noFill/>
            <a:ln>
              <a:noFill/>
            </a:ln>
          </p:spPr>
        </p:pic>
        <p:pic>
          <p:nvPicPr>
            <p:cNvPr id="17" name="Picture 16">
              <a:extLst>
                <a:ext uri="{FF2B5EF4-FFF2-40B4-BE49-F238E27FC236}">
                  <a16:creationId xmlns:a16="http://schemas.microsoft.com/office/drawing/2014/main" id="{53683851-F83E-4344-86BC-0D7016D83E7C}"/>
                </a:ext>
              </a:extLst>
            </p:cNvPr>
            <p:cNvPicPr>
              <a:picLocks noChangeAspect="1"/>
            </p:cNvPicPr>
            <p:nvPr/>
          </p:nvPicPr>
          <p:blipFill>
            <a:blip r:embed="rId5"/>
            <a:stretch>
              <a:fillRect/>
            </a:stretch>
          </p:blipFill>
          <p:spPr>
            <a:xfrm>
              <a:off x="4175898" y="802117"/>
              <a:ext cx="248659" cy="239616"/>
            </a:xfrm>
            <a:prstGeom prst="rect">
              <a:avLst/>
            </a:prstGeom>
          </p:spPr>
        </p:pic>
      </p:grpSp>
      <p:grpSp>
        <p:nvGrpSpPr>
          <p:cNvPr id="52" name="Group 51">
            <a:extLst>
              <a:ext uri="{FF2B5EF4-FFF2-40B4-BE49-F238E27FC236}">
                <a16:creationId xmlns:a16="http://schemas.microsoft.com/office/drawing/2014/main" id="{574F5D5F-A209-44D7-8B11-F84DBDF7B929}"/>
              </a:ext>
            </a:extLst>
          </p:cNvPr>
          <p:cNvGrpSpPr/>
          <p:nvPr/>
        </p:nvGrpSpPr>
        <p:grpSpPr>
          <a:xfrm>
            <a:off x="9438063" y="731936"/>
            <a:ext cx="351667" cy="360040"/>
            <a:chOff x="4128157" y="740068"/>
            <a:chExt cx="351667" cy="360040"/>
          </a:xfrm>
        </p:grpSpPr>
        <p:pic>
          <p:nvPicPr>
            <p:cNvPr id="53" name="Google Shape;884;p41">
              <a:extLst>
                <a:ext uri="{FF2B5EF4-FFF2-40B4-BE49-F238E27FC236}">
                  <a16:creationId xmlns:a16="http://schemas.microsoft.com/office/drawing/2014/main" id="{CD6EE5D5-5F52-4AE5-9715-41CF457A3353}"/>
                </a:ext>
              </a:extLst>
            </p:cNvPr>
            <p:cNvPicPr preferRelativeResize="0"/>
            <p:nvPr/>
          </p:nvPicPr>
          <p:blipFill rotWithShape="1">
            <a:blip r:embed="rId4">
              <a:alphaModFix/>
            </a:blip>
            <a:srcRect/>
            <a:stretch/>
          </p:blipFill>
          <p:spPr>
            <a:xfrm>
              <a:off x="4128157" y="740068"/>
              <a:ext cx="351667" cy="360040"/>
            </a:xfrm>
            <a:prstGeom prst="ellipse">
              <a:avLst/>
            </a:prstGeom>
            <a:noFill/>
            <a:ln>
              <a:noFill/>
            </a:ln>
          </p:spPr>
        </p:pic>
        <p:pic>
          <p:nvPicPr>
            <p:cNvPr id="54" name="Picture 53">
              <a:extLst>
                <a:ext uri="{FF2B5EF4-FFF2-40B4-BE49-F238E27FC236}">
                  <a16:creationId xmlns:a16="http://schemas.microsoft.com/office/drawing/2014/main" id="{412DA1B0-C232-4A5D-B0DB-857440464B3A}"/>
                </a:ext>
              </a:extLst>
            </p:cNvPr>
            <p:cNvPicPr>
              <a:picLocks noChangeAspect="1"/>
            </p:cNvPicPr>
            <p:nvPr/>
          </p:nvPicPr>
          <p:blipFill>
            <a:blip r:embed="rId5"/>
            <a:stretch>
              <a:fillRect/>
            </a:stretch>
          </p:blipFill>
          <p:spPr>
            <a:xfrm>
              <a:off x="4175898" y="802117"/>
              <a:ext cx="248659" cy="239616"/>
            </a:xfrm>
            <a:prstGeom prst="rect">
              <a:avLst/>
            </a:prstGeom>
          </p:spPr>
        </p:pic>
      </p:grpSp>
      <p:sp>
        <p:nvSpPr>
          <p:cNvPr id="59" name="Google Shape;860;p41">
            <a:extLst>
              <a:ext uri="{FF2B5EF4-FFF2-40B4-BE49-F238E27FC236}">
                <a16:creationId xmlns:a16="http://schemas.microsoft.com/office/drawing/2014/main" id="{5F1F7FED-F717-4030-AE6B-4EDDBA2FDBF3}"/>
              </a:ext>
            </a:extLst>
          </p:cNvPr>
          <p:cNvSpPr/>
          <p:nvPr/>
        </p:nvSpPr>
        <p:spPr>
          <a:xfrm>
            <a:off x="130439" y="15498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a:solidFill>
                  <a:schemeClr val="lt1"/>
                </a:solidFill>
                <a:latin typeface="Calibri"/>
                <a:ea typeface="Calibri"/>
                <a:cs typeface="Calibri"/>
                <a:sym typeface="Calibri"/>
              </a:rPr>
              <a:t>1</a:t>
            </a:r>
            <a:endParaRPr sz="1800" b="0" i="0" u="none" strike="noStrike" cap="none">
              <a:solidFill>
                <a:schemeClr val="dk1"/>
              </a:solidFill>
              <a:latin typeface="Calibri"/>
              <a:ea typeface="Calibri"/>
              <a:cs typeface="Calibri"/>
              <a:sym typeface="Calibri"/>
            </a:endParaRPr>
          </a:p>
        </p:txBody>
      </p:sp>
      <p:grpSp>
        <p:nvGrpSpPr>
          <p:cNvPr id="23" name="Group 22">
            <a:extLst>
              <a:ext uri="{FF2B5EF4-FFF2-40B4-BE49-F238E27FC236}">
                <a16:creationId xmlns:a16="http://schemas.microsoft.com/office/drawing/2014/main" id="{F559E966-4280-47D0-B56A-F3CF3DC009F7}"/>
              </a:ext>
            </a:extLst>
          </p:cNvPr>
          <p:cNvGrpSpPr/>
          <p:nvPr/>
        </p:nvGrpSpPr>
        <p:grpSpPr>
          <a:xfrm>
            <a:off x="8477148" y="1782835"/>
            <a:ext cx="185418" cy="189833"/>
            <a:chOff x="8428944" y="3304646"/>
            <a:chExt cx="271220" cy="277678"/>
          </a:xfrm>
        </p:grpSpPr>
        <p:pic>
          <p:nvPicPr>
            <p:cNvPr id="64" name="Google Shape;884;p41">
              <a:extLst>
                <a:ext uri="{FF2B5EF4-FFF2-40B4-BE49-F238E27FC236}">
                  <a16:creationId xmlns:a16="http://schemas.microsoft.com/office/drawing/2014/main" id="{B0299B39-EA96-4598-820E-81735028F3D6}"/>
                </a:ext>
              </a:extLst>
            </p:cNvPr>
            <p:cNvPicPr preferRelativeResize="0"/>
            <p:nvPr/>
          </p:nvPicPr>
          <p:blipFill rotWithShape="1">
            <a:blip r:embed="rId4">
              <a:alphaModFix/>
            </a:blip>
            <a:srcRect/>
            <a:stretch/>
          </p:blipFill>
          <p:spPr>
            <a:xfrm>
              <a:off x="8428944" y="3304646"/>
              <a:ext cx="271220" cy="277678"/>
            </a:xfrm>
            <a:prstGeom prst="ellipse">
              <a:avLst/>
            </a:prstGeom>
            <a:noFill/>
            <a:ln>
              <a:noFill/>
            </a:ln>
          </p:spPr>
        </p:pic>
        <p:pic>
          <p:nvPicPr>
            <p:cNvPr id="65" name="Picture 64">
              <a:extLst>
                <a:ext uri="{FF2B5EF4-FFF2-40B4-BE49-F238E27FC236}">
                  <a16:creationId xmlns:a16="http://schemas.microsoft.com/office/drawing/2014/main" id="{4738586E-18CD-4992-8EB7-A32C932D3657}"/>
                </a:ext>
              </a:extLst>
            </p:cNvPr>
            <p:cNvPicPr>
              <a:picLocks noChangeAspect="1"/>
            </p:cNvPicPr>
            <p:nvPr/>
          </p:nvPicPr>
          <p:blipFill>
            <a:blip r:embed="rId6"/>
            <a:stretch>
              <a:fillRect/>
            </a:stretch>
          </p:blipFill>
          <p:spPr>
            <a:xfrm>
              <a:off x="8478933" y="3345843"/>
              <a:ext cx="164589" cy="189911"/>
            </a:xfrm>
            <a:prstGeom prst="rect">
              <a:avLst/>
            </a:prstGeom>
          </p:spPr>
        </p:pic>
      </p:grpSp>
      <p:pic>
        <p:nvPicPr>
          <p:cNvPr id="77" name="Google Shape;884;p41">
            <a:extLst>
              <a:ext uri="{FF2B5EF4-FFF2-40B4-BE49-F238E27FC236}">
                <a16:creationId xmlns:a16="http://schemas.microsoft.com/office/drawing/2014/main" id="{1080A169-FAAD-47E3-B3B6-82FFE75AA145}"/>
              </a:ext>
            </a:extLst>
          </p:cNvPr>
          <p:cNvPicPr preferRelativeResize="0"/>
          <p:nvPr/>
        </p:nvPicPr>
        <p:blipFill rotWithShape="1">
          <a:blip r:embed="rId4">
            <a:alphaModFix/>
          </a:blip>
          <a:srcRect/>
          <a:stretch/>
        </p:blipFill>
        <p:spPr>
          <a:xfrm>
            <a:off x="8477148" y="2638715"/>
            <a:ext cx="185418" cy="189833"/>
          </a:xfrm>
          <a:prstGeom prst="ellipse">
            <a:avLst/>
          </a:prstGeom>
          <a:noFill/>
          <a:ln>
            <a:noFill/>
          </a:ln>
        </p:spPr>
      </p:pic>
      <p:pic>
        <p:nvPicPr>
          <p:cNvPr id="80" name="Google Shape;884;p41">
            <a:extLst>
              <a:ext uri="{FF2B5EF4-FFF2-40B4-BE49-F238E27FC236}">
                <a16:creationId xmlns:a16="http://schemas.microsoft.com/office/drawing/2014/main" id="{2E1D9807-5B3F-48EE-B139-0D20A02BEEB8}"/>
              </a:ext>
            </a:extLst>
          </p:cNvPr>
          <p:cNvPicPr preferRelativeResize="0"/>
          <p:nvPr/>
        </p:nvPicPr>
        <p:blipFill rotWithShape="1">
          <a:blip r:embed="rId4">
            <a:alphaModFix/>
          </a:blip>
          <a:srcRect/>
          <a:stretch/>
        </p:blipFill>
        <p:spPr>
          <a:xfrm>
            <a:off x="8477148" y="2852686"/>
            <a:ext cx="185418" cy="189833"/>
          </a:xfrm>
          <a:prstGeom prst="ellipse">
            <a:avLst/>
          </a:prstGeom>
          <a:noFill/>
          <a:ln>
            <a:noFill/>
          </a:ln>
        </p:spPr>
      </p:pic>
      <p:grpSp>
        <p:nvGrpSpPr>
          <p:cNvPr id="26" name="Group 25">
            <a:extLst>
              <a:ext uri="{FF2B5EF4-FFF2-40B4-BE49-F238E27FC236}">
                <a16:creationId xmlns:a16="http://schemas.microsoft.com/office/drawing/2014/main" id="{A13E7095-73AE-473C-9473-B21CBE4A1601}"/>
              </a:ext>
            </a:extLst>
          </p:cNvPr>
          <p:cNvGrpSpPr/>
          <p:nvPr/>
        </p:nvGrpSpPr>
        <p:grpSpPr>
          <a:xfrm>
            <a:off x="8477148" y="1996805"/>
            <a:ext cx="185418" cy="189833"/>
            <a:chOff x="8477148" y="3548053"/>
            <a:chExt cx="185418" cy="189833"/>
          </a:xfrm>
        </p:grpSpPr>
        <p:pic>
          <p:nvPicPr>
            <p:cNvPr id="68" name="Google Shape;884;p41">
              <a:extLst>
                <a:ext uri="{FF2B5EF4-FFF2-40B4-BE49-F238E27FC236}">
                  <a16:creationId xmlns:a16="http://schemas.microsoft.com/office/drawing/2014/main" id="{690452A5-FBD3-469B-8B73-25C2B494E371}"/>
                </a:ext>
              </a:extLst>
            </p:cNvPr>
            <p:cNvPicPr preferRelativeResize="0"/>
            <p:nvPr/>
          </p:nvPicPr>
          <p:blipFill rotWithShape="1">
            <a:blip r:embed="rId4">
              <a:alphaModFix/>
            </a:blip>
            <a:srcRect/>
            <a:stretch/>
          </p:blipFill>
          <p:spPr>
            <a:xfrm>
              <a:off x="8477148" y="3548053"/>
              <a:ext cx="185418" cy="189833"/>
            </a:xfrm>
            <a:prstGeom prst="ellipse">
              <a:avLst/>
            </a:prstGeom>
            <a:noFill/>
            <a:ln>
              <a:noFill/>
            </a:ln>
          </p:spPr>
        </p:pic>
        <p:pic>
          <p:nvPicPr>
            <p:cNvPr id="25" name="Picture 24">
              <a:extLst>
                <a:ext uri="{FF2B5EF4-FFF2-40B4-BE49-F238E27FC236}">
                  <a16:creationId xmlns:a16="http://schemas.microsoft.com/office/drawing/2014/main" id="{963CE1C9-C1EF-4A31-96D0-B85EC54F333B}"/>
                </a:ext>
              </a:extLst>
            </p:cNvPr>
            <p:cNvPicPr>
              <a:picLocks noChangeAspect="1"/>
            </p:cNvPicPr>
            <p:nvPr/>
          </p:nvPicPr>
          <p:blipFill>
            <a:blip r:embed="rId7"/>
            <a:stretch>
              <a:fillRect/>
            </a:stretch>
          </p:blipFill>
          <p:spPr>
            <a:xfrm>
              <a:off x="8502678" y="3584897"/>
              <a:ext cx="129809" cy="116144"/>
            </a:xfrm>
            <a:prstGeom prst="rect">
              <a:avLst/>
            </a:prstGeom>
          </p:spPr>
        </p:pic>
      </p:grpSp>
      <p:grpSp>
        <p:nvGrpSpPr>
          <p:cNvPr id="32" name="Group 31">
            <a:extLst>
              <a:ext uri="{FF2B5EF4-FFF2-40B4-BE49-F238E27FC236}">
                <a16:creationId xmlns:a16="http://schemas.microsoft.com/office/drawing/2014/main" id="{2F516949-B682-4A62-9EC4-C1333385CEC9}"/>
              </a:ext>
            </a:extLst>
          </p:cNvPr>
          <p:cNvGrpSpPr/>
          <p:nvPr/>
        </p:nvGrpSpPr>
        <p:grpSpPr>
          <a:xfrm>
            <a:off x="8477148" y="2210775"/>
            <a:ext cx="185418" cy="189833"/>
            <a:chOff x="8477148" y="3762023"/>
            <a:chExt cx="185418" cy="189833"/>
          </a:xfrm>
        </p:grpSpPr>
        <p:pic>
          <p:nvPicPr>
            <p:cNvPr id="71" name="Google Shape;884;p41">
              <a:extLst>
                <a:ext uri="{FF2B5EF4-FFF2-40B4-BE49-F238E27FC236}">
                  <a16:creationId xmlns:a16="http://schemas.microsoft.com/office/drawing/2014/main" id="{72022DB3-C8C0-4290-A77D-6E1546FB4AAF}"/>
                </a:ext>
              </a:extLst>
            </p:cNvPr>
            <p:cNvPicPr preferRelativeResize="0"/>
            <p:nvPr/>
          </p:nvPicPr>
          <p:blipFill rotWithShape="1">
            <a:blip r:embed="rId4">
              <a:alphaModFix/>
            </a:blip>
            <a:srcRect/>
            <a:stretch/>
          </p:blipFill>
          <p:spPr>
            <a:xfrm>
              <a:off x="8477148" y="3762023"/>
              <a:ext cx="185418" cy="189833"/>
            </a:xfrm>
            <a:prstGeom prst="ellipse">
              <a:avLst/>
            </a:prstGeom>
            <a:noFill/>
            <a:ln>
              <a:noFill/>
            </a:ln>
          </p:spPr>
        </p:pic>
        <p:pic>
          <p:nvPicPr>
            <p:cNvPr id="28" name="Picture 27">
              <a:extLst>
                <a:ext uri="{FF2B5EF4-FFF2-40B4-BE49-F238E27FC236}">
                  <a16:creationId xmlns:a16="http://schemas.microsoft.com/office/drawing/2014/main" id="{CBDC4C95-F1D3-4485-8C91-2FE0FB7ED4E1}"/>
                </a:ext>
              </a:extLst>
            </p:cNvPr>
            <p:cNvPicPr>
              <a:picLocks noChangeAspect="1"/>
            </p:cNvPicPr>
            <p:nvPr/>
          </p:nvPicPr>
          <p:blipFill>
            <a:blip r:embed="rId8"/>
            <a:stretch>
              <a:fillRect/>
            </a:stretch>
          </p:blipFill>
          <p:spPr>
            <a:xfrm>
              <a:off x="8511323" y="3798349"/>
              <a:ext cx="112672" cy="117180"/>
            </a:xfrm>
            <a:prstGeom prst="rect">
              <a:avLst/>
            </a:prstGeom>
          </p:spPr>
        </p:pic>
      </p:grpSp>
      <p:grpSp>
        <p:nvGrpSpPr>
          <p:cNvPr id="31" name="Group 30">
            <a:extLst>
              <a:ext uri="{FF2B5EF4-FFF2-40B4-BE49-F238E27FC236}">
                <a16:creationId xmlns:a16="http://schemas.microsoft.com/office/drawing/2014/main" id="{758ADA80-09EA-4690-A212-231D37D27FC9}"/>
              </a:ext>
            </a:extLst>
          </p:cNvPr>
          <p:cNvGrpSpPr/>
          <p:nvPr/>
        </p:nvGrpSpPr>
        <p:grpSpPr>
          <a:xfrm>
            <a:off x="8477148" y="2424745"/>
            <a:ext cx="185418" cy="189833"/>
            <a:chOff x="8477148" y="3975993"/>
            <a:chExt cx="185418" cy="189833"/>
          </a:xfrm>
        </p:grpSpPr>
        <p:pic>
          <p:nvPicPr>
            <p:cNvPr id="74" name="Google Shape;884;p41">
              <a:extLst>
                <a:ext uri="{FF2B5EF4-FFF2-40B4-BE49-F238E27FC236}">
                  <a16:creationId xmlns:a16="http://schemas.microsoft.com/office/drawing/2014/main" id="{509B6188-360D-41E1-8DFC-22D31FD53BAF}"/>
                </a:ext>
              </a:extLst>
            </p:cNvPr>
            <p:cNvPicPr preferRelativeResize="0"/>
            <p:nvPr/>
          </p:nvPicPr>
          <p:blipFill rotWithShape="1">
            <a:blip r:embed="rId4">
              <a:alphaModFix/>
            </a:blip>
            <a:srcRect/>
            <a:stretch/>
          </p:blipFill>
          <p:spPr>
            <a:xfrm>
              <a:off x="8477148" y="3975993"/>
              <a:ext cx="185418" cy="189833"/>
            </a:xfrm>
            <a:prstGeom prst="ellipse">
              <a:avLst/>
            </a:prstGeom>
            <a:noFill/>
            <a:ln>
              <a:noFill/>
            </a:ln>
          </p:spPr>
        </p:pic>
        <p:pic>
          <p:nvPicPr>
            <p:cNvPr id="30" name="Picture 29">
              <a:extLst>
                <a:ext uri="{FF2B5EF4-FFF2-40B4-BE49-F238E27FC236}">
                  <a16:creationId xmlns:a16="http://schemas.microsoft.com/office/drawing/2014/main" id="{ABD51ED0-87A0-4D89-BE5D-E1B3B62BD0E6}"/>
                </a:ext>
              </a:extLst>
            </p:cNvPr>
            <p:cNvPicPr>
              <a:picLocks noChangeAspect="1"/>
            </p:cNvPicPr>
            <p:nvPr/>
          </p:nvPicPr>
          <p:blipFill>
            <a:blip r:embed="rId9"/>
            <a:stretch>
              <a:fillRect/>
            </a:stretch>
          </p:blipFill>
          <p:spPr>
            <a:xfrm>
              <a:off x="8502392" y="4005669"/>
              <a:ext cx="129931" cy="120125"/>
            </a:xfrm>
            <a:prstGeom prst="rect">
              <a:avLst/>
            </a:prstGeom>
          </p:spPr>
        </p:pic>
      </p:grpSp>
      <p:pic>
        <p:nvPicPr>
          <p:cNvPr id="34" name="Picture 33">
            <a:extLst>
              <a:ext uri="{FF2B5EF4-FFF2-40B4-BE49-F238E27FC236}">
                <a16:creationId xmlns:a16="http://schemas.microsoft.com/office/drawing/2014/main" id="{EA042563-7737-447F-B7C8-321C64991A52}"/>
              </a:ext>
            </a:extLst>
          </p:cNvPr>
          <p:cNvPicPr>
            <a:picLocks noChangeAspect="1"/>
          </p:cNvPicPr>
          <p:nvPr/>
        </p:nvPicPr>
        <p:blipFill>
          <a:blip r:embed="rId10"/>
          <a:stretch>
            <a:fillRect/>
          </a:stretch>
        </p:blipFill>
        <p:spPr>
          <a:xfrm>
            <a:off x="8515930" y="2677851"/>
            <a:ext cx="112825" cy="122035"/>
          </a:xfrm>
          <a:prstGeom prst="rect">
            <a:avLst/>
          </a:prstGeom>
        </p:spPr>
      </p:pic>
      <p:pic>
        <p:nvPicPr>
          <p:cNvPr id="36" name="Picture 35">
            <a:extLst>
              <a:ext uri="{FF2B5EF4-FFF2-40B4-BE49-F238E27FC236}">
                <a16:creationId xmlns:a16="http://schemas.microsoft.com/office/drawing/2014/main" id="{0E0CB24F-6D2C-48A7-9F73-42AA679FA667}"/>
              </a:ext>
            </a:extLst>
          </p:cNvPr>
          <p:cNvPicPr>
            <a:picLocks noChangeAspect="1"/>
          </p:cNvPicPr>
          <p:nvPr/>
        </p:nvPicPr>
        <p:blipFill>
          <a:blip r:embed="rId11"/>
          <a:stretch>
            <a:fillRect/>
          </a:stretch>
        </p:blipFill>
        <p:spPr>
          <a:xfrm>
            <a:off x="8511323" y="2882081"/>
            <a:ext cx="109202" cy="131042"/>
          </a:xfrm>
          <a:prstGeom prst="rect">
            <a:avLst/>
          </a:prstGeom>
        </p:spPr>
      </p:pic>
      <p:sp>
        <p:nvSpPr>
          <p:cNvPr id="40" name="Google Shape;870;p41">
            <a:extLst>
              <a:ext uri="{FF2B5EF4-FFF2-40B4-BE49-F238E27FC236}">
                <a16:creationId xmlns:a16="http://schemas.microsoft.com/office/drawing/2014/main" id="{E242433E-AC19-4769-935F-762177FB1A2B}"/>
              </a:ext>
            </a:extLst>
          </p:cNvPr>
          <p:cNvSpPr/>
          <p:nvPr/>
        </p:nvSpPr>
        <p:spPr>
          <a:xfrm>
            <a:off x="8226000" y="305921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pic>
        <p:nvPicPr>
          <p:cNvPr id="55" name="Google Shape;834;p39" descr="Festival de Ciência: Programa">
            <a:extLst>
              <a:ext uri="{FF2B5EF4-FFF2-40B4-BE49-F238E27FC236}">
                <a16:creationId xmlns:a16="http://schemas.microsoft.com/office/drawing/2014/main" id="{7C6C5EF3-A1EA-4D83-B917-5D3C52E3DB85}"/>
              </a:ext>
            </a:extLst>
          </p:cNvPr>
          <p:cNvPicPr preferRelativeResize="0"/>
          <p:nvPr/>
        </p:nvPicPr>
        <p:blipFill rotWithShape="1">
          <a:blip r:embed="rId12">
            <a:alphaModFix/>
          </a:blip>
          <a:srcRect/>
          <a:stretch/>
        </p:blipFill>
        <p:spPr>
          <a:xfrm>
            <a:off x="9240731" y="3529876"/>
            <a:ext cx="317500" cy="317500"/>
          </a:xfrm>
          <a:prstGeom prst="rect">
            <a:avLst/>
          </a:prstGeom>
          <a:noFill/>
          <a:ln>
            <a:noFill/>
          </a:ln>
        </p:spPr>
      </p:pic>
      <p:sp>
        <p:nvSpPr>
          <p:cNvPr id="56" name="Google Shape;870;p41">
            <a:extLst>
              <a:ext uri="{FF2B5EF4-FFF2-40B4-BE49-F238E27FC236}">
                <a16:creationId xmlns:a16="http://schemas.microsoft.com/office/drawing/2014/main" id="{DCA999FD-1EB4-4789-983C-057ADF5B6951}"/>
              </a:ext>
            </a:extLst>
          </p:cNvPr>
          <p:cNvSpPr/>
          <p:nvPr/>
        </p:nvSpPr>
        <p:spPr>
          <a:xfrm>
            <a:off x="8226000" y="403531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sp>
        <p:nvSpPr>
          <p:cNvPr id="61" name="Google Shape;812;p39">
            <a:extLst>
              <a:ext uri="{FF2B5EF4-FFF2-40B4-BE49-F238E27FC236}">
                <a16:creationId xmlns:a16="http://schemas.microsoft.com/office/drawing/2014/main" id="{0A7E20BF-AC69-4015-A876-A5422A0DC190}"/>
              </a:ext>
            </a:extLst>
          </p:cNvPr>
          <p:cNvSpPr/>
          <p:nvPr/>
        </p:nvSpPr>
        <p:spPr>
          <a:xfrm flipH="1">
            <a:off x="8211395" y="6306"/>
            <a:ext cx="3980604" cy="1288712"/>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6" name="Google Shape;812;p39">
            <a:extLst>
              <a:ext uri="{FF2B5EF4-FFF2-40B4-BE49-F238E27FC236}">
                <a16:creationId xmlns:a16="http://schemas.microsoft.com/office/drawing/2014/main" id="{39D81780-EEB4-499F-BCAD-FBD76CA20E15}"/>
              </a:ext>
            </a:extLst>
          </p:cNvPr>
          <p:cNvSpPr/>
          <p:nvPr/>
        </p:nvSpPr>
        <p:spPr>
          <a:xfrm flipH="1">
            <a:off x="8477144" y="1759866"/>
            <a:ext cx="185422" cy="1063423"/>
          </a:xfrm>
          <a:prstGeom prst="rect">
            <a:avLst/>
          </a:prstGeom>
          <a:solidFill>
            <a:srgbClr val="FFFFFF">
              <a:alpha val="57254"/>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F597509A-6590-40A1-9B07-A1E7FE898B2B}"/>
              </a:ext>
            </a:extLst>
          </p:cNvPr>
          <p:cNvPicPr>
            <a:picLocks noChangeAspect="1"/>
          </p:cNvPicPr>
          <p:nvPr/>
        </p:nvPicPr>
        <p:blipFill>
          <a:blip r:embed="rId13"/>
          <a:stretch>
            <a:fillRect/>
          </a:stretch>
        </p:blipFill>
        <p:spPr>
          <a:xfrm>
            <a:off x="3837512" y="2206273"/>
            <a:ext cx="714168" cy="278623"/>
          </a:xfrm>
          <a:prstGeom prst="rect">
            <a:avLst/>
          </a:prstGeom>
        </p:spPr>
      </p:pic>
      <p:pic>
        <p:nvPicPr>
          <p:cNvPr id="6" name="Picture 5">
            <a:extLst>
              <a:ext uri="{FF2B5EF4-FFF2-40B4-BE49-F238E27FC236}">
                <a16:creationId xmlns:a16="http://schemas.microsoft.com/office/drawing/2014/main" id="{C64F4547-CE35-4E8B-BDE2-075D63BC52F1}"/>
              </a:ext>
            </a:extLst>
          </p:cNvPr>
          <p:cNvPicPr>
            <a:picLocks noChangeAspect="1"/>
          </p:cNvPicPr>
          <p:nvPr/>
        </p:nvPicPr>
        <p:blipFill>
          <a:blip r:embed="rId14"/>
          <a:stretch>
            <a:fillRect/>
          </a:stretch>
        </p:blipFill>
        <p:spPr>
          <a:xfrm>
            <a:off x="538642" y="4331205"/>
            <a:ext cx="2334934" cy="1258712"/>
          </a:xfrm>
          <a:prstGeom prst="rect">
            <a:avLst/>
          </a:prstGeom>
        </p:spPr>
      </p:pic>
      <p:pic>
        <p:nvPicPr>
          <p:cNvPr id="4" name="Picture 3">
            <a:extLst>
              <a:ext uri="{FF2B5EF4-FFF2-40B4-BE49-F238E27FC236}">
                <a16:creationId xmlns:a16="http://schemas.microsoft.com/office/drawing/2014/main" id="{CEC4FEF4-E9F9-4BBE-B079-EBC1DDEF3601}"/>
              </a:ext>
            </a:extLst>
          </p:cNvPr>
          <p:cNvPicPr>
            <a:picLocks noChangeAspect="1"/>
          </p:cNvPicPr>
          <p:nvPr/>
        </p:nvPicPr>
        <p:blipFill>
          <a:blip r:embed="rId15"/>
          <a:stretch>
            <a:fillRect/>
          </a:stretch>
        </p:blipFill>
        <p:spPr>
          <a:xfrm>
            <a:off x="11641482" y="3013123"/>
            <a:ext cx="266737" cy="285790"/>
          </a:xfrm>
          <a:prstGeom prst="rect">
            <a:avLst/>
          </a:prstGeom>
        </p:spPr>
      </p:pic>
      <p:pic>
        <p:nvPicPr>
          <p:cNvPr id="8" name="Picture 7">
            <a:extLst>
              <a:ext uri="{FF2B5EF4-FFF2-40B4-BE49-F238E27FC236}">
                <a16:creationId xmlns:a16="http://schemas.microsoft.com/office/drawing/2014/main" id="{8E3F9C0B-FF98-4469-8CDA-7001D7E02FE9}"/>
              </a:ext>
            </a:extLst>
          </p:cNvPr>
          <p:cNvPicPr>
            <a:picLocks noChangeAspect="1"/>
          </p:cNvPicPr>
          <p:nvPr/>
        </p:nvPicPr>
        <p:blipFill>
          <a:blip r:embed="rId16"/>
          <a:stretch>
            <a:fillRect/>
          </a:stretch>
        </p:blipFill>
        <p:spPr>
          <a:xfrm>
            <a:off x="3397145" y="2917938"/>
            <a:ext cx="3298497" cy="717404"/>
          </a:xfrm>
          <a:prstGeom prst="rect">
            <a:avLst/>
          </a:prstGeom>
        </p:spPr>
      </p:pic>
      <p:pic>
        <p:nvPicPr>
          <p:cNvPr id="58" name="Picture 57">
            <a:extLst>
              <a:ext uri="{FF2B5EF4-FFF2-40B4-BE49-F238E27FC236}">
                <a16:creationId xmlns:a16="http://schemas.microsoft.com/office/drawing/2014/main" id="{24E388FE-370A-4588-94B3-CB8922279D82}"/>
              </a:ext>
            </a:extLst>
          </p:cNvPr>
          <p:cNvPicPr>
            <a:picLocks noChangeAspect="1"/>
          </p:cNvPicPr>
          <p:nvPr/>
        </p:nvPicPr>
        <p:blipFill>
          <a:blip r:embed="rId17"/>
          <a:stretch>
            <a:fillRect/>
          </a:stretch>
        </p:blipFill>
        <p:spPr>
          <a:xfrm>
            <a:off x="2375138" y="3936890"/>
            <a:ext cx="1063867" cy="612247"/>
          </a:xfrm>
          <a:prstGeom prst="rect">
            <a:avLst/>
          </a:prstGeom>
        </p:spPr>
      </p:pic>
      <p:pic>
        <p:nvPicPr>
          <p:cNvPr id="62" name="Picture 61">
            <a:extLst>
              <a:ext uri="{FF2B5EF4-FFF2-40B4-BE49-F238E27FC236}">
                <a16:creationId xmlns:a16="http://schemas.microsoft.com/office/drawing/2014/main" id="{D27CB3BA-766A-4DC9-A507-0A3FC80EC4C6}"/>
              </a:ext>
            </a:extLst>
          </p:cNvPr>
          <p:cNvPicPr>
            <a:picLocks noChangeAspect="1"/>
          </p:cNvPicPr>
          <p:nvPr/>
        </p:nvPicPr>
        <p:blipFill>
          <a:blip r:embed="rId18"/>
          <a:stretch>
            <a:fillRect/>
          </a:stretch>
        </p:blipFill>
        <p:spPr>
          <a:xfrm>
            <a:off x="354256" y="3638039"/>
            <a:ext cx="437301" cy="563346"/>
          </a:xfrm>
          <a:prstGeom prst="rect">
            <a:avLst/>
          </a:prstGeom>
        </p:spPr>
      </p:pic>
      <p:sp>
        <p:nvSpPr>
          <p:cNvPr id="51" name="Google Shape;870;p41">
            <a:extLst>
              <a:ext uri="{FF2B5EF4-FFF2-40B4-BE49-F238E27FC236}">
                <a16:creationId xmlns:a16="http://schemas.microsoft.com/office/drawing/2014/main" id="{02F377FE-CB4B-4538-B1DB-B8010B522DB4}"/>
              </a:ext>
            </a:extLst>
          </p:cNvPr>
          <p:cNvSpPr/>
          <p:nvPr/>
        </p:nvSpPr>
        <p:spPr>
          <a:xfrm>
            <a:off x="2838790" y="406838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4</a:t>
            </a:r>
            <a:endParaRPr sz="1800" b="0" i="0" u="none" strike="noStrike" cap="none" dirty="0">
              <a:solidFill>
                <a:schemeClr val="dk1"/>
              </a:solidFill>
              <a:latin typeface="Calibri"/>
              <a:ea typeface="Calibri"/>
              <a:cs typeface="Calibri"/>
              <a:sym typeface="Calibri"/>
            </a:endParaRPr>
          </a:p>
        </p:txBody>
      </p:sp>
      <p:sp>
        <p:nvSpPr>
          <p:cNvPr id="72" name="Google Shape;861;p41">
            <a:extLst>
              <a:ext uri="{FF2B5EF4-FFF2-40B4-BE49-F238E27FC236}">
                <a16:creationId xmlns:a16="http://schemas.microsoft.com/office/drawing/2014/main" id="{417704E0-D0A5-4860-954B-20E29AEFC8EB}"/>
              </a:ext>
            </a:extLst>
          </p:cNvPr>
          <p:cNvSpPr/>
          <p:nvPr/>
        </p:nvSpPr>
        <p:spPr>
          <a:xfrm>
            <a:off x="6132673" y="3376713"/>
            <a:ext cx="534004" cy="216249"/>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60" name="Google Shape;870;p41">
            <a:extLst>
              <a:ext uri="{FF2B5EF4-FFF2-40B4-BE49-F238E27FC236}">
                <a16:creationId xmlns:a16="http://schemas.microsoft.com/office/drawing/2014/main" id="{444AB4B7-AE70-4E3F-8A14-A45D79D08EE2}"/>
              </a:ext>
            </a:extLst>
          </p:cNvPr>
          <p:cNvSpPr/>
          <p:nvPr/>
        </p:nvSpPr>
        <p:spPr>
          <a:xfrm>
            <a:off x="6259229" y="368862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5</a:t>
            </a:r>
            <a:endParaRPr sz="1800" b="0" i="0" u="none" strike="noStrike" cap="none" dirty="0">
              <a:solidFill>
                <a:schemeClr val="dk1"/>
              </a:solidFill>
              <a:latin typeface="Calibri"/>
              <a:ea typeface="Calibri"/>
              <a:cs typeface="Calibri"/>
              <a:sym typeface="Calibri"/>
            </a:endParaRPr>
          </a:p>
        </p:txBody>
      </p:sp>
      <p:pic>
        <p:nvPicPr>
          <p:cNvPr id="15" name="Picture 14">
            <a:extLst>
              <a:ext uri="{FF2B5EF4-FFF2-40B4-BE49-F238E27FC236}">
                <a16:creationId xmlns:a16="http://schemas.microsoft.com/office/drawing/2014/main" id="{7E665D9D-5644-498C-960A-D888DCF8E2D4}"/>
              </a:ext>
            </a:extLst>
          </p:cNvPr>
          <p:cNvPicPr>
            <a:picLocks noChangeAspect="1"/>
          </p:cNvPicPr>
          <p:nvPr/>
        </p:nvPicPr>
        <p:blipFill>
          <a:blip r:embed="rId19"/>
          <a:stretch>
            <a:fillRect/>
          </a:stretch>
        </p:blipFill>
        <p:spPr>
          <a:xfrm>
            <a:off x="9606905" y="3989321"/>
            <a:ext cx="834912" cy="296511"/>
          </a:xfrm>
          <a:prstGeom prst="rect">
            <a:avLst/>
          </a:prstGeom>
        </p:spPr>
      </p:pic>
      <p:pic>
        <p:nvPicPr>
          <p:cNvPr id="63" name="Picture 62">
            <a:extLst>
              <a:ext uri="{FF2B5EF4-FFF2-40B4-BE49-F238E27FC236}">
                <a16:creationId xmlns:a16="http://schemas.microsoft.com/office/drawing/2014/main" id="{9233510D-3FB6-45DD-8650-5854C9FBF910}"/>
              </a:ext>
            </a:extLst>
          </p:cNvPr>
          <p:cNvPicPr>
            <a:picLocks noChangeAspect="1"/>
          </p:cNvPicPr>
          <p:nvPr/>
        </p:nvPicPr>
        <p:blipFill>
          <a:blip r:embed="rId15"/>
          <a:stretch>
            <a:fillRect/>
          </a:stretch>
        </p:blipFill>
        <p:spPr>
          <a:xfrm>
            <a:off x="11519989" y="4874123"/>
            <a:ext cx="266737" cy="285790"/>
          </a:xfrm>
          <a:prstGeom prst="rect">
            <a:avLst/>
          </a:prstGeom>
        </p:spPr>
      </p:pic>
      <p:pic>
        <p:nvPicPr>
          <p:cNvPr id="19" name="Picture 18">
            <a:extLst>
              <a:ext uri="{FF2B5EF4-FFF2-40B4-BE49-F238E27FC236}">
                <a16:creationId xmlns:a16="http://schemas.microsoft.com/office/drawing/2014/main" id="{A71E41CD-1149-4994-ABE6-B4FA097C033C}"/>
              </a:ext>
            </a:extLst>
          </p:cNvPr>
          <p:cNvPicPr>
            <a:picLocks noChangeAspect="1"/>
          </p:cNvPicPr>
          <p:nvPr/>
        </p:nvPicPr>
        <p:blipFill>
          <a:blip r:embed="rId20"/>
          <a:stretch>
            <a:fillRect/>
          </a:stretch>
        </p:blipFill>
        <p:spPr>
          <a:xfrm>
            <a:off x="764730" y="2265350"/>
            <a:ext cx="576513" cy="317500"/>
          </a:xfrm>
          <a:prstGeom prst="rect">
            <a:avLst/>
          </a:prstGeom>
        </p:spPr>
      </p:pic>
      <p:sp>
        <p:nvSpPr>
          <p:cNvPr id="95" name="Google Shape;861;p41">
            <a:extLst>
              <a:ext uri="{FF2B5EF4-FFF2-40B4-BE49-F238E27FC236}">
                <a16:creationId xmlns:a16="http://schemas.microsoft.com/office/drawing/2014/main" id="{A3C75C12-477B-4F06-AED4-C8CD5ADA4744}"/>
              </a:ext>
            </a:extLst>
          </p:cNvPr>
          <p:cNvSpPr/>
          <p:nvPr/>
        </p:nvSpPr>
        <p:spPr>
          <a:xfrm>
            <a:off x="841615" y="2400608"/>
            <a:ext cx="255160" cy="18002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b="0" i="0" u="none" strike="noStrike" cap="none" dirty="0">
              <a:solidFill>
                <a:schemeClr val="lt1"/>
              </a:solidFill>
              <a:latin typeface="Calibri"/>
              <a:ea typeface="Calibri"/>
              <a:cs typeface="Calibri"/>
              <a:sym typeface="Calibri"/>
            </a:endParaRPr>
          </a:p>
        </p:txBody>
      </p:sp>
      <p:sp>
        <p:nvSpPr>
          <p:cNvPr id="57" name="Google Shape;860;p41">
            <a:extLst>
              <a:ext uri="{FF2B5EF4-FFF2-40B4-BE49-F238E27FC236}">
                <a16:creationId xmlns:a16="http://schemas.microsoft.com/office/drawing/2014/main" id="{823C7AC1-D7AF-42D5-80D6-C52E9C1DB6B8}"/>
              </a:ext>
            </a:extLst>
          </p:cNvPr>
          <p:cNvSpPr/>
          <p:nvPr/>
        </p:nvSpPr>
        <p:spPr>
          <a:xfrm>
            <a:off x="651695" y="259463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b="0" i="0" u="none" strike="noStrike" cap="none" dirty="0">
                <a:solidFill>
                  <a:schemeClr val="lt1"/>
                </a:solidFill>
                <a:latin typeface="Calibri"/>
                <a:ea typeface="Calibri"/>
                <a:cs typeface="Calibri"/>
                <a:sym typeface="Calibri"/>
              </a:rPr>
              <a:t>3</a:t>
            </a:r>
            <a:endParaRPr sz="18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339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6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6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6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6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6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6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6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6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6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65">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865">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865">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67"/>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86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86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7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5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95"/>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5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6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pic>
        <p:nvPicPr>
          <p:cNvPr id="914" name="Google Shape;914;p43"/>
          <p:cNvPicPr preferRelativeResize="0"/>
          <p:nvPr/>
        </p:nvPicPr>
        <p:blipFill rotWithShape="1">
          <a:blip r:embed="rId3">
            <a:alphaModFix/>
          </a:blip>
          <a:srcRect t="7139" b="33385"/>
          <a:stretch/>
        </p:blipFill>
        <p:spPr>
          <a:xfrm>
            <a:off x="744294" y="1362155"/>
            <a:ext cx="5226459" cy="3591730"/>
          </a:xfrm>
          <a:prstGeom prst="rect">
            <a:avLst/>
          </a:prstGeom>
          <a:noFill/>
          <a:ln>
            <a:noFill/>
          </a:ln>
        </p:spPr>
      </p:pic>
      <p:sp>
        <p:nvSpPr>
          <p:cNvPr id="915" name="Google Shape;915;p43"/>
          <p:cNvSpPr txBox="1">
            <a:spLocks noGrp="1"/>
          </p:cNvSpPr>
          <p:nvPr>
            <p:ph type="title"/>
          </p:nvPr>
        </p:nvSpPr>
        <p:spPr>
          <a:xfrm>
            <a:off x="838200" y="365125"/>
            <a:ext cx="4571436"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b="1"/>
              <a:t>Horizontal Menu</a:t>
            </a:r>
            <a:br>
              <a:rPr lang="en-GB" sz="1458" b="1" i="1">
                <a:latin typeface="Calibri"/>
                <a:ea typeface="Calibri"/>
                <a:cs typeface="Calibri"/>
                <a:sym typeface="Calibri"/>
              </a:rPr>
            </a:br>
            <a:r>
              <a:rPr lang="en-GB" sz="1458"/>
              <a:t>Tools -  Basic georeferenced Areas - Export</a:t>
            </a:r>
            <a:endParaRPr sz="2592"/>
          </a:p>
        </p:txBody>
      </p:sp>
      <p:sp>
        <p:nvSpPr>
          <p:cNvPr id="916" name="Google Shape;916;p43"/>
          <p:cNvSpPr txBox="1"/>
          <p:nvPr/>
        </p:nvSpPr>
        <p:spPr>
          <a:xfrm>
            <a:off x="8299631" y="1362154"/>
            <a:ext cx="3892369" cy="3693278"/>
          </a:xfrm>
          <a:prstGeom prst="rect">
            <a:avLst/>
          </a:prstGeom>
          <a:noFill/>
          <a:ln>
            <a:noFill/>
          </a:ln>
        </p:spPr>
        <p:txBody>
          <a:bodyPr spcFirstLastPara="1" wrap="square" lIns="91425" tIns="45700" rIns="91425" bIns="45700" anchor="t" anchorCtr="0">
            <a:spAutoFit/>
          </a:bodyPr>
          <a:lstStyle/>
          <a:p>
            <a:pPr marL="342900" marR="0" lvl="0" indent="-342900" algn="just" rtl="0">
              <a:spcBef>
                <a:spcPts val="0"/>
              </a:spcBef>
              <a:spcAft>
                <a:spcPts val="0"/>
              </a:spcAft>
              <a:buClr>
                <a:schemeClr val="dk1"/>
              </a:buClr>
              <a:buSzPts val="1600"/>
              <a:buFont typeface="Calibri"/>
              <a:buAutoNum type="arabicPeriod"/>
            </a:pPr>
            <a:r>
              <a:rPr lang="en-GB" sz="1600">
                <a:solidFill>
                  <a:schemeClr val="dk1"/>
                </a:solidFill>
                <a:latin typeface="Calibri"/>
                <a:ea typeface="Calibri"/>
                <a:cs typeface="Calibri"/>
                <a:sym typeface="Calibri"/>
              </a:rPr>
              <a:t>Select the layer where the area was saved</a:t>
            </a:r>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 </a:t>
            </a:r>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600">
              <a:solidFill>
                <a:schemeClr val="dk1"/>
              </a:solidFill>
              <a:latin typeface="Calibri"/>
              <a:ea typeface="Calibri"/>
              <a:cs typeface="Calibri"/>
              <a:sym typeface="Calibri"/>
            </a:endParaRPr>
          </a:p>
          <a:p>
            <a:pPr marL="304800" marR="0" lvl="1" indent="0" algn="l" rtl="0">
              <a:spcBef>
                <a:spcPts val="0"/>
              </a:spcBef>
              <a:spcAft>
                <a:spcPts val="0"/>
              </a:spcAft>
              <a:buNone/>
            </a:pPr>
            <a:r>
              <a:rPr lang="en-GB" sz="1600" b="0" i="1" u="none" strike="noStrike" cap="none">
                <a:solidFill>
                  <a:schemeClr val="accent1"/>
                </a:solidFill>
                <a:latin typeface="Calibri"/>
                <a:ea typeface="Calibri"/>
                <a:cs typeface="Calibri"/>
                <a:sym typeface="Calibri"/>
              </a:rPr>
              <a:t>It opens the list of the own layers</a:t>
            </a:r>
            <a:endParaRPr sz="1600" b="0" i="1" u="none" strike="noStrike" cap="none">
              <a:solidFill>
                <a:schemeClr val="accent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the tool icon       of the respective layer</a:t>
            </a:r>
            <a:endParaRPr/>
          </a:p>
          <a:p>
            <a:pPr marL="304800" marR="0" lvl="1" indent="0" algn="l" rtl="0">
              <a:spcBef>
                <a:spcPts val="0"/>
              </a:spcBef>
              <a:spcAft>
                <a:spcPts val="0"/>
              </a:spcAft>
              <a:buNone/>
            </a:pPr>
            <a:r>
              <a:rPr lang="en-GB" sz="1400" b="0" i="1" u="none" strike="noStrike" cap="none">
                <a:solidFill>
                  <a:schemeClr val="accent1"/>
                </a:solidFill>
                <a:latin typeface="Calibri"/>
                <a:ea typeface="Calibri"/>
                <a:cs typeface="Calibri"/>
                <a:sym typeface="Calibri"/>
              </a:rPr>
              <a:t>It opens the dedicated menu</a:t>
            </a:r>
            <a:endParaRPr sz="1400" b="0" i="1" u="none" strike="noStrike" cap="none">
              <a:solidFill>
                <a:schemeClr val="accent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None/>
            </a:pPr>
            <a:endParaRPr sz="18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917" name="Google Shape;917;p43"/>
          <p:cNvSpPr/>
          <p:nvPr/>
        </p:nvSpPr>
        <p:spPr>
          <a:xfrm>
            <a:off x="8243728" y="2022356"/>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a:solidFill>
                  <a:srgbClr val="FF0000"/>
                </a:solidFill>
                <a:latin typeface="Calibri"/>
                <a:ea typeface="Calibri"/>
                <a:cs typeface="Calibri"/>
                <a:sym typeface="Calibri"/>
              </a:rPr>
              <a:t>A</a:t>
            </a:r>
            <a:endParaRPr sz="1800">
              <a:solidFill>
                <a:srgbClr val="FF0000"/>
              </a:solidFill>
              <a:latin typeface="Calibri"/>
              <a:ea typeface="Calibri"/>
              <a:cs typeface="Calibri"/>
              <a:sym typeface="Calibri"/>
            </a:endParaRPr>
          </a:p>
        </p:txBody>
      </p:sp>
      <p:sp>
        <p:nvSpPr>
          <p:cNvPr id="918" name="Google Shape;918;p43"/>
          <p:cNvSpPr/>
          <p:nvPr/>
        </p:nvSpPr>
        <p:spPr>
          <a:xfrm>
            <a:off x="8243728" y="1368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19" name="Google Shape;919;p43"/>
          <p:cNvSpPr/>
          <p:nvPr/>
        </p:nvSpPr>
        <p:spPr>
          <a:xfrm>
            <a:off x="8239915" y="374847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920" name="Google Shape;920;p43"/>
          <p:cNvPicPr preferRelativeResize="0"/>
          <p:nvPr/>
        </p:nvPicPr>
        <p:blipFill rotWithShape="1">
          <a:blip r:embed="rId4">
            <a:alphaModFix/>
          </a:blip>
          <a:srcRect/>
          <a:stretch/>
        </p:blipFill>
        <p:spPr>
          <a:xfrm>
            <a:off x="4335548" y="740068"/>
            <a:ext cx="351667" cy="360040"/>
          </a:xfrm>
          <a:prstGeom prst="ellipse">
            <a:avLst/>
          </a:prstGeom>
          <a:noFill/>
          <a:ln>
            <a:noFill/>
          </a:ln>
        </p:spPr>
      </p:pic>
      <p:pic>
        <p:nvPicPr>
          <p:cNvPr id="921" name="Google Shape;921;p43"/>
          <p:cNvPicPr preferRelativeResize="0"/>
          <p:nvPr/>
        </p:nvPicPr>
        <p:blipFill rotWithShape="1">
          <a:blip r:embed="rId5">
            <a:alphaModFix/>
          </a:blip>
          <a:srcRect/>
          <a:stretch/>
        </p:blipFill>
        <p:spPr>
          <a:xfrm>
            <a:off x="9417396" y="3665579"/>
            <a:ext cx="1752600" cy="469900"/>
          </a:xfrm>
          <a:prstGeom prst="rect">
            <a:avLst/>
          </a:prstGeom>
          <a:noFill/>
          <a:ln>
            <a:noFill/>
          </a:ln>
        </p:spPr>
      </p:pic>
      <p:pic>
        <p:nvPicPr>
          <p:cNvPr id="922" name="Google Shape;922;p43"/>
          <p:cNvPicPr preferRelativeResize="0"/>
          <p:nvPr/>
        </p:nvPicPr>
        <p:blipFill rotWithShape="1">
          <a:blip r:embed="rId6">
            <a:alphaModFix/>
          </a:blip>
          <a:srcRect/>
          <a:stretch/>
        </p:blipFill>
        <p:spPr>
          <a:xfrm>
            <a:off x="10451560" y="2817430"/>
            <a:ext cx="241300" cy="279400"/>
          </a:xfrm>
          <a:prstGeom prst="rect">
            <a:avLst/>
          </a:prstGeom>
          <a:noFill/>
          <a:ln>
            <a:noFill/>
          </a:ln>
        </p:spPr>
      </p:pic>
      <p:pic>
        <p:nvPicPr>
          <p:cNvPr id="923" name="Google Shape;923;p43"/>
          <p:cNvPicPr preferRelativeResize="0"/>
          <p:nvPr/>
        </p:nvPicPr>
        <p:blipFill rotWithShape="1">
          <a:blip r:embed="rId7">
            <a:alphaModFix/>
          </a:blip>
          <a:srcRect/>
          <a:stretch/>
        </p:blipFill>
        <p:spPr>
          <a:xfrm>
            <a:off x="719756" y="1362154"/>
            <a:ext cx="5247429" cy="3591730"/>
          </a:xfrm>
          <a:prstGeom prst="rect">
            <a:avLst/>
          </a:prstGeom>
          <a:noFill/>
          <a:ln>
            <a:noFill/>
          </a:ln>
        </p:spPr>
      </p:pic>
      <p:sp>
        <p:nvSpPr>
          <p:cNvPr id="924" name="Google Shape;924;p43"/>
          <p:cNvSpPr/>
          <p:nvPr/>
        </p:nvSpPr>
        <p:spPr>
          <a:xfrm>
            <a:off x="713301" y="1847186"/>
            <a:ext cx="461491" cy="404955"/>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25" name="Google Shape;925;p43"/>
          <p:cNvSpPr/>
          <p:nvPr/>
        </p:nvSpPr>
        <p:spPr>
          <a:xfrm>
            <a:off x="1199456" y="2859301"/>
            <a:ext cx="2989527" cy="214100"/>
          </a:xfrm>
          <a:prstGeom prst="rect">
            <a:avLst/>
          </a:prstGeom>
          <a:solidFill>
            <a:srgbClr val="FF0000">
              <a:alpha val="22745"/>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sp>
        <p:nvSpPr>
          <p:cNvPr id="926" name="Google Shape;926;p43"/>
          <p:cNvSpPr/>
          <p:nvPr/>
        </p:nvSpPr>
        <p:spPr>
          <a:xfrm>
            <a:off x="355600" y="16234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27" name="Google Shape;927;p43"/>
          <p:cNvSpPr/>
          <p:nvPr/>
        </p:nvSpPr>
        <p:spPr>
          <a:xfrm>
            <a:off x="3718615" y="2746050"/>
            <a:ext cx="461491" cy="404955"/>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28" name="Google Shape;928;p43"/>
          <p:cNvPicPr preferRelativeResize="0"/>
          <p:nvPr/>
        </p:nvPicPr>
        <p:blipFill rotWithShape="1">
          <a:blip r:embed="rId8">
            <a:alphaModFix/>
          </a:blip>
          <a:srcRect/>
          <a:stretch/>
        </p:blipFill>
        <p:spPr>
          <a:xfrm>
            <a:off x="4709358" y="1203000"/>
            <a:ext cx="1752600" cy="3086100"/>
          </a:xfrm>
          <a:prstGeom prst="rect">
            <a:avLst/>
          </a:prstGeom>
          <a:noFill/>
          <a:ln>
            <a:noFill/>
          </a:ln>
        </p:spPr>
      </p:pic>
      <p:cxnSp>
        <p:nvCxnSpPr>
          <p:cNvPr id="929" name="Google Shape;929;p43"/>
          <p:cNvCxnSpPr>
            <a:stCxn id="927" idx="7"/>
          </p:cNvCxnSpPr>
          <p:nvPr/>
        </p:nvCxnSpPr>
        <p:spPr>
          <a:xfrm rot="10800000" flipH="1">
            <a:off x="4112522" y="2516454"/>
            <a:ext cx="713400" cy="288900"/>
          </a:xfrm>
          <a:prstGeom prst="straightConnector1">
            <a:avLst/>
          </a:prstGeom>
          <a:noFill/>
          <a:ln w="9525" cap="flat" cmpd="sng">
            <a:solidFill>
              <a:srgbClr val="FF0000"/>
            </a:solidFill>
            <a:prstDash val="solid"/>
            <a:miter lim="800000"/>
            <a:headEnd type="none" w="sm" len="sm"/>
            <a:tailEnd type="triangle" w="med" len="med"/>
          </a:ln>
        </p:spPr>
      </p:cxnSp>
      <p:sp>
        <p:nvSpPr>
          <p:cNvPr id="930" name="Google Shape;930;p43"/>
          <p:cNvSpPr/>
          <p:nvPr/>
        </p:nvSpPr>
        <p:spPr>
          <a:xfrm>
            <a:off x="4612956" y="3412951"/>
            <a:ext cx="2014544" cy="405028"/>
          </a:xfrm>
          <a:prstGeom prst="rect">
            <a:avLst/>
          </a:prstGeom>
          <a:solidFill>
            <a:srgbClr val="FF0000">
              <a:alpha val="22745"/>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0000"/>
              </a:solidFill>
              <a:latin typeface="Calibri"/>
              <a:ea typeface="Calibri"/>
              <a:cs typeface="Calibri"/>
              <a:sym typeface="Calibri"/>
            </a:endParaRPr>
          </a:p>
        </p:txBody>
      </p:sp>
      <p:pic>
        <p:nvPicPr>
          <p:cNvPr id="931" name="Google Shape;931;p43"/>
          <p:cNvPicPr preferRelativeResize="0"/>
          <p:nvPr/>
        </p:nvPicPr>
        <p:blipFill rotWithShape="1">
          <a:blip r:embed="rId9">
            <a:alphaModFix/>
          </a:blip>
          <a:srcRect/>
          <a:stretch/>
        </p:blipFill>
        <p:spPr>
          <a:xfrm>
            <a:off x="9417396" y="2003306"/>
            <a:ext cx="317500" cy="355600"/>
          </a:xfrm>
          <a:prstGeom prst="rect">
            <a:avLst/>
          </a:prstGeom>
          <a:noFill/>
          <a:ln>
            <a:noFill/>
          </a:ln>
        </p:spPr>
      </p:pic>
      <p:sp>
        <p:nvSpPr>
          <p:cNvPr id="932" name="Google Shape;932;p43"/>
          <p:cNvSpPr/>
          <p:nvPr/>
        </p:nvSpPr>
        <p:spPr>
          <a:xfrm>
            <a:off x="8243728" y="2792029"/>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a:solidFill>
                  <a:srgbClr val="FF0000"/>
                </a:solidFill>
                <a:latin typeface="Calibri"/>
                <a:ea typeface="Calibri"/>
                <a:cs typeface="Calibri"/>
                <a:sym typeface="Calibri"/>
              </a:rPr>
              <a:t>B</a:t>
            </a:r>
            <a:endParaRPr sz="1800">
              <a:solidFill>
                <a:srgbClr val="FF0000"/>
              </a:solidFill>
              <a:latin typeface="Calibri"/>
              <a:ea typeface="Calibri"/>
              <a:cs typeface="Calibri"/>
              <a:sym typeface="Calibri"/>
            </a:endParaRPr>
          </a:p>
        </p:txBody>
      </p:sp>
      <p:sp>
        <p:nvSpPr>
          <p:cNvPr id="933" name="Google Shape;933;p43"/>
          <p:cNvSpPr/>
          <p:nvPr/>
        </p:nvSpPr>
        <p:spPr>
          <a:xfrm>
            <a:off x="320918" y="2003306"/>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a:solidFill>
                  <a:srgbClr val="FF0000"/>
                </a:solidFill>
                <a:latin typeface="Calibri"/>
                <a:ea typeface="Calibri"/>
                <a:cs typeface="Calibri"/>
                <a:sym typeface="Calibri"/>
              </a:rPr>
              <a:t>A</a:t>
            </a:r>
            <a:endParaRPr sz="1800">
              <a:solidFill>
                <a:srgbClr val="FF0000"/>
              </a:solidFill>
              <a:latin typeface="Calibri"/>
              <a:ea typeface="Calibri"/>
              <a:cs typeface="Calibri"/>
              <a:sym typeface="Calibri"/>
            </a:endParaRPr>
          </a:p>
        </p:txBody>
      </p:sp>
      <p:sp>
        <p:nvSpPr>
          <p:cNvPr id="934" name="Google Shape;934;p43"/>
          <p:cNvSpPr/>
          <p:nvPr/>
        </p:nvSpPr>
        <p:spPr>
          <a:xfrm>
            <a:off x="3556638" y="2487302"/>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a:solidFill>
                  <a:srgbClr val="FF0000"/>
                </a:solidFill>
                <a:latin typeface="Calibri"/>
                <a:ea typeface="Calibri"/>
                <a:cs typeface="Calibri"/>
                <a:sym typeface="Calibri"/>
              </a:rPr>
              <a:t>B</a:t>
            </a:r>
            <a:endParaRPr sz="1800">
              <a:solidFill>
                <a:srgbClr val="FF0000"/>
              </a:solidFill>
              <a:latin typeface="Calibri"/>
              <a:ea typeface="Calibri"/>
              <a:cs typeface="Calibri"/>
              <a:sym typeface="Calibri"/>
            </a:endParaRPr>
          </a:p>
        </p:txBody>
      </p:sp>
      <p:sp>
        <p:nvSpPr>
          <p:cNvPr id="935" name="Google Shape;935;p43"/>
          <p:cNvSpPr/>
          <p:nvPr/>
        </p:nvSpPr>
        <p:spPr>
          <a:xfrm>
            <a:off x="4368530" y="317697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26"/>
                                        </p:tgtEl>
                                        <p:attrNameLst>
                                          <p:attrName>style.visibility</p:attrName>
                                        </p:attrNameLst>
                                      </p:cBhvr>
                                      <p:to>
                                        <p:strVal val="visible"/>
                                      </p:to>
                                    </p:set>
                                  </p:childTnLst>
                                </p:cTn>
                              </p:par>
                            </p:childTnLst>
                          </p:cTn>
                        </p:par>
                        <p:par>
                          <p:cTn id="19" fill="hold">
                            <p:stCondLst>
                              <p:cond delay="1"/>
                            </p:stCondLst>
                            <p:childTnLst>
                              <p:par>
                                <p:cTn id="20" presetID="1" presetClass="entr" presetSubtype="0" fill="hold" nodeType="afterEffect">
                                  <p:stCondLst>
                                    <p:cond delay="0"/>
                                  </p:stCondLst>
                                  <p:childTnLst>
                                    <p:set>
                                      <p:cBhvr>
                                        <p:cTn id="21" dur="1" fill="hold">
                                          <p:stCondLst>
                                            <p:cond delay="0"/>
                                          </p:stCondLst>
                                        </p:cTn>
                                        <p:tgtEl>
                                          <p:spTgt spid="923"/>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3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92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925"/>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93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927"/>
                                        </p:tgtEl>
                                        <p:attrNameLst>
                                          <p:attrName>style.visibility</p:attrName>
                                        </p:attrNameLst>
                                      </p:cBhvr>
                                      <p:to>
                                        <p:strVal val="visible"/>
                                      </p:to>
                                    </p:set>
                                  </p:childTnLst>
                                </p:cTn>
                              </p:par>
                            </p:childTnLst>
                          </p:cTn>
                        </p:par>
                        <p:par>
                          <p:cTn id="34" fill="hold">
                            <p:stCondLst>
                              <p:cond delay="1"/>
                            </p:stCondLst>
                            <p:childTnLst>
                              <p:par>
                                <p:cTn id="35" presetID="1" presetClass="entr" presetSubtype="0" fill="hold" nodeType="afterEffect">
                                  <p:stCondLst>
                                    <p:cond delay="0"/>
                                  </p:stCondLst>
                                  <p:childTnLst>
                                    <p:set>
                                      <p:cBhvr>
                                        <p:cTn id="36" dur="1" fill="hold">
                                          <p:stCondLst>
                                            <p:cond delay="0"/>
                                          </p:stCondLst>
                                        </p:cTn>
                                        <p:tgtEl>
                                          <p:spTgt spid="929"/>
                                        </p:tgtEl>
                                        <p:attrNameLst>
                                          <p:attrName>style.visibility</p:attrName>
                                        </p:attrNameLst>
                                      </p:cBhvr>
                                      <p:to>
                                        <p:strVal val="visible"/>
                                      </p:to>
                                    </p:set>
                                  </p:childTnLst>
                                </p:cTn>
                              </p:par>
                            </p:childTnLst>
                          </p:cTn>
                        </p:par>
                        <p:par>
                          <p:cTn id="37" fill="hold">
                            <p:stCondLst>
                              <p:cond delay="2"/>
                            </p:stCondLst>
                            <p:childTnLst>
                              <p:par>
                                <p:cTn id="38" presetID="1" presetClass="entr" presetSubtype="0" fill="hold" nodeType="afterEffect">
                                  <p:stCondLst>
                                    <p:cond delay="0"/>
                                  </p:stCondLst>
                                  <p:childTnLst>
                                    <p:set>
                                      <p:cBhvr>
                                        <p:cTn id="39" dur="1" fill="hold">
                                          <p:stCondLst>
                                            <p:cond delay="0"/>
                                          </p:stCondLst>
                                        </p:cTn>
                                        <p:tgtEl>
                                          <p:spTgt spid="92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919"/>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921"/>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935"/>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9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8" name="Picture 7">
            <a:extLst>
              <a:ext uri="{FF2B5EF4-FFF2-40B4-BE49-F238E27FC236}">
                <a16:creationId xmlns:a16="http://schemas.microsoft.com/office/drawing/2014/main" id="{CB23B1FC-B6E5-48DA-BAE1-731F8C71A363}"/>
              </a:ext>
            </a:extLst>
          </p:cNvPr>
          <p:cNvPicPr>
            <a:picLocks noChangeAspect="1"/>
          </p:cNvPicPr>
          <p:nvPr/>
        </p:nvPicPr>
        <p:blipFill>
          <a:blip r:embed="rId3"/>
          <a:stretch>
            <a:fillRect/>
          </a:stretch>
        </p:blipFill>
        <p:spPr>
          <a:xfrm>
            <a:off x="694267" y="1502537"/>
            <a:ext cx="10414000" cy="4990338"/>
          </a:xfrm>
          <a:prstGeom prst="rect">
            <a:avLst/>
          </a:prstGeom>
        </p:spPr>
      </p:pic>
      <p:sp>
        <p:nvSpPr>
          <p:cNvPr id="192" name="Google Shape;192;p5"/>
          <p:cNvSpPr txBox="1">
            <a:spLocks noGrp="1"/>
          </p:cNvSpPr>
          <p:nvPr>
            <p:ph type="title"/>
          </p:nvPr>
        </p:nvSpPr>
        <p:spPr>
          <a:xfrm>
            <a:off x="838200" y="365125"/>
            <a:ext cx="3499338"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GB"/>
              <a:t>MAP: Goal</a:t>
            </a:r>
            <a:endParaRPr/>
          </a:p>
        </p:txBody>
      </p:sp>
      <p:sp>
        <p:nvSpPr>
          <p:cNvPr id="193" name="Google Shape;193;p5"/>
          <p:cNvSpPr txBox="1"/>
          <p:nvPr/>
        </p:nvSpPr>
        <p:spPr>
          <a:xfrm>
            <a:off x="2405269" y="2204864"/>
            <a:ext cx="7381461" cy="3139281"/>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800"/>
              <a:buFont typeface="Calibri"/>
              <a:buNone/>
            </a:pPr>
            <a:endParaRPr sz="1800" b="0" i="0" u="sng" strike="noStrike" cap="none" dirty="0">
              <a:solidFill>
                <a:schemeClr val="dk1"/>
              </a:solidFill>
              <a:latin typeface="Calibri"/>
              <a:ea typeface="Calibri"/>
              <a:cs typeface="Calibri"/>
              <a:sym typeface="Calibri"/>
            </a:endParaRPr>
          </a:p>
          <a:p>
            <a:pPr marL="0" marR="0" lvl="0" indent="0" algn="ctr" rtl="0">
              <a:spcBef>
                <a:spcPts val="0"/>
              </a:spcBef>
              <a:spcAft>
                <a:spcPts val="0"/>
              </a:spcAft>
              <a:buClr>
                <a:schemeClr val="dk1"/>
              </a:buClr>
              <a:buSzPts val="1800"/>
              <a:buFont typeface="Calibri"/>
              <a:buNone/>
            </a:pPr>
            <a:r>
              <a:rPr lang="en-GB" sz="1800" b="0" i="0" u="sng" strike="noStrike" cap="none" dirty="0">
                <a:solidFill>
                  <a:schemeClr val="dk1"/>
                </a:solidFill>
                <a:latin typeface="Calibri"/>
                <a:ea typeface="Calibri"/>
                <a:cs typeface="Calibri"/>
                <a:sym typeface="Calibri"/>
              </a:rPr>
              <a:t>Purpose</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Dispose and management of a common maritime information picture concerning an operational situation</a:t>
            </a:r>
            <a:endParaRPr dirty="0"/>
          </a:p>
          <a:p>
            <a:pPr marL="285750" marR="0" lvl="0" indent="-171450" algn="l" rtl="0">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800"/>
              <a:buFont typeface="Arial"/>
              <a:buChar char="•"/>
            </a:pPr>
            <a:r>
              <a:rPr lang="en-GB" sz="1800" b="0" i="0" u="none" strike="noStrike" cap="none" dirty="0">
                <a:solidFill>
                  <a:schemeClr val="dk1"/>
                </a:solidFill>
                <a:latin typeface="Calibri"/>
                <a:ea typeface="Calibri"/>
                <a:cs typeface="Calibri"/>
                <a:sym typeface="Calibri"/>
              </a:rPr>
              <a:t>Share </a:t>
            </a:r>
            <a:r>
              <a:rPr lang="en-GB" sz="1800" b="0" i="0" u="none" strike="noStrike" cap="none" dirty="0" err="1">
                <a:solidFill>
                  <a:schemeClr val="dk1"/>
                </a:solidFill>
                <a:latin typeface="Calibri"/>
                <a:ea typeface="Calibri"/>
                <a:cs typeface="Calibri"/>
                <a:sym typeface="Calibri"/>
              </a:rPr>
              <a:t>georeference</a:t>
            </a:r>
            <a:r>
              <a:rPr lang="en-GB" sz="1800" b="0" i="0" u="none" strike="noStrike" cap="none" dirty="0">
                <a:solidFill>
                  <a:schemeClr val="dk1"/>
                </a:solidFill>
                <a:latin typeface="Calibri"/>
                <a:ea typeface="Calibri"/>
                <a:cs typeface="Calibri"/>
                <a:sym typeface="Calibri"/>
              </a:rPr>
              <a:t> information (and associated data), according to the following </a:t>
            </a:r>
            <a:r>
              <a:rPr lang="en-GB" sz="1800" b="0" i="0" u="none" strike="noStrike" cap="none" dirty="0" err="1">
                <a:solidFill>
                  <a:schemeClr val="dk1"/>
                </a:solidFill>
                <a:latin typeface="Calibri"/>
                <a:ea typeface="Calibri"/>
                <a:cs typeface="Calibri"/>
                <a:sym typeface="Calibri"/>
              </a:rPr>
              <a:t>criterias</a:t>
            </a:r>
            <a:r>
              <a:rPr lang="en-GB" sz="1800" b="0" i="0" u="none" strike="noStrike" cap="none" dirty="0">
                <a:solidFill>
                  <a:schemeClr val="dk1"/>
                </a:solidFill>
                <a:latin typeface="Calibri"/>
                <a:ea typeface="Calibri"/>
                <a:cs typeface="Calibri"/>
                <a:sym typeface="Calibri"/>
              </a:rPr>
              <a:t>:</a:t>
            </a:r>
            <a:endParaRPr dirty="0"/>
          </a:p>
          <a:p>
            <a:pPr marL="742950" marR="0" lvl="1" indent="-285750" algn="l" rtl="0">
              <a:spcBef>
                <a:spcPts val="0"/>
              </a:spcBef>
              <a:spcAft>
                <a:spcPts val="0"/>
              </a:spcAft>
              <a:buClr>
                <a:schemeClr val="dk1"/>
              </a:buClr>
              <a:buSzPts val="1800"/>
              <a:buFont typeface="NTR"/>
              <a:buChar char="-"/>
            </a:pPr>
            <a:r>
              <a:rPr lang="en-GB" sz="1800" b="0" i="0" u="none" strike="noStrike" cap="none" dirty="0">
                <a:solidFill>
                  <a:schemeClr val="dk1"/>
                </a:solidFill>
                <a:latin typeface="Calibri"/>
                <a:ea typeface="Calibri"/>
                <a:cs typeface="Calibri"/>
                <a:sym typeface="Calibri"/>
              </a:rPr>
              <a:t>Level – </a:t>
            </a:r>
            <a:r>
              <a:rPr lang="en-GB" sz="1800" b="0" i="1" u="none" strike="noStrike" cap="none" dirty="0">
                <a:solidFill>
                  <a:schemeClr val="dk1"/>
                </a:solidFill>
                <a:latin typeface="Calibri"/>
                <a:ea typeface="Calibri"/>
                <a:cs typeface="Calibri"/>
                <a:sym typeface="Calibri"/>
              </a:rPr>
              <a:t>geographical criteria</a:t>
            </a:r>
            <a:endParaRPr dirty="0"/>
          </a:p>
          <a:p>
            <a:pPr marL="742950" marR="0" lvl="1" indent="-285750" algn="l" rtl="0">
              <a:spcBef>
                <a:spcPts val="0"/>
              </a:spcBef>
              <a:spcAft>
                <a:spcPts val="0"/>
              </a:spcAft>
              <a:buClr>
                <a:schemeClr val="dk1"/>
              </a:buClr>
              <a:buSzPts val="1800"/>
              <a:buFont typeface="NTR"/>
              <a:buChar char="-"/>
            </a:pPr>
            <a:r>
              <a:rPr lang="en-GB" sz="1800" b="0" i="0" u="none" strike="noStrike" cap="none" dirty="0">
                <a:solidFill>
                  <a:schemeClr val="dk1"/>
                </a:solidFill>
                <a:latin typeface="Calibri"/>
                <a:ea typeface="Calibri"/>
                <a:cs typeface="Calibri"/>
                <a:sym typeface="Calibri"/>
              </a:rPr>
              <a:t>Sensitivity – </a:t>
            </a:r>
            <a:r>
              <a:rPr lang="en-GB" sz="1800" b="0" i="1" u="none" strike="noStrike" cap="none" dirty="0">
                <a:solidFill>
                  <a:schemeClr val="dk1"/>
                </a:solidFill>
                <a:latin typeface="Calibri"/>
                <a:ea typeface="Calibri"/>
                <a:cs typeface="Calibri"/>
                <a:sym typeface="Calibri"/>
              </a:rPr>
              <a:t>confidentiality criteria</a:t>
            </a:r>
            <a:endParaRPr dirty="0"/>
          </a:p>
          <a:p>
            <a:pPr marL="285750" marR="0" lvl="0" indent="-171450" algn="l" rtl="0">
              <a:spcBef>
                <a:spcPts val="0"/>
              </a:spcBef>
              <a:spcAft>
                <a:spcPts val="0"/>
              </a:spcAft>
              <a:buClr>
                <a:schemeClr val="dk1"/>
              </a:buClr>
              <a:buSzPts val="1800"/>
              <a:buFont typeface="Arial"/>
              <a:buNone/>
            </a:pPr>
            <a:endParaRPr sz="1800" b="0" i="0" u="none" strike="noStrike" cap="none" dirty="0">
              <a:solidFill>
                <a:schemeClr val="dk1"/>
              </a:solidFill>
              <a:latin typeface="Calibri"/>
              <a:ea typeface="Calibri"/>
              <a:cs typeface="Calibri"/>
              <a:sym typeface="Calibri"/>
            </a:endParaRPr>
          </a:p>
        </p:txBody>
      </p:sp>
      <p:pic>
        <p:nvPicPr>
          <p:cNvPr id="194" name="Google Shape;194;p5"/>
          <p:cNvPicPr preferRelativeResize="0"/>
          <p:nvPr/>
        </p:nvPicPr>
        <p:blipFill rotWithShape="1">
          <a:blip r:embed="rId4">
            <a:alphaModFix/>
          </a:blip>
          <a:srcRect/>
          <a:stretch/>
        </p:blipFill>
        <p:spPr>
          <a:xfrm>
            <a:off x="1349827" y="1004215"/>
            <a:ext cx="8621487" cy="378646"/>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pic>
        <p:nvPicPr>
          <p:cNvPr id="7" name="Picture 6">
            <a:extLst>
              <a:ext uri="{FF2B5EF4-FFF2-40B4-BE49-F238E27FC236}">
                <a16:creationId xmlns:a16="http://schemas.microsoft.com/office/drawing/2014/main" id="{FE5AFF00-281F-49D2-855B-69D2E13128DA}"/>
              </a:ext>
            </a:extLst>
          </p:cNvPr>
          <p:cNvPicPr>
            <a:picLocks noChangeAspect="1"/>
          </p:cNvPicPr>
          <p:nvPr/>
        </p:nvPicPr>
        <p:blipFill>
          <a:blip r:embed="rId3"/>
          <a:stretch>
            <a:fillRect/>
          </a:stretch>
        </p:blipFill>
        <p:spPr>
          <a:xfrm>
            <a:off x="0" y="1159526"/>
            <a:ext cx="12192000" cy="278552"/>
          </a:xfrm>
          <a:prstGeom prst="rect">
            <a:avLst/>
          </a:prstGeom>
        </p:spPr>
      </p:pic>
      <p:sp>
        <p:nvSpPr>
          <p:cNvPr id="940" name="Google Shape;940;p44"/>
          <p:cNvSpPr txBox="1">
            <a:spLocks noGrp="1"/>
          </p:cNvSpPr>
          <p:nvPr>
            <p:ph type="title"/>
          </p:nvPr>
        </p:nvSpPr>
        <p:spPr>
          <a:xfrm>
            <a:off x="838200" y="365125"/>
            <a:ext cx="3499338" cy="74856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chemeClr val="dk1"/>
              </a:buClr>
              <a:buSzPts val="3240"/>
              <a:buFont typeface="Calibri"/>
              <a:buNone/>
            </a:pPr>
            <a:r>
              <a:rPr lang="en-GB" sz="2916" b="1"/>
              <a:t>Horizontal Menu</a:t>
            </a:r>
            <a:br>
              <a:rPr lang="en-GB" sz="1458"/>
            </a:br>
            <a:r>
              <a:rPr lang="en-GB" sz="1458"/>
              <a:t>MAP Layers window (active layers)</a:t>
            </a:r>
            <a:endParaRPr sz="1458" i="1"/>
          </a:p>
        </p:txBody>
      </p:sp>
      <p:sp>
        <p:nvSpPr>
          <p:cNvPr id="941" name="Google Shape;941;p44"/>
          <p:cNvSpPr txBox="1">
            <a:spLocks noGrp="1"/>
          </p:cNvSpPr>
          <p:nvPr>
            <p:ph type="body" idx="1"/>
          </p:nvPr>
        </p:nvSpPr>
        <p:spPr>
          <a:xfrm>
            <a:off x="838200" y="1556792"/>
            <a:ext cx="10515600" cy="559410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a:t>Shows the layers (whatever its type or source) that are active on the MAP</a:t>
            </a:r>
            <a:endParaRPr/>
          </a:p>
          <a:p>
            <a:pPr marL="228600" lvl="0" indent="-101600" algn="l" rtl="0">
              <a:lnSpc>
                <a:spcPct val="90000"/>
              </a:lnSpc>
              <a:spcBef>
                <a:spcPts val="1000"/>
              </a:spcBef>
              <a:spcAft>
                <a:spcPts val="0"/>
              </a:spcAft>
              <a:buClr>
                <a:schemeClr val="dk1"/>
              </a:buClr>
              <a:buSzPts val="2000"/>
              <a:buNone/>
            </a:pPr>
            <a:endParaRPr sz="2000">
              <a:solidFill>
                <a:srgbClr val="0C0C0C"/>
              </a:solidFill>
            </a:endParaRPr>
          </a:p>
          <a:p>
            <a:pPr marL="228600" lvl="0" indent="-228600" algn="l" rtl="0">
              <a:lnSpc>
                <a:spcPct val="90000"/>
              </a:lnSpc>
              <a:spcBef>
                <a:spcPts val="1000"/>
              </a:spcBef>
              <a:spcAft>
                <a:spcPts val="0"/>
              </a:spcAft>
              <a:buClr>
                <a:schemeClr val="dk1"/>
              </a:buClr>
              <a:buSzPts val="2000"/>
              <a:buChar char="•"/>
            </a:pPr>
            <a:r>
              <a:rPr lang="en-GB" sz="2000"/>
              <a:t>Allows their management concerning their visibility in the MAP, namely: to change their order, hide a layer, change its transparency, disable it or to do the focus of the MAP on a specific layer</a:t>
            </a:r>
            <a:endParaRPr sz="2000"/>
          </a:p>
        </p:txBody>
      </p:sp>
      <p:sp>
        <p:nvSpPr>
          <p:cNvPr id="942" name="Google Shape;942;p44"/>
          <p:cNvSpPr txBox="1"/>
          <p:nvPr/>
        </p:nvSpPr>
        <p:spPr>
          <a:xfrm>
            <a:off x="479376" y="3933056"/>
            <a:ext cx="10267543" cy="1200329"/>
          </a:xfrm>
          <a:prstGeom prst="rect">
            <a:avLst/>
          </a:prstGeom>
          <a:noFill/>
          <a:ln w="9525" cap="flat" cmpd="sng">
            <a:solidFill>
              <a:srgbClr val="00206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002060"/>
              </a:buClr>
              <a:buSzPts val="1800"/>
              <a:buFont typeface="Calibri"/>
              <a:buNone/>
            </a:pPr>
            <a:r>
              <a:rPr lang="en-GB" sz="1800" i="1" u="sng">
                <a:solidFill>
                  <a:srgbClr val="002060"/>
                </a:solidFill>
                <a:latin typeface="Calibri"/>
                <a:ea typeface="Calibri"/>
                <a:cs typeface="Calibri"/>
                <a:sym typeface="Calibri"/>
              </a:rPr>
              <a:t>Possible uses: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i="1" u="sng">
              <a:solidFill>
                <a:srgbClr val="002060"/>
              </a:solidFill>
              <a:latin typeface="Calibri"/>
              <a:ea typeface="Calibri"/>
              <a:cs typeface="Calibri"/>
              <a:sym typeface="Calibri"/>
            </a:endParaRPr>
          </a:p>
          <a:p>
            <a:pPr marL="285750" marR="0" lvl="0" indent="-285750" algn="l" rtl="0">
              <a:spcBef>
                <a:spcPts val="0"/>
              </a:spcBef>
              <a:spcAft>
                <a:spcPts val="0"/>
              </a:spcAft>
              <a:buClr>
                <a:srgbClr val="002060"/>
              </a:buClr>
              <a:buSzPts val="1800"/>
              <a:buFont typeface="Arial"/>
              <a:buChar char="•"/>
            </a:pPr>
            <a:r>
              <a:rPr lang="en-GB" sz="1800" i="1">
                <a:solidFill>
                  <a:srgbClr val="002060"/>
                </a:solidFill>
                <a:latin typeface="Calibri"/>
                <a:ea typeface="Calibri"/>
                <a:cs typeface="Calibri"/>
                <a:sym typeface="Calibri"/>
              </a:rPr>
              <a:t>Highlight and analyse a particular information, maintain all the rest of information active but in a 2</a:t>
            </a:r>
            <a:r>
              <a:rPr lang="en-GB" sz="1800" i="1" baseline="30000">
                <a:solidFill>
                  <a:srgbClr val="002060"/>
                </a:solidFill>
                <a:latin typeface="Calibri"/>
                <a:ea typeface="Calibri"/>
                <a:cs typeface="Calibri"/>
                <a:sym typeface="Calibri"/>
              </a:rPr>
              <a:t>nd</a:t>
            </a:r>
            <a:r>
              <a:rPr lang="en-GB" sz="1800" i="1">
                <a:solidFill>
                  <a:srgbClr val="002060"/>
                </a:solidFill>
                <a:latin typeface="Calibri"/>
                <a:ea typeface="Calibri"/>
                <a:cs typeface="Calibri"/>
                <a:sym typeface="Calibri"/>
              </a:rPr>
              <a:t> plan (eg: hided, faded..)</a:t>
            </a:r>
            <a:endParaRPr sz="1800">
              <a:solidFill>
                <a:schemeClr val="dk1"/>
              </a:solidFill>
              <a:latin typeface="Calibri"/>
              <a:ea typeface="Calibri"/>
              <a:cs typeface="Calibri"/>
              <a:sym typeface="Calibri"/>
            </a:endParaRPr>
          </a:p>
        </p:txBody>
      </p:sp>
      <p:sp>
        <p:nvSpPr>
          <p:cNvPr id="944" name="Google Shape;944;p44"/>
          <p:cNvSpPr/>
          <p:nvPr/>
        </p:nvSpPr>
        <p:spPr>
          <a:xfrm>
            <a:off x="5445" y="1062044"/>
            <a:ext cx="368808" cy="493776"/>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4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4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pic>
        <p:nvPicPr>
          <p:cNvPr id="977" name="Google Shape;977;p46"/>
          <p:cNvPicPr preferRelativeResize="0"/>
          <p:nvPr/>
        </p:nvPicPr>
        <p:blipFill rotWithShape="1">
          <a:blip r:embed="rId3">
            <a:alphaModFix/>
          </a:blip>
          <a:srcRect r="31121"/>
          <a:stretch/>
        </p:blipFill>
        <p:spPr>
          <a:xfrm>
            <a:off x="71714" y="1540793"/>
            <a:ext cx="5575344" cy="4064053"/>
          </a:xfrm>
          <a:prstGeom prst="rect">
            <a:avLst/>
          </a:prstGeom>
          <a:noFill/>
          <a:ln>
            <a:noFill/>
          </a:ln>
        </p:spPr>
      </p:pic>
      <p:sp>
        <p:nvSpPr>
          <p:cNvPr id="978" name="Google Shape;978;p46"/>
          <p:cNvSpPr/>
          <p:nvPr/>
        </p:nvSpPr>
        <p:spPr>
          <a:xfrm>
            <a:off x="118034" y="138204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79" name="Google Shape;979;p46"/>
          <p:cNvSpPr/>
          <p:nvPr/>
        </p:nvSpPr>
        <p:spPr>
          <a:xfrm>
            <a:off x="348973" y="1700808"/>
            <a:ext cx="173123" cy="36004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980" name="Google Shape;980;p46" descr="Map&#10;&#10;Description automatically generated"/>
          <p:cNvPicPr preferRelativeResize="0"/>
          <p:nvPr/>
        </p:nvPicPr>
        <p:blipFill rotWithShape="1">
          <a:blip r:embed="rId4">
            <a:alphaModFix/>
          </a:blip>
          <a:srcRect/>
          <a:stretch/>
        </p:blipFill>
        <p:spPr>
          <a:xfrm>
            <a:off x="506389" y="2255862"/>
            <a:ext cx="6956314" cy="3921631"/>
          </a:xfrm>
          <a:prstGeom prst="rect">
            <a:avLst/>
          </a:prstGeom>
          <a:noFill/>
          <a:ln w="9525" cap="flat" cmpd="sng">
            <a:solidFill>
              <a:srgbClr val="222A35"/>
            </a:solidFill>
            <a:prstDash val="solid"/>
            <a:round/>
            <a:headEnd type="none" w="sm" len="sm"/>
            <a:tailEnd type="none" w="sm" len="sm"/>
          </a:ln>
        </p:spPr>
      </p:pic>
      <p:sp>
        <p:nvSpPr>
          <p:cNvPr id="981" name="Google Shape;981;p46"/>
          <p:cNvSpPr/>
          <p:nvPr/>
        </p:nvSpPr>
        <p:spPr>
          <a:xfrm>
            <a:off x="382501" y="2026931"/>
            <a:ext cx="316104" cy="288032"/>
          </a:xfrm>
          <a:prstGeom prst="arc">
            <a:avLst>
              <a:gd name="adj1" fmla="val 16200000"/>
              <a:gd name="adj2" fmla="val 0"/>
            </a:avLst>
          </a:prstGeom>
          <a:noFill/>
          <a:ln w="12700" cap="flat" cmpd="sng">
            <a:solidFill>
              <a:srgbClr val="FF0000"/>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982" name="Google Shape;982;p46"/>
          <p:cNvSpPr/>
          <p:nvPr/>
        </p:nvSpPr>
        <p:spPr>
          <a:xfrm>
            <a:off x="319688" y="252421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83" name="Google Shape;983;p46"/>
          <p:cNvSpPr/>
          <p:nvPr/>
        </p:nvSpPr>
        <p:spPr>
          <a:xfrm>
            <a:off x="698605" y="2682963"/>
            <a:ext cx="716875" cy="15875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84" name="Google Shape;984;p46"/>
          <p:cNvSpPr/>
          <p:nvPr/>
        </p:nvSpPr>
        <p:spPr>
          <a:xfrm>
            <a:off x="1436524" y="235969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3</a:t>
            </a:r>
            <a:endParaRPr sz="1800" dirty="0">
              <a:solidFill>
                <a:schemeClr val="dk1"/>
              </a:solidFill>
              <a:latin typeface="Calibri"/>
              <a:ea typeface="Calibri"/>
              <a:cs typeface="Calibri"/>
              <a:sym typeface="Calibri"/>
            </a:endParaRPr>
          </a:p>
        </p:txBody>
      </p:sp>
      <p:sp>
        <p:nvSpPr>
          <p:cNvPr id="985" name="Google Shape;985;p46"/>
          <p:cNvSpPr/>
          <p:nvPr/>
        </p:nvSpPr>
        <p:spPr>
          <a:xfrm>
            <a:off x="1538000" y="2700959"/>
            <a:ext cx="216024" cy="181614"/>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94" name="Google Shape;994;p46"/>
          <p:cNvSpPr txBox="1"/>
          <p:nvPr/>
        </p:nvSpPr>
        <p:spPr>
          <a:xfrm>
            <a:off x="8299631" y="980728"/>
            <a:ext cx="3892369" cy="4339609"/>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It opens the MAP Layer Window</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Search a layer by name</a:t>
            </a:r>
            <a:endParaRPr sz="1800" dirty="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dirty="0">
                <a:solidFill>
                  <a:schemeClr val="lt1"/>
                </a:solidFill>
                <a:latin typeface="Calibri"/>
                <a:ea typeface="Calibri"/>
                <a:cs typeface="Calibri"/>
                <a:sym typeface="Calibri"/>
              </a:rPr>
              <a:t>It opens the MAP Layer Window</a:t>
            </a:r>
            <a:endParaRPr sz="1400" b="0" i="1" u="none" strike="noStrike" cap="none" dirty="0">
              <a:solidFill>
                <a:schemeClr val="l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Search a layer by  other properties</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A dedicated window is open</a:t>
            </a:r>
          </a:p>
          <a:p>
            <a:pPr marL="306000" marR="0" lvl="1" indent="0" algn="l" rtl="0">
              <a:spcBef>
                <a:spcPts val="0"/>
              </a:spcBef>
              <a:spcAft>
                <a:spcPts val="0"/>
              </a:spcAft>
              <a:buClr>
                <a:schemeClr val="accent1"/>
              </a:buClr>
              <a:buSzPts val="1400"/>
              <a:buFont typeface="Calibri"/>
              <a:buNone/>
            </a:pPr>
            <a:endParaRPr lang="en-GB" i="1" dirty="0">
              <a:solidFill>
                <a:schemeClr val="accent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800" b="0" i="1" u="none" strike="noStrike" cap="none" dirty="0">
                <a:solidFill>
                  <a:schemeClr val="accent1"/>
                </a:solidFill>
                <a:latin typeface="Calibri"/>
                <a:ea typeface="Calibri"/>
                <a:cs typeface="Calibri"/>
                <a:sym typeface="Calibri"/>
              </a:rPr>
              <a:t>Name</a:t>
            </a:r>
          </a:p>
          <a:p>
            <a:pPr marL="306000" marR="0" lvl="1" indent="0" algn="l" rtl="0">
              <a:spcBef>
                <a:spcPts val="0"/>
              </a:spcBef>
              <a:spcAft>
                <a:spcPts val="0"/>
              </a:spcAft>
              <a:buClr>
                <a:schemeClr val="accent1"/>
              </a:buClr>
              <a:buSzPts val="1400"/>
              <a:buFont typeface="Calibri"/>
              <a:buNone/>
            </a:pPr>
            <a:r>
              <a:rPr lang="en-GB" sz="1800" i="1" dirty="0">
                <a:solidFill>
                  <a:schemeClr val="accent1"/>
                </a:solidFill>
                <a:latin typeface="Calibri"/>
                <a:cs typeface="Calibri"/>
                <a:sym typeface="Calibri"/>
              </a:rPr>
              <a:t>Description</a:t>
            </a:r>
          </a:p>
          <a:p>
            <a:pPr marL="306000" marR="0" lvl="1" indent="0" algn="l" rtl="0">
              <a:spcBef>
                <a:spcPts val="0"/>
              </a:spcBef>
              <a:spcAft>
                <a:spcPts val="0"/>
              </a:spcAft>
              <a:buClr>
                <a:schemeClr val="accent1"/>
              </a:buClr>
              <a:buSzPts val="1400"/>
              <a:buFont typeface="Calibri"/>
              <a:buNone/>
            </a:pPr>
            <a:r>
              <a:rPr lang="pt-PT" sz="1800" i="1" dirty="0" err="1">
                <a:solidFill>
                  <a:schemeClr val="accent1"/>
                </a:solidFill>
                <a:latin typeface="Calibri"/>
                <a:cs typeface="Calibri"/>
                <a:sym typeface="Calibri"/>
              </a:rPr>
              <a:t>Level</a:t>
            </a:r>
            <a:endParaRPr lang="pt-PT" sz="1800" i="1" dirty="0">
              <a:solidFill>
                <a:schemeClr val="accent1"/>
              </a:solidFill>
              <a:latin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pt-PT" sz="1800" i="1" dirty="0" err="1">
                <a:solidFill>
                  <a:schemeClr val="accent1"/>
                </a:solidFill>
                <a:latin typeface="Calibri"/>
                <a:cs typeface="Calibri"/>
                <a:sym typeface="Calibri"/>
              </a:rPr>
              <a:t>Sensitivity</a:t>
            </a:r>
            <a:endParaRPr lang="pt-PT" sz="1800" i="1" dirty="0">
              <a:solidFill>
                <a:schemeClr val="accent1"/>
              </a:solidFill>
              <a:latin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pt-PT" sz="1800" i="1" dirty="0" err="1">
                <a:solidFill>
                  <a:schemeClr val="accent1"/>
                </a:solidFill>
                <a:latin typeface="Calibri"/>
                <a:cs typeface="Calibri"/>
                <a:sym typeface="Calibri"/>
              </a:rPr>
              <a:t>Tags</a:t>
            </a:r>
            <a:endParaRPr lang="pt-PT" sz="1800" i="1" dirty="0">
              <a:solidFill>
                <a:schemeClr val="accent1"/>
              </a:solidFill>
              <a:latin typeface="Calibri"/>
              <a:cs typeface="Calibri"/>
              <a:sym typeface="Calibri"/>
            </a:endParaRPr>
          </a:p>
          <a:p>
            <a:pPr marL="306000" marR="0" lvl="1" indent="0" algn="l" rtl="0">
              <a:spcBef>
                <a:spcPts val="0"/>
              </a:spcBef>
              <a:spcAft>
                <a:spcPts val="0"/>
              </a:spcAft>
              <a:buClr>
                <a:schemeClr val="accent1"/>
              </a:buClr>
              <a:buSzPts val="1400"/>
              <a:buFont typeface="Calibri"/>
              <a:buNone/>
            </a:pPr>
            <a:endParaRPr lang="pt-PT" sz="1800" i="1" dirty="0">
              <a:solidFill>
                <a:schemeClr val="accent1"/>
              </a:solidFill>
              <a:latin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pt-PT" sz="1600" dirty="0" err="1">
                <a:solidFill>
                  <a:schemeClr val="dk1"/>
                </a:solidFill>
                <a:latin typeface="Calibri"/>
                <a:cs typeface="Calibri"/>
                <a:sym typeface="Calibri"/>
              </a:rPr>
              <a:t>Click</a:t>
            </a:r>
            <a:r>
              <a:rPr lang="pt-PT" sz="1600" dirty="0">
                <a:solidFill>
                  <a:schemeClr val="dk1"/>
                </a:solidFill>
                <a:latin typeface="Calibri"/>
                <a:cs typeface="Calibri"/>
                <a:sym typeface="Calibri"/>
              </a:rPr>
              <a:t> </a:t>
            </a:r>
            <a:r>
              <a:rPr lang="pt-PT" sz="1600" dirty="0" err="1">
                <a:solidFill>
                  <a:schemeClr val="dk1"/>
                </a:solidFill>
                <a:latin typeface="Calibri"/>
                <a:cs typeface="Calibri"/>
                <a:sym typeface="Calibri"/>
              </a:rPr>
              <a:t>on</a:t>
            </a:r>
            <a:r>
              <a:rPr lang="pt-PT" sz="1600" dirty="0">
                <a:solidFill>
                  <a:schemeClr val="dk1"/>
                </a:solidFill>
                <a:latin typeface="Calibri"/>
                <a:cs typeface="Calibri"/>
                <a:sym typeface="Calibri"/>
              </a:rPr>
              <a:t>  </a:t>
            </a:r>
            <a:endParaRPr sz="1600" dirty="0">
              <a:solidFill>
                <a:schemeClr val="dk1"/>
              </a:solidFill>
              <a:latin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p:txBody>
      </p:sp>
      <p:sp>
        <p:nvSpPr>
          <p:cNvPr id="995" name="Google Shape;995;p46"/>
          <p:cNvSpPr/>
          <p:nvPr/>
        </p:nvSpPr>
        <p:spPr>
          <a:xfrm>
            <a:off x="8243728" y="117536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996" name="Google Shape;996;p46"/>
          <p:cNvSpPr/>
          <p:nvPr/>
        </p:nvSpPr>
        <p:spPr>
          <a:xfrm>
            <a:off x="8243728" y="1942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997" name="Google Shape;997;p46"/>
          <p:cNvSpPr/>
          <p:nvPr/>
        </p:nvSpPr>
        <p:spPr>
          <a:xfrm>
            <a:off x="8243728" y="23995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pic>
        <p:nvPicPr>
          <p:cNvPr id="998" name="Google Shape;998;p46"/>
          <p:cNvPicPr preferRelativeResize="0"/>
          <p:nvPr/>
        </p:nvPicPr>
        <p:blipFill rotWithShape="1">
          <a:blip r:embed="rId5">
            <a:alphaModFix/>
          </a:blip>
          <a:srcRect/>
          <a:stretch/>
        </p:blipFill>
        <p:spPr>
          <a:xfrm>
            <a:off x="9331203" y="1175366"/>
            <a:ext cx="397939" cy="360040"/>
          </a:xfrm>
          <a:prstGeom prst="ellipse">
            <a:avLst/>
          </a:prstGeom>
          <a:noFill/>
          <a:ln>
            <a:noFill/>
          </a:ln>
        </p:spPr>
      </p:pic>
      <p:sp>
        <p:nvSpPr>
          <p:cNvPr id="1003" name="Google Shape;1003;p46"/>
          <p:cNvSpPr txBox="1">
            <a:spLocks noGrp="1"/>
          </p:cNvSpPr>
          <p:nvPr>
            <p:ph type="title"/>
          </p:nvPr>
        </p:nvSpPr>
        <p:spPr>
          <a:xfrm>
            <a:off x="838200" y="365125"/>
            <a:ext cx="5833864" cy="74856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90000"/>
              </a:lnSpc>
              <a:spcBef>
                <a:spcPts val="0"/>
              </a:spcBef>
              <a:spcAft>
                <a:spcPts val="0"/>
              </a:spcAft>
              <a:buClr>
                <a:schemeClr val="dk1"/>
              </a:buClr>
              <a:buSzPts val="3240"/>
              <a:buFont typeface="Calibri"/>
              <a:buNone/>
            </a:pPr>
            <a:r>
              <a:rPr lang="en-GB" sz="3200" dirty="0"/>
              <a:t>Horizontal Menu</a:t>
            </a:r>
            <a:br>
              <a:rPr lang="en-GB" sz="1458" b="0" i="0" u="none" strike="noStrike" cap="none" dirty="0">
                <a:solidFill>
                  <a:schemeClr val="dk1"/>
                </a:solidFill>
                <a:latin typeface="Calibri"/>
                <a:ea typeface="Calibri"/>
                <a:cs typeface="Calibri"/>
                <a:sym typeface="Calibri"/>
              </a:rPr>
            </a:br>
            <a:r>
              <a:rPr lang="en-GB" sz="1600" dirty="0"/>
              <a:t>MAP Layers – Active layers on the post of the current operator</a:t>
            </a:r>
            <a:endParaRPr sz="1600" dirty="0"/>
          </a:p>
        </p:txBody>
      </p:sp>
      <p:pic>
        <p:nvPicPr>
          <p:cNvPr id="1004" name="Google Shape;1004;p46"/>
          <p:cNvPicPr preferRelativeResize="0"/>
          <p:nvPr/>
        </p:nvPicPr>
        <p:blipFill rotWithShape="1">
          <a:blip r:embed="rId5">
            <a:alphaModFix/>
          </a:blip>
          <a:srcRect/>
          <a:stretch/>
        </p:blipFill>
        <p:spPr>
          <a:xfrm>
            <a:off x="6376436" y="693365"/>
            <a:ext cx="397939" cy="360040"/>
          </a:xfrm>
          <a:prstGeom prst="ellipse">
            <a:avLst/>
          </a:prstGeom>
          <a:noFill/>
          <a:ln>
            <a:noFill/>
          </a:ln>
        </p:spPr>
      </p:pic>
      <p:pic>
        <p:nvPicPr>
          <p:cNvPr id="3" name="Picture 2">
            <a:extLst>
              <a:ext uri="{FF2B5EF4-FFF2-40B4-BE49-F238E27FC236}">
                <a16:creationId xmlns:a16="http://schemas.microsoft.com/office/drawing/2014/main" id="{F4F13329-86C9-44AC-B104-BA3C82EF0CFF}"/>
              </a:ext>
            </a:extLst>
          </p:cNvPr>
          <p:cNvPicPr>
            <a:picLocks noChangeAspect="1"/>
          </p:cNvPicPr>
          <p:nvPr/>
        </p:nvPicPr>
        <p:blipFill>
          <a:blip r:embed="rId6"/>
          <a:stretch>
            <a:fillRect/>
          </a:stretch>
        </p:blipFill>
        <p:spPr>
          <a:xfrm>
            <a:off x="860727" y="1795388"/>
            <a:ext cx="323548" cy="147307"/>
          </a:xfrm>
          <a:prstGeom prst="rect">
            <a:avLst/>
          </a:prstGeom>
        </p:spPr>
      </p:pic>
      <p:pic>
        <p:nvPicPr>
          <p:cNvPr id="32" name="Picture 31">
            <a:extLst>
              <a:ext uri="{FF2B5EF4-FFF2-40B4-BE49-F238E27FC236}">
                <a16:creationId xmlns:a16="http://schemas.microsoft.com/office/drawing/2014/main" id="{98DA16EB-166F-40A5-85BD-1BA7A708D2B2}"/>
              </a:ext>
            </a:extLst>
          </p:cNvPr>
          <p:cNvPicPr>
            <a:picLocks noChangeAspect="1"/>
          </p:cNvPicPr>
          <p:nvPr/>
        </p:nvPicPr>
        <p:blipFill>
          <a:blip r:embed="rId6"/>
          <a:stretch>
            <a:fillRect/>
          </a:stretch>
        </p:blipFill>
        <p:spPr>
          <a:xfrm>
            <a:off x="2260157" y="2489405"/>
            <a:ext cx="323548" cy="147307"/>
          </a:xfrm>
          <a:prstGeom prst="rect">
            <a:avLst/>
          </a:prstGeom>
        </p:spPr>
      </p:pic>
      <p:pic>
        <p:nvPicPr>
          <p:cNvPr id="5" name="Picture 4">
            <a:extLst>
              <a:ext uri="{FF2B5EF4-FFF2-40B4-BE49-F238E27FC236}">
                <a16:creationId xmlns:a16="http://schemas.microsoft.com/office/drawing/2014/main" id="{C59459A4-814A-495A-920A-8FE875E6FB6F}"/>
              </a:ext>
            </a:extLst>
          </p:cNvPr>
          <p:cNvPicPr>
            <a:picLocks noChangeAspect="1"/>
          </p:cNvPicPr>
          <p:nvPr/>
        </p:nvPicPr>
        <p:blipFill>
          <a:blip r:embed="rId7"/>
          <a:stretch>
            <a:fillRect/>
          </a:stretch>
        </p:blipFill>
        <p:spPr>
          <a:xfrm>
            <a:off x="2975340" y="3317395"/>
            <a:ext cx="2763200" cy="2515601"/>
          </a:xfrm>
          <a:prstGeom prst="rect">
            <a:avLst/>
          </a:prstGeom>
        </p:spPr>
      </p:pic>
      <p:cxnSp>
        <p:nvCxnSpPr>
          <p:cNvPr id="986" name="Google Shape;986;p46"/>
          <p:cNvCxnSpPr/>
          <p:nvPr/>
        </p:nvCxnSpPr>
        <p:spPr>
          <a:xfrm>
            <a:off x="1754024" y="2827873"/>
            <a:ext cx="1217779" cy="298361"/>
          </a:xfrm>
          <a:prstGeom prst="straightConnector1">
            <a:avLst/>
          </a:prstGeom>
          <a:noFill/>
          <a:ln w="9525" cap="flat" cmpd="sng">
            <a:solidFill>
              <a:srgbClr val="FF0000"/>
            </a:solidFill>
            <a:prstDash val="solid"/>
            <a:miter lim="800000"/>
            <a:headEnd type="none" w="sm" len="sm"/>
            <a:tailEnd type="triangle" w="med" len="med"/>
          </a:ln>
        </p:spPr>
      </p:cxnSp>
      <p:sp>
        <p:nvSpPr>
          <p:cNvPr id="988" name="Google Shape;988;p46"/>
          <p:cNvSpPr/>
          <p:nvPr/>
        </p:nvSpPr>
        <p:spPr>
          <a:xfrm>
            <a:off x="2785102" y="3573017"/>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a:solidFill>
                  <a:srgbClr val="FF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989" name="Google Shape;989;p46"/>
          <p:cNvSpPr/>
          <p:nvPr/>
        </p:nvSpPr>
        <p:spPr>
          <a:xfrm>
            <a:off x="2785102" y="4026218"/>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a:solidFill>
                  <a:srgbClr val="FF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990" name="Google Shape;990;p46"/>
          <p:cNvSpPr/>
          <p:nvPr/>
        </p:nvSpPr>
        <p:spPr>
          <a:xfrm>
            <a:off x="3061108" y="4677968"/>
            <a:ext cx="1193410" cy="21637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991" name="Google Shape;991;p46"/>
          <p:cNvSpPr/>
          <p:nvPr/>
        </p:nvSpPr>
        <p:spPr>
          <a:xfrm>
            <a:off x="3061108" y="3634521"/>
            <a:ext cx="1193410" cy="21637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35" name="Google Shape;989;p46">
            <a:extLst>
              <a:ext uri="{FF2B5EF4-FFF2-40B4-BE49-F238E27FC236}">
                <a16:creationId xmlns:a16="http://schemas.microsoft.com/office/drawing/2014/main" id="{EA067002-476A-4BD9-BF15-BE7677882165}"/>
              </a:ext>
            </a:extLst>
          </p:cNvPr>
          <p:cNvSpPr/>
          <p:nvPr/>
        </p:nvSpPr>
        <p:spPr>
          <a:xfrm>
            <a:off x="2785102" y="4612069"/>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rgbClr val="FF0000"/>
              </a:buClr>
              <a:buSzPts val="1800"/>
              <a:buFont typeface="Calibri"/>
              <a:buNone/>
            </a:pPr>
            <a:r>
              <a:rPr lang="en-GB" sz="1800" dirty="0">
                <a:solidFill>
                  <a:srgbClr val="FF0000"/>
                </a:solidFill>
                <a:latin typeface="Calibri"/>
                <a:ea typeface="Calibri"/>
                <a:cs typeface="Calibri"/>
                <a:sym typeface="Calibri"/>
              </a:rPr>
              <a:t>C</a:t>
            </a:r>
            <a:endParaRPr sz="1800" dirty="0">
              <a:solidFill>
                <a:schemeClr val="dk1"/>
              </a:solidFill>
              <a:latin typeface="Calibri"/>
              <a:ea typeface="Calibri"/>
              <a:cs typeface="Calibri"/>
              <a:sym typeface="Calibri"/>
            </a:endParaRPr>
          </a:p>
        </p:txBody>
      </p:sp>
      <p:sp>
        <p:nvSpPr>
          <p:cNvPr id="36" name="Google Shape;989;p46">
            <a:extLst>
              <a:ext uri="{FF2B5EF4-FFF2-40B4-BE49-F238E27FC236}">
                <a16:creationId xmlns:a16="http://schemas.microsoft.com/office/drawing/2014/main" id="{AAEDBD45-65AF-49F6-A34F-3C1D71C557F1}"/>
              </a:ext>
            </a:extLst>
          </p:cNvPr>
          <p:cNvSpPr/>
          <p:nvPr/>
        </p:nvSpPr>
        <p:spPr>
          <a:xfrm>
            <a:off x="2785102" y="4999707"/>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rgbClr val="FF0000"/>
              </a:buClr>
              <a:buSzPts val="1800"/>
              <a:buFont typeface="Calibri"/>
              <a:buNone/>
            </a:pPr>
            <a:r>
              <a:rPr lang="en-GB" sz="1800" dirty="0">
                <a:solidFill>
                  <a:srgbClr val="FF0000"/>
                </a:solidFill>
                <a:latin typeface="Calibri"/>
                <a:ea typeface="Calibri"/>
                <a:cs typeface="Calibri"/>
                <a:sym typeface="Calibri"/>
              </a:rPr>
              <a:t>D</a:t>
            </a:r>
            <a:endParaRPr sz="1800" dirty="0">
              <a:solidFill>
                <a:schemeClr val="dk1"/>
              </a:solidFill>
              <a:latin typeface="Calibri"/>
              <a:ea typeface="Calibri"/>
              <a:cs typeface="Calibri"/>
              <a:sym typeface="Calibri"/>
            </a:endParaRPr>
          </a:p>
        </p:txBody>
      </p:sp>
      <p:sp>
        <p:nvSpPr>
          <p:cNvPr id="37" name="Google Shape;989;p46">
            <a:extLst>
              <a:ext uri="{FF2B5EF4-FFF2-40B4-BE49-F238E27FC236}">
                <a16:creationId xmlns:a16="http://schemas.microsoft.com/office/drawing/2014/main" id="{EE340F24-C3E9-4FBB-94D5-9F78A127E421}"/>
              </a:ext>
            </a:extLst>
          </p:cNvPr>
          <p:cNvSpPr/>
          <p:nvPr/>
        </p:nvSpPr>
        <p:spPr>
          <a:xfrm>
            <a:off x="2785102" y="5317207"/>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rgbClr val="FF0000"/>
              </a:buClr>
              <a:buSzPts val="1800"/>
              <a:buFont typeface="Calibri"/>
              <a:buNone/>
            </a:pPr>
            <a:r>
              <a:rPr lang="en-GB" sz="1800" dirty="0">
                <a:solidFill>
                  <a:srgbClr val="FF0000"/>
                </a:solidFill>
                <a:latin typeface="Calibri"/>
                <a:ea typeface="Calibri"/>
                <a:cs typeface="Calibri"/>
                <a:sym typeface="Calibri"/>
              </a:rPr>
              <a:t>E</a:t>
            </a:r>
            <a:endParaRPr sz="1800" dirty="0">
              <a:solidFill>
                <a:schemeClr val="dk1"/>
              </a:solidFill>
              <a:latin typeface="Calibri"/>
              <a:ea typeface="Calibri"/>
              <a:cs typeface="Calibri"/>
              <a:sym typeface="Calibri"/>
            </a:endParaRPr>
          </a:p>
        </p:txBody>
      </p:sp>
      <p:sp>
        <p:nvSpPr>
          <p:cNvPr id="38" name="Google Shape;991;p46">
            <a:extLst>
              <a:ext uri="{FF2B5EF4-FFF2-40B4-BE49-F238E27FC236}">
                <a16:creationId xmlns:a16="http://schemas.microsoft.com/office/drawing/2014/main" id="{E36016BE-B0A6-4880-8CC7-A0891511BBB6}"/>
              </a:ext>
            </a:extLst>
          </p:cNvPr>
          <p:cNvSpPr/>
          <p:nvPr/>
        </p:nvSpPr>
        <p:spPr>
          <a:xfrm>
            <a:off x="3061108" y="4019827"/>
            <a:ext cx="1193410" cy="21637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1" name="Google Shape;990;p46">
            <a:extLst>
              <a:ext uri="{FF2B5EF4-FFF2-40B4-BE49-F238E27FC236}">
                <a16:creationId xmlns:a16="http://schemas.microsoft.com/office/drawing/2014/main" id="{BA3B7639-3A6D-4E14-BD01-FFD3304A2498}"/>
              </a:ext>
            </a:extLst>
          </p:cNvPr>
          <p:cNvSpPr/>
          <p:nvPr/>
        </p:nvSpPr>
        <p:spPr>
          <a:xfrm>
            <a:off x="3061108" y="5037533"/>
            <a:ext cx="1193410" cy="21637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42" name="Google Shape;990;p46">
            <a:extLst>
              <a:ext uri="{FF2B5EF4-FFF2-40B4-BE49-F238E27FC236}">
                <a16:creationId xmlns:a16="http://schemas.microsoft.com/office/drawing/2014/main" id="{F7AC81A6-9A82-4956-B45A-C6D9014E5535}"/>
              </a:ext>
            </a:extLst>
          </p:cNvPr>
          <p:cNvSpPr/>
          <p:nvPr/>
        </p:nvSpPr>
        <p:spPr>
          <a:xfrm>
            <a:off x="3061108" y="5394528"/>
            <a:ext cx="1193410" cy="216378"/>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44" name="Google Shape;616;p32">
            <a:extLst>
              <a:ext uri="{FF2B5EF4-FFF2-40B4-BE49-F238E27FC236}">
                <a16:creationId xmlns:a16="http://schemas.microsoft.com/office/drawing/2014/main" id="{D367950B-ADB7-4D39-9603-EE5FFC886CE4}"/>
              </a:ext>
            </a:extLst>
          </p:cNvPr>
          <p:cNvPicPr preferRelativeResize="0"/>
          <p:nvPr/>
        </p:nvPicPr>
        <p:blipFill rotWithShape="1">
          <a:blip r:embed="rId8">
            <a:alphaModFix/>
          </a:blip>
          <a:srcRect/>
          <a:stretch/>
        </p:blipFill>
        <p:spPr>
          <a:xfrm>
            <a:off x="9581296" y="4697020"/>
            <a:ext cx="860521" cy="340513"/>
          </a:xfrm>
          <a:prstGeom prst="rect">
            <a:avLst/>
          </a:prstGeom>
          <a:noFill/>
          <a:ln>
            <a:noFill/>
          </a:ln>
        </p:spPr>
      </p:pic>
      <p:grpSp>
        <p:nvGrpSpPr>
          <p:cNvPr id="6" name="Group 5">
            <a:extLst>
              <a:ext uri="{FF2B5EF4-FFF2-40B4-BE49-F238E27FC236}">
                <a16:creationId xmlns:a16="http://schemas.microsoft.com/office/drawing/2014/main" id="{65AF73FD-9E5E-4C95-83E7-19ED6A553774}"/>
              </a:ext>
            </a:extLst>
          </p:cNvPr>
          <p:cNvGrpSpPr/>
          <p:nvPr/>
        </p:nvGrpSpPr>
        <p:grpSpPr>
          <a:xfrm>
            <a:off x="8306060" y="3116755"/>
            <a:ext cx="255167" cy="1372695"/>
            <a:chOff x="8243728" y="2977053"/>
            <a:chExt cx="317500" cy="1708020"/>
          </a:xfrm>
        </p:grpSpPr>
        <p:sp>
          <p:nvSpPr>
            <p:cNvPr id="43" name="Google Shape;917;p43">
              <a:extLst>
                <a:ext uri="{FF2B5EF4-FFF2-40B4-BE49-F238E27FC236}">
                  <a16:creationId xmlns:a16="http://schemas.microsoft.com/office/drawing/2014/main" id="{38C6ACC1-5E47-4508-9084-BEEC09CFB5F7}"/>
                </a:ext>
              </a:extLst>
            </p:cNvPr>
            <p:cNvSpPr/>
            <p:nvPr/>
          </p:nvSpPr>
          <p:spPr>
            <a:xfrm>
              <a:off x="8243728" y="2977053"/>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dirty="0">
                  <a:solidFill>
                    <a:srgbClr val="FF0000"/>
                  </a:solidFill>
                  <a:latin typeface="Calibri"/>
                  <a:ea typeface="Calibri"/>
                  <a:cs typeface="Calibri"/>
                  <a:sym typeface="Calibri"/>
                </a:rPr>
                <a:t>A</a:t>
              </a:r>
              <a:endParaRPr sz="1800" dirty="0">
                <a:solidFill>
                  <a:srgbClr val="FF0000"/>
                </a:solidFill>
                <a:latin typeface="Calibri"/>
                <a:ea typeface="Calibri"/>
                <a:cs typeface="Calibri"/>
                <a:sym typeface="Calibri"/>
              </a:endParaRPr>
            </a:p>
          </p:txBody>
        </p:sp>
        <p:sp>
          <p:nvSpPr>
            <p:cNvPr id="45" name="Google Shape;917;p43">
              <a:extLst>
                <a:ext uri="{FF2B5EF4-FFF2-40B4-BE49-F238E27FC236}">
                  <a16:creationId xmlns:a16="http://schemas.microsoft.com/office/drawing/2014/main" id="{74062934-BE4A-40A3-9DD1-F9245ADB7488}"/>
                </a:ext>
              </a:extLst>
            </p:cNvPr>
            <p:cNvSpPr/>
            <p:nvPr/>
          </p:nvSpPr>
          <p:spPr>
            <a:xfrm>
              <a:off x="8243728" y="3317395"/>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dirty="0">
                  <a:solidFill>
                    <a:srgbClr val="FF0000"/>
                  </a:solidFill>
                  <a:latin typeface="Calibri"/>
                  <a:ea typeface="Calibri"/>
                  <a:cs typeface="Calibri"/>
                  <a:sym typeface="Calibri"/>
                </a:rPr>
                <a:t>B</a:t>
              </a:r>
              <a:endParaRPr sz="1800" dirty="0">
                <a:solidFill>
                  <a:srgbClr val="FF0000"/>
                </a:solidFill>
                <a:latin typeface="Calibri"/>
                <a:ea typeface="Calibri"/>
                <a:cs typeface="Calibri"/>
                <a:sym typeface="Calibri"/>
              </a:endParaRPr>
            </a:p>
          </p:txBody>
        </p:sp>
        <p:sp>
          <p:nvSpPr>
            <p:cNvPr id="46" name="Google Shape;917;p43">
              <a:extLst>
                <a:ext uri="{FF2B5EF4-FFF2-40B4-BE49-F238E27FC236}">
                  <a16:creationId xmlns:a16="http://schemas.microsoft.com/office/drawing/2014/main" id="{86D2BD04-8783-4C7C-80F2-D4ACDB25D281}"/>
                </a:ext>
              </a:extLst>
            </p:cNvPr>
            <p:cNvSpPr/>
            <p:nvPr/>
          </p:nvSpPr>
          <p:spPr>
            <a:xfrm>
              <a:off x="8243728" y="3657737"/>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dirty="0">
                  <a:solidFill>
                    <a:srgbClr val="FF0000"/>
                  </a:solidFill>
                  <a:latin typeface="Calibri"/>
                  <a:ea typeface="Calibri"/>
                  <a:cs typeface="Calibri"/>
                  <a:sym typeface="Calibri"/>
                </a:rPr>
                <a:t>C</a:t>
              </a:r>
              <a:endParaRPr sz="1800" dirty="0">
                <a:solidFill>
                  <a:srgbClr val="FF0000"/>
                </a:solidFill>
                <a:latin typeface="Calibri"/>
                <a:ea typeface="Calibri"/>
                <a:cs typeface="Calibri"/>
                <a:sym typeface="Calibri"/>
              </a:endParaRPr>
            </a:p>
          </p:txBody>
        </p:sp>
        <p:sp>
          <p:nvSpPr>
            <p:cNvPr id="47" name="Google Shape;917;p43">
              <a:extLst>
                <a:ext uri="{FF2B5EF4-FFF2-40B4-BE49-F238E27FC236}">
                  <a16:creationId xmlns:a16="http://schemas.microsoft.com/office/drawing/2014/main" id="{F82B7A14-A133-41CB-A236-E57B78DBC52A}"/>
                </a:ext>
              </a:extLst>
            </p:cNvPr>
            <p:cNvSpPr/>
            <p:nvPr/>
          </p:nvSpPr>
          <p:spPr>
            <a:xfrm>
              <a:off x="8243728" y="3998079"/>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dirty="0">
                  <a:solidFill>
                    <a:srgbClr val="FF0000"/>
                  </a:solidFill>
                  <a:latin typeface="Calibri"/>
                  <a:ea typeface="Calibri"/>
                  <a:cs typeface="Calibri"/>
                  <a:sym typeface="Calibri"/>
                </a:rPr>
                <a:t>D</a:t>
              </a:r>
              <a:endParaRPr sz="1800" dirty="0">
                <a:solidFill>
                  <a:srgbClr val="FF0000"/>
                </a:solidFill>
                <a:latin typeface="Calibri"/>
                <a:ea typeface="Calibri"/>
                <a:cs typeface="Calibri"/>
                <a:sym typeface="Calibri"/>
              </a:endParaRPr>
            </a:p>
          </p:txBody>
        </p:sp>
        <p:sp>
          <p:nvSpPr>
            <p:cNvPr id="48" name="Google Shape;917;p43">
              <a:extLst>
                <a:ext uri="{FF2B5EF4-FFF2-40B4-BE49-F238E27FC236}">
                  <a16:creationId xmlns:a16="http://schemas.microsoft.com/office/drawing/2014/main" id="{6BB553A9-B655-461C-BDD7-C759CC00C75D}"/>
                </a:ext>
              </a:extLst>
            </p:cNvPr>
            <p:cNvSpPr/>
            <p:nvPr/>
          </p:nvSpPr>
          <p:spPr>
            <a:xfrm>
              <a:off x="8243728" y="4367573"/>
              <a:ext cx="317500" cy="317500"/>
            </a:xfrm>
            <a:prstGeom prst="ellipse">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FF0000"/>
                </a:buClr>
                <a:buSzPts val="1800"/>
                <a:buFont typeface="Calibri"/>
                <a:buNone/>
              </a:pPr>
              <a:r>
                <a:rPr lang="en-GB" sz="1800" dirty="0">
                  <a:solidFill>
                    <a:srgbClr val="FF0000"/>
                  </a:solidFill>
                  <a:latin typeface="Calibri"/>
                  <a:ea typeface="Calibri"/>
                  <a:cs typeface="Calibri"/>
                  <a:sym typeface="Calibri"/>
                </a:rPr>
                <a:t>E</a:t>
              </a:r>
              <a:endParaRPr sz="1800" dirty="0">
                <a:solidFill>
                  <a:srgbClr val="FF0000"/>
                </a:solidFill>
                <a:latin typeface="Calibri"/>
                <a:ea typeface="Calibri"/>
                <a:cs typeface="Calibri"/>
                <a:sym typeface="Calibri"/>
              </a:endParaRPr>
            </a:p>
          </p:txBody>
        </p:sp>
      </p:grpSp>
      <p:sp>
        <p:nvSpPr>
          <p:cNvPr id="50" name="Google Shape;984;p46">
            <a:extLst>
              <a:ext uri="{FF2B5EF4-FFF2-40B4-BE49-F238E27FC236}">
                <a16:creationId xmlns:a16="http://schemas.microsoft.com/office/drawing/2014/main" id="{BA80D469-1800-4C39-A71D-E95991E8AD6F}"/>
              </a:ext>
            </a:extLst>
          </p:cNvPr>
          <p:cNvSpPr/>
          <p:nvPr/>
        </p:nvSpPr>
        <p:spPr>
          <a:xfrm>
            <a:off x="5764233" y="559786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4</a:t>
            </a:r>
            <a:endParaRPr sz="1800" dirty="0">
              <a:solidFill>
                <a:schemeClr val="dk1"/>
              </a:solidFill>
              <a:latin typeface="Calibri"/>
              <a:ea typeface="Calibri"/>
              <a:cs typeface="Calibri"/>
              <a:sym typeface="Calibri"/>
            </a:endParaRPr>
          </a:p>
        </p:txBody>
      </p:sp>
      <p:sp>
        <p:nvSpPr>
          <p:cNvPr id="51" name="Google Shape;990;p46">
            <a:extLst>
              <a:ext uri="{FF2B5EF4-FFF2-40B4-BE49-F238E27FC236}">
                <a16:creationId xmlns:a16="http://schemas.microsoft.com/office/drawing/2014/main" id="{99C084FD-C355-4118-A5B7-34D03F8992AC}"/>
              </a:ext>
            </a:extLst>
          </p:cNvPr>
          <p:cNvSpPr/>
          <p:nvPr/>
        </p:nvSpPr>
        <p:spPr>
          <a:xfrm>
            <a:off x="5213350" y="5635069"/>
            <a:ext cx="525190" cy="197927"/>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dk1"/>
              </a:buClr>
              <a:buSzPts val="1800"/>
              <a:buFont typeface="Calibri"/>
              <a:buNone/>
            </a:pPr>
            <a:endParaRPr sz="1800" dirty="0">
              <a:solidFill>
                <a:schemeClr val="lt1"/>
              </a:solidFill>
              <a:latin typeface="Calibri"/>
              <a:ea typeface="Calibri"/>
              <a:cs typeface="Calibri"/>
              <a:sym typeface="Calibri"/>
            </a:endParaRPr>
          </a:p>
        </p:txBody>
      </p:sp>
      <p:sp>
        <p:nvSpPr>
          <p:cNvPr id="52" name="Google Shape;997;p46">
            <a:extLst>
              <a:ext uri="{FF2B5EF4-FFF2-40B4-BE49-F238E27FC236}">
                <a16:creationId xmlns:a16="http://schemas.microsoft.com/office/drawing/2014/main" id="{3C3BEBFD-7BDF-49FB-A28C-04BD8C623A66}"/>
              </a:ext>
            </a:extLst>
          </p:cNvPr>
          <p:cNvSpPr/>
          <p:nvPr/>
        </p:nvSpPr>
        <p:spPr>
          <a:xfrm>
            <a:off x="8243728" y="474614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4</a:t>
            </a:r>
            <a:endParaRPr sz="1800" dirty="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9"/>
        <p:cNvGrpSpPr/>
        <p:nvPr/>
      </p:nvGrpSpPr>
      <p:grpSpPr>
        <a:xfrm>
          <a:off x="0" y="0"/>
          <a:ext cx="0" cy="0"/>
          <a:chOff x="0" y="0"/>
          <a:chExt cx="0" cy="0"/>
        </a:xfrm>
      </p:grpSpPr>
      <p:sp>
        <p:nvSpPr>
          <p:cNvPr id="1010" name="Google Shape;1010;p47"/>
          <p:cNvSpPr txBox="1"/>
          <p:nvPr/>
        </p:nvSpPr>
        <p:spPr>
          <a:xfrm>
            <a:off x="8299631" y="980728"/>
            <a:ext cx="3892369" cy="4955203"/>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It opens the MAP Layer Window</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Search a layer by name</a:t>
            </a:r>
            <a:endParaRPr sz="1800" dirty="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dirty="0">
                <a:solidFill>
                  <a:schemeClr val="lt1"/>
                </a:solidFill>
                <a:latin typeface="Calibri"/>
                <a:ea typeface="Calibri"/>
                <a:cs typeface="Calibri"/>
                <a:sym typeface="Calibri"/>
              </a:rPr>
              <a:t>It opens the MAP Layer Window</a:t>
            </a: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Search a layer by  other properties</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A dedicated window is open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List of active layers on the post</a:t>
            </a:r>
            <a:endParaRPr sz="1600" b="1"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The layers pane</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Opacity</a:t>
            </a:r>
            <a:endParaRPr sz="1400" b="0" i="1" u="none" strike="noStrike" cap="none" dirty="0">
              <a:solidFill>
                <a:schemeClr val="accent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Layers order</a:t>
            </a:r>
            <a:endParaRPr sz="1400" b="0" i="1" u="none" strike="noStrike" cap="none" dirty="0">
              <a:solidFill>
                <a:schemeClr val="accent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Zoom around the objects of the layer</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Show / hide layer</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Disable  the layer</a:t>
            </a:r>
            <a:endParaRPr sz="1800" b="0" i="0" u="none" strike="noStrike" cap="none" dirty="0">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dirty="0">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sp>
        <p:nvSpPr>
          <p:cNvPr id="1011" name="Google Shape;1011;p47"/>
          <p:cNvSpPr/>
          <p:nvPr/>
        </p:nvSpPr>
        <p:spPr>
          <a:xfrm>
            <a:off x="8243728" y="117536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012" name="Google Shape;1012;p47"/>
          <p:cNvSpPr/>
          <p:nvPr/>
        </p:nvSpPr>
        <p:spPr>
          <a:xfrm>
            <a:off x="8243728" y="1942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13" name="Google Shape;1013;p47"/>
          <p:cNvSpPr/>
          <p:nvPr/>
        </p:nvSpPr>
        <p:spPr>
          <a:xfrm>
            <a:off x="8243728" y="23995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pic>
        <p:nvPicPr>
          <p:cNvPr id="1014" name="Google Shape;1014;p47"/>
          <p:cNvPicPr preferRelativeResize="0"/>
          <p:nvPr/>
        </p:nvPicPr>
        <p:blipFill rotWithShape="1">
          <a:blip r:embed="rId3">
            <a:alphaModFix/>
          </a:blip>
          <a:srcRect/>
          <a:stretch/>
        </p:blipFill>
        <p:spPr>
          <a:xfrm>
            <a:off x="9331203" y="1175366"/>
            <a:ext cx="397939" cy="360040"/>
          </a:xfrm>
          <a:prstGeom prst="ellipse">
            <a:avLst/>
          </a:prstGeom>
          <a:noFill/>
          <a:ln>
            <a:noFill/>
          </a:ln>
        </p:spPr>
      </p:pic>
      <p:pic>
        <p:nvPicPr>
          <p:cNvPr id="1015" name="Google Shape;1015;p47" descr="Map&#10;&#10;Description automatically generated"/>
          <p:cNvPicPr preferRelativeResize="0"/>
          <p:nvPr/>
        </p:nvPicPr>
        <p:blipFill rotWithShape="1">
          <a:blip r:embed="rId4">
            <a:alphaModFix/>
          </a:blip>
          <a:srcRect b="35198"/>
          <a:stretch/>
        </p:blipFill>
        <p:spPr>
          <a:xfrm>
            <a:off x="506389" y="2255863"/>
            <a:ext cx="6956314" cy="2541290"/>
          </a:xfrm>
          <a:prstGeom prst="rect">
            <a:avLst/>
          </a:prstGeom>
          <a:noFill/>
          <a:ln w="9525" cap="flat" cmpd="sng">
            <a:solidFill>
              <a:srgbClr val="222A35"/>
            </a:solidFill>
            <a:prstDash val="solid"/>
            <a:round/>
            <a:headEnd type="none" w="sm" len="sm"/>
            <a:tailEnd type="none" w="sm" len="sm"/>
          </a:ln>
        </p:spPr>
      </p:pic>
      <p:sp>
        <p:nvSpPr>
          <p:cNvPr id="1016" name="Google Shape;1016;p47"/>
          <p:cNvSpPr/>
          <p:nvPr/>
        </p:nvSpPr>
        <p:spPr>
          <a:xfrm>
            <a:off x="319688" y="252421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017" name="Google Shape;1017;p47"/>
          <p:cNvSpPr/>
          <p:nvPr/>
        </p:nvSpPr>
        <p:spPr>
          <a:xfrm>
            <a:off x="8243728" y="306896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018" name="Google Shape;1018;p47"/>
          <p:cNvSpPr/>
          <p:nvPr/>
        </p:nvSpPr>
        <p:spPr>
          <a:xfrm>
            <a:off x="8240973" y="357301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019" name="Google Shape;1019;p47"/>
          <p:cNvSpPr/>
          <p:nvPr/>
        </p:nvSpPr>
        <p:spPr>
          <a:xfrm>
            <a:off x="702510" y="2841713"/>
            <a:ext cx="706284" cy="515279"/>
          </a:xfrm>
          <a:prstGeom prst="rect">
            <a:avLst/>
          </a:prstGeom>
          <a:solidFill>
            <a:srgbClr val="C00000">
              <a:alpha val="15294"/>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020" name="Google Shape;1020;p47" descr="A picture containing graphical user interface&#10;&#10;Description automatically generated"/>
          <p:cNvPicPr preferRelativeResize="0"/>
          <p:nvPr/>
        </p:nvPicPr>
        <p:blipFill rotWithShape="1">
          <a:blip r:embed="rId5">
            <a:alphaModFix/>
          </a:blip>
          <a:srcRect/>
          <a:stretch/>
        </p:blipFill>
        <p:spPr>
          <a:xfrm>
            <a:off x="2243991" y="2793597"/>
            <a:ext cx="3563977" cy="998013"/>
          </a:xfrm>
          <a:prstGeom prst="rect">
            <a:avLst/>
          </a:prstGeom>
          <a:noFill/>
          <a:ln w="9525" cap="flat" cmpd="sng">
            <a:solidFill>
              <a:srgbClr val="FF0000"/>
            </a:solidFill>
            <a:prstDash val="solid"/>
            <a:round/>
            <a:headEnd type="none" w="sm" len="sm"/>
            <a:tailEnd type="none" w="sm" len="sm"/>
          </a:ln>
        </p:spPr>
      </p:pic>
      <p:sp>
        <p:nvSpPr>
          <p:cNvPr id="1021" name="Google Shape;1021;p47"/>
          <p:cNvSpPr/>
          <p:nvPr/>
        </p:nvSpPr>
        <p:spPr>
          <a:xfrm>
            <a:off x="1834421" y="3004143"/>
            <a:ext cx="243521" cy="188570"/>
          </a:xfrm>
          <a:prstGeom prst="rightArrow">
            <a:avLst>
              <a:gd name="adj1" fmla="val 50000"/>
              <a:gd name="adj2" fmla="val 50000"/>
            </a:avLst>
          </a:prstGeom>
          <a:solidFill>
            <a:schemeClr val="lt1"/>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1022" name="Google Shape;1022;p47"/>
          <p:cNvCxnSpPr/>
          <p:nvPr/>
        </p:nvCxnSpPr>
        <p:spPr>
          <a:xfrm flipH="1">
            <a:off x="2927648" y="3759938"/>
            <a:ext cx="346932" cy="824465"/>
          </a:xfrm>
          <a:prstGeom prst="straightConnector1">
            <a:avLst/>
          </a:prstGeom>
          <a:noFill/>
          <a:ln w="28575" cap="flat" cmpd="sng">
            <a:solidFill>
              <a:srgbClr val="FF0000"/>
            </a:solidFill>
            <a:prstDash val="solid"/>
            <a:miter lim="800000"/>
            <a:headEnd type="none" w="sm" len="sm"/>
            <a:tailEnd type="stealth" w="med" len="med"/>
          </a:ln>
        </p:spPr>
      </p:cxnSp>
      <p:sp>
        <p:nvSpPr>
          <p:cNvPr id="1023" name="Google Shape;1023;p47"/>
          <p:cNvSpPr txBox="1"/>
          <p:nvPr/>
        </p:nvSpPr>
        <p:spPr>
          <a:xfrm>
            <a:off x="319688" y="4663635"/>
            <a:ext cx="2880319" cy="523220"/>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2250" marR="0" lvl="0" indent="0" algn="l" rtl="0">
              <a:spcBef>
                <a:spcPts val="0"/>
              </a:spcBef>
              <a:spcAft>
                <a:spcPts val="0"/>
              </a:spcAft>
              <a:buClr>
                <a:srgbClr val="FF0000"/>
              </a:buClr>
              <a:buSzPts val="1400"/>
              <a:buFont typeface="Calibri"/>
              <a:buNone/>
            </a:pPr>
            <a:r>
              <a:rPr lang="en-GB" sz="1400" i="1">
                <a:solidFill>
                  <a:srgbClr val="FF0000"/>
                </a:solidFill>
                <a:latin typeface="Calibri"/>
                <a:ea typeface="Calibri"/>
                <a:cs typeface="Calibri"/>
                <a:sym typeface="Calibri"/>
              </a:rPr>
              <a:t>Set the degree of opacity of each layer on the map</a:t>
            </a:r>
            <a:endParaRPr sz="1400" i="1">
              <a:solidFill>
                <a:srgbClr val="FF0000"/>
              </a:solidFill>
              <a:latin typeface="Calibri"/>
              <a:ea typeface="Calibri"/>
              <a:cs typeface="Calibri"/>
              <a:sym typeface="Calibri"/>
            </a:endParaRPr>
          </a:p>
        </p:txBody>
      </p:sp>
      <p:sp>
        <p:nvSpPr>
          <p:cNvPr id="1024" name="Google Shape;1024;p47"/>
          <p:cNvSpPr/>
          <p:nvPr/>
        </p:nvSpPr>
        <p:spPr>
          <a:xfrm>
            <a:off x="4391834" y="1576830"/>
            <a:ext cx="3081919" cy="307736"/>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2250" marR="0" lvl="0" indent="0" algn="l" rtl="0">
              <a:spcBef>
                <a:spcPts val="0"/>
              </a:spcBef>
              <a:spcAft>
                <a:spcPts val="0"/>
              </a:spcAft>
              <a:buClr>
                <a:srgbClr val="FF0000"/>
              </a:buClr>
              <a:buSzPts val="1400"/>
              <a:buFont typeface="Calibri"/>
              <a:buNone/>
            </a:pPr>
            <a:r>
              <a:rPr lang="en-GB" sz="1400" i="1">
                <a:solidFill>
                  <a:srgbClr val="FF0000"/>
                </a:solidFill>
                <a:latin typeface="Calibri"/>
                <a:ea typeface="Calibri"/>
                <a:cs typeface="Calibri"/>
                <a:sym typeface="Calibri"/>
              </a:rPr>
              <a:t>De-activates the layer</a:t>
            </a:r>
            <a:endParaRPr sz="1400" i="1">
              <a:solidFill>
                <a:srgbClr val="FF0000"/>
              </a:solidFill>
              <a:latin typeface="Calibri"/>
              <a:ea typeface="Calibri"/>
              <a:cs typeface="Calibri"/>
              <a:sym typeface="Calibri"/>
            </a:endParaRPr>
          </a:p>
        </p:txBody>
      </p:sp>
      <p:cxnSp>
        <p:nvCxnSpPr>
          <p:cNvPr id="1025" name="Google Shape;1025;p47"/>
          <p:cNvCxnSpPr/>
          <p:nvPr/>
        </p:nvCxnSpPr>
        <p:spPr>
          <a:xfrm rot="10800000">
            <a:off x="2499788" y="2039021"/>
            <a:ext cx="2631511" cy="1059042"/>
          </a:xfrm>
          <a:prstGeom prst="straightConnector1">
            <a:avLst/>
          </a:prstGeom>
          <a:noFill/>
          <a:ln w="28575" cap="flat" cmpd="sng">
            <a:solidFill>
              <a:srgbClr val="FF0000"/>
            </a:solidFill>
            <a:prstDash val="solid"/>
            <a:miter lim="800000"/>
            <a:headEnd type="none" w="sm" len="sm"/>
            <a:tailEnd type="stealth" w="med" len="med"/>
          </a:ln>
        </p:spPr>
      </p:cxnSp>
      <p:cxnSp>
        <p:nvCxnSpPr>
          <p:cNvPr id="1026" name="Google Shape;1026;p47"/>
          <p:cNvCxnSpPr/>
          <p:nvPr/>
        </p:nvCxnSpPr>
        <p:spPr>
          <a:xfrm flipH="1">
            <a:off x="4025885" y="3635797"/>
            <a:ext cx="1267271" cy="1953443"/>
          </a:xfrm>
          <a:prstGeom prst="straightConnector1">
            <a:avLst/>
          </a:prstGeom>
          <a:noFill/>
          <a:ln w="28575" cap="flat" cmpd="sng">
            <a:solidFill>
              <a:srgbClr val="FF0000"/>
            </a:solidFill>
            <a:prstDash val="solid"/>
            <a:miter lim="800000"/>
            <a:headEnd type="none" w="sm" len="sm"/>
            <a:tailEnd type="stealth" w="med" len="med"/>
          </a:ln>
        </p:spPr>
      </p:cxnSp>
      <p:cxnSp>
        <p:nvCxnSpPr>
          <p:cNvPr id="1027" name="Google Shape;1027;p47"/>
          <p:cNvCxnSpPr/>
          <p:nvPr/>
        </p:nvCxnSpPr>
        <p:spPr>
          <a:xfrm>
            <a:off x="5599143" y="3605283"/>
            <a:ext cx="607339" cy="1408712"/>
          </a:xfrm>
          <a:prstGeom prst="straightConnector1">
            <a:avLst/>
          </a:prstGeom>
          <a:noFill/>
          <a:ln w="28575" cap="flat" cmpd="sng">
            <a:solidFill>
              <a:srgbClr val="FF0000"/>
            </a:solidFill>
            <a:prstDash val="solid"/>
            <a:miter lim="800000"/>
            <a:headEnd type="none" w="sm" len="sm"/>
            <a:tailEnd type="stealth" w="med" len="med"/>
          </a:ln>
        </p:spPr>
      </p:cxnSp>
      <p:cxnSp>
        <p:nvCxnSpPr>
          <p:cNvPr id="1028" name="Google Shape;1028;p47"/>
          <p:cNvCxnSpPr/>
          <p:nvPr/>
        </p:nvCxnSpPr>
        <p:spPr>
          <a:xfrm rot="10800000" flipH="1">
            <a:off x="5695839" y="2100050"/>
            <a:ext cx="204656" cy="904093"/>
          </a:xfrm>
          <a:prstGeom prst="straightConnector1">
            <a:avLst/>
          </a:prstGeom>
          <a:noFill/>
          <a:ln w="28575" cap="flat" cmpd="sng">
            <a:solidFill>
              <a:srgbClr val="FF0000"/>
            </a:solidFill>
            <a:prstDash val="solid"/>
            <a:miter lim="800000"/>
            <a:headEnd type="none" w="sm" len="sm"/>
            <a:tailEnd type="stealth" w="med" len="med"/>
          </a:ln>
        </p:spPr>
      </p:cxnSp>
      <p:sp>
        <p:nvSpPr>
          <p:cNvPr id="1029" name="Google Shape;1029;p47"/>
          <p:cNvSpPr txBox="1"/>
          <p:nvPr/>
        </p:nvSpPr>
        <p:spPr>
          <a:xfrm>
            <a:off x="2033250" y="5668472"/>
            <a:ext cx="3005695" cy="307777"/>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2250" marR="0" lvl="0" indent="0" algn="l" rtl="0">
              <a:spcBef>
                <a:spcPts val="0"/>
              </a:spcBef>
              <a:spcAft>
                <a:spcPts val="0"/>
              </a:spcAft>
              <a:buClr>
                <a:srgbClr val="FF0000"/>
              </a:buClr>
              <a:buSzPts val="1400"/>
              <a:buFont typeface="Calibri"/>
              <a:buNone/>
            </a:pPr>
            <a:r>
              <a:rPr lang="en-GB" sz="1400" i="1">
                <a:solidFill>
                  <a:srgbClr val="FF0000"/>
                </a:solidFill>
                <a:latin typeface="Calibri"/>
                <a:ea typeface="Calibri"/>
                <a:cs typeface="Calibri"/>
                <a:sym typeface="Calibri"/>
              </a:rPr>
              <a:t>Zoom around the objects of the layer</a:t>
            </a:r>
            <a:endParaRPr sz="1800">
              <a:solidFill>
                <a:schemeClr val="dk1"/>
              </a:solidFill>
              <a:latin typeface="Calibri"/>
              <a:ea typeface="Calibri"/>
              <a:cs typeface="Calibri"/>
              <a:sym typeface="Calibri"/>
            </a:endParaRPr>
          </a:p>
        </p:txBody>
      </p:sp>
      <p:sp>
        <p:nvSpPr>
          <p:cNvPr id="1030" name="Google Shape;1030;p47"/>
          <p:cNvSpPr txBox="1"/>
          <p:nvPr/>
        </p:nvSpPr>
        <p:spPr>
          <a:xfrm>
            <a:off x="4720901" y="5127281"/>
            <a:ext cx="3001527" cy="307777"/>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2250" marR="0" lvl="0" indent="0" algn="l" rtl="0">
              <a:spcBef>
                <a:spcPts val="0"/>
              </a:spcBef>
              <a:spcAft>
                <a:spcPts val="0"/>
              </a:spcAft>
              <a:buClr>
                <a:srgbClr val="FF0000"/>
              </a:buClr>
              <a:buSzPts val="1400"/>
              <a:buFont typeface="Calibri"/>
              <a:buNone/>
            </a:pPr>
            <a:r>
              <a:rPr lang="en-GB" sz="1400" i="1">
                <a:solidFill>
                  <a:srgbClr val="FF0000"/>
                </a:solidFill>
                <a:latin typeface="Calibri"/>
                <a:ea typeface="Calibri"/>
                <a:cs typeface="Calibri"/>
                <a:sym typeface="Calibri"/>
              </a:rPr>
              <a:t>Show / hide layer on the map</a:t>
            </a:r>
            <a:endParaRPr sz="1400" i="1">
              <a:solidFill>
                <a:srgbClr val="FF0000"/>
              </a:solidFill>
              <a:latin typeface="Calibri"/>
              <a:ea typeface="Calibri"/>
              <a:cs typeface="Calibri"/>
              <a:sym typeface="Calibri"/>
            </a:endParaRPr>
          </a:p>
        </p:txBody>
      </p:sp>
      <p:pic>
        <p:nvPicPr>
          <p:cNvPr id="1031" name="Google Shape;1031;p47"/>
          <p:cNvPicPr preferRelativeResize="0"/>
          <p:nvPr/>
        </p:nvPicPr>
        <p:blipFill rotWithShape="1">
          <a:blip r:embed="rId6">
            <a:alphaModFix/>
          </a:blip>
          <a:srcRect/>
          <a:stretch/>
        </p:blipFill>
        <p:spPr>
          <a:xfrm>
            <a:off x="10115716" y="3933056"/>
            <a:ext cx="755650" cy="127000"/>
          </a:xfrm>
          <a:prstGeom prst="rect">
            <a:avLst/>
          </a:prstGeom>
          <a:noFill/>
          <a:ln>
            <a:noFill/>
          </a:ln>
        </p:spPr>
      </p:pic>
      <p:pic>
        <p:nvPicPr>
          <p:cNvPr id="1032" name="Google Shape;1032;p47"/>
          <p:cNvPicPr preferRelativeResize="0"/>
          <p:nvPr/>
        </p:nvPicPr>
        <p:blipFill rotWithShape="1">
          <a:blip r:embed="rId7">
            <a:alphaModFix/>
          </a:blip>
          <a:srcRect/>
          <a:stretch/>
        </p:blipFill>
        <p:spPr>
          <a:xfrm>
            <a:off x="10316649" y="4699868"/>
            <a:ext cx="177800" cy="241300"/>
          </a:xfrm>
          <a:prstGeom prst="rect">
            <a:avLst/>
          </a:prstGeom>
          <a:noFill/>
          <a:ln>
            <a:noFill/>
          </a:ln>
        </p:spPr>
      </p:pic>
      <p:pic>
        <p:nvPicPr>
          <p:cNvPr id="1033" name="Google Shape;1033;p47"/>
          <p:cNvPicPr preferRelativeResize="0"/>
          <p:nvPr/>
        </p:nvPicPr>
        <p:blipFill rotWithShape="1">
          <a:blip r:embed="rId8">
            <a:alphaModFix/>
          </a:blip>
          <a:srcRect/>
          <a:stretch/>
        </p:blipFill>
        <p:spPr>
          <a:xfrm>
            <a:off x="10293796" y="4534644"/>
            <a:ext cx="266700" cy="190500"/>
          </a:xfrm>
          <a:prstGeom prst="rect">
            <a:avLst/>
          </a:prstGeom>
          <a:noFill/>
          <a:ln>
            <a:noFill/>
          </a:ln>
        </p:spPr>
      </p:pic>
      <p:pic>
        <p:nvPicPr>
          <p:cNvPr id="1034" name="Google Shape;1034;p47"/>
          <p:cNvPicPr preferRelativeResize="0"/>
          <p:nvPr/>
        </p:nvPicPr>
        <p:blipFill rotWithShape="1">
          <a:blip r:embed="rId9">
            <a:alphaModFix/>
          </a:blip>
          <a:srcRect/>
          <a:stretch/>
        </p:blipFill>
        <p:spPr>
          <a:xfrm>
            <a:off x="11784632" y="4273516"/>
            <a:ext cx="248675" cy="274851"/>
          </a:xfrm>
          <a:prstGeom prst="rect">
            <a:avLst/>
          </a:prstGeom>
          <a:noFill/>
          <a:ln>
            <a:noFill/>
          </a:ln>
        </p:spPr>
      </p:pic>
      <p:pic>
        <p:nvPicPr>
          <p:cNvPr id="1035" name="Google Shape;1035;p47"/>
          <p:cNvPicPr preferRelativeResize="0"/>
          <p:nvPr/>
        </p:nvPicPr>
        <p:blipFill rotWithShape="1">
          <a:blip r:embed="rId10">
            <a:alphaModFix/>
          </a:blip>
          <a:srcRect/>
          <a:stretch/>
        </p:blipFill>
        <p:spPr>
          <a:xfrm>
            <a:off x="10158757" y="4026120"/>
            <a:ext cx="304800" cy="292100"/>
          </a:xfrm>
          <a:prstGeom prst="rect">
            <a:avLst/>
          </a:prstGeom>
          <a:noFill/>
          <a:ln>
            <a:noFill/>
          </a:ln>
        </p:spPr>
      </p:pic>
      <p:sp>
        <p:nvSpPr>
          <p:cNvPr id="1036" name="Google Shape;1036;p47"/>
          <p:cNvSpPr/>
          <p:nvPr/>
        </p:nvSpPr>
        <p:spPr>
          <a:xfrm>
            <a:off x="1199457" y="1641777"/>
            <a:ext cx="1872207" cy="307777"/>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1" indent="0" algn="l" rtl="0">
              <a:spcBef>
                <a:spcPts val="0"/>
              </a:spcBef>
              <a:spcAft>
                <a:spcPts val="0"/>
              </a:spcAft>
              <a:buClr>
                <a:srgbClr val="FF0000"/>
              </a:buClr>
              <a:buSzPts val="1400"/>
              <a:buFont typeface="Calibri"/>
              <a:buNone/>
            </a:pPr>
            <a:r>
              <a:rPr lang="en-GB" sz="1400" b="0" i="1" u="none" strike="noStrike" cap="none">
                <a:solidFill>
                  <a:srgbClr val="FF0000"/>
                </a:solidFill>
                <a:latin typeface="Calibri"/>
                <a:ea typeface="Calibri"/>
                <a:cs typeface="Calibri"/>
                <a:sym typeface="Calibri"/>
              </a:rPr>
              <a:t>Order the layers</a:t>
            </a:r>
            <a:endParaRPr sz="1400" b="0" i="1" u="none" strike="noStrike" cap="none">
              <a:solidFill>
                <a:srgbClr val="FF0000"/>
              </a:solidFill>
              <a:latin typeface="Calibri"/>
              <a:ea typeface="Calibri"/>
              <a:cs typeface="Calibri"/>
              <a:sym typeface="Calibri"/>
            </a:endParaRPr>
          </a:p>
        </p:txBody>
      </p:sp>
      <p:sp>
        <p:nvSpPr>
          <p:cNvPr id="1038" name="Google Shape;1038;p47"/>
          <p:cNvSpPr txBox="1"/>
          <p:nvPr/>
        </p:nvSpPr>
        <p:spPr>
          <a:xfrm>
            <a:off x="838200" y="365125"/>
            <a:ext cx="5833864" cy="748567"/>
          </a:xfrm>
          <a:prstGeom prst="rect">
            <a:avLst/>
          </a:prstGeom>
          <a:noFill/>
          <a:ln>
            <a:noFill/>
          </a:ln>
        </p:spPr>
        <p:txBody>
          <a:bodyPr spcFirstLastPara="1" wrap="square" lIns="91425" tIns="91425" rIns="91425" bIns="91425" anchor="ctr" anchorCtr="0">
            <a:normAutofit/>
          </a:bodyPr>
          <a:lstStyle/>
          <a:p>
            <a:pPr marL="0" marR="0" lvl="0" indent="0" algn="l" rtl="0">
              <a:lnSpc>
                <a:spcPct val="7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Horizontal Menu</a:t>
            </a:r>
            <a:br>
              <a:rPr lang="en-GB" sz="1620">
                <a:solidFill>
                  <a:schemeClr val="dk1"/>
                </a:solidFill>
                <a:latin typeface="Calibri"/>
                <a:ea typeface="Calibri"/>
                <a:cs typeface="Calibri"/>
                <a:sym typeface="Calibri"/>
              </a:rPr>
            </a:br>
            <a:r>
              <a:rPr lang="en-GB" sz="1620">
                <a:solidFill>
                  <a:schemeClr val="dk1"/>
                </a:solidFill>
                <a:latin typeface="Calibri"/>
                <a:ea typeface="Calibri"/>
                <a:cs typeface="Calibri"/>
                <a:sym typeface="Calibri"/>
              </a:rPr>
              <a:t>MAP Layers – Managing the active layers</a:t>
            </a:r>
            <a:endParaRPr sz="1620">
              <a:solidFill>
                <a:schemeClr val="dk1"/>
              </a:solidFill>
              <a:latin typeface="Calibri"/>
              <a:ea typeface="Calibri"/>
              <a:cs typeface="Calibri"/>
              <a:sym typeface="Calibri"/>
            </a:endParaRPr>
          </a:p>
        </p:txBody>
      </p:sp>
      <p:sp>
        <p:nvSpPr>
          <p:cNvPr id="1039" name="Google Shape;1039;p47"/>
          <p:cNvSpPr txBox="1"/>
          <p:nvPr/>
        </p:nvSpPr>
        <p:spPr>
          <a:xfrm>
            <a:off x="258514" y="3625279"/>
            <a:ext cx="132269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400"/>
              <a:buFont typeface="Calibri"/>
              <a:buNone/>
            </a:pPr>
            <a:r>
              <a:rPr lang="en-GB" sz="1400" i="1">
                <a:solidFill>
                  <a:srgbClr val="FF0000"/>
                </a:solidFill>
                <a:latin typeface="Calibri"/>
                <a:ea typeface="Calibri"/>
                <a:cs typeface="Calibri"/>
                <a:sym typeface="Calibri"/>
              </a:rPr>
              <a:t>Type and name of layer </a:t>
            </a:r>
            <a:endParaRPr sz="1800">
              <a:solidFill>
                <a:schemeClr val="dk1"/>
              </a:solidFill>
              <a:latin typeface="Calibri"/>
              <a:ea typeface="Calibri"/>
              <a:cs typeface="Calibri"/>
              <a:sym typeface="Calibri"/>
            </a:endParaRPr>
          </a:p>
        </p:txBody>
      </p:sp>
      <p:cxnSp>
        <p:nvCxnSpPr>
          <p:cNvPr id="1040" name="Google Shape;1040;p47"/>
          <p:cNvCxnSpPr/>
          <p:nvPr/>
        </p:nvCxnSpPr>
        <p:spPr>
          <a:xfrm rot="10800000">
            <a:off x="797424" y="3192713"/>
            <a:ext cx="40776" cy="443084"/>
          </a:xfrm>
          <a:prstGeom prst="straightConnector1">
            <a:avLst/>
          </a:prstGeom>
          <a:noFill/>
          <a:ln w="28575" cap="flat" cmpd="sng">
            <a:solidFill>
              <a:srgbClr val="FF0000"/>
            </a:solidFill>
            <a:prstDash val="solid"/>
            <a:miter lim="800000"/>
            <a:headEnd type="none" w="sm" len="sm"/>
            <a:tailEnd type="stealth" w="med" len="med"/>
          </a:ln>
        </p:spPr>
      </p:cxnSp>
      <p:pic>
        <p:nvPicPr>
          <p:cNvPr id="1041" name="Google Shape;1041;p47"/>
          <p:cNvPicPr preferRelativeResize="0"/>
          <p:nvPr/>
        </p:nvPicPr>
        <p:blipFill rotWithShape="1">
          <a:blip r:embed="rId3">
            <a:alphaModFix/>
          </a:blip>
          <a:srcRect/>
          <a:stretch/>
        </p:blipFill>
        <p:spPr>
          <a:xfrm>
            <a:off x="4460550" y="734936"/>
            <a:ext cx="397939" cy="360040"/>
          </a:xfrm>
          <a:prstGeom prst="ellipse">
            <a:avLst/>
          </a:prstGeom>
          <a:noFill/>
          <a:ln>
            <a:noFill/>
          </a:ln>
        </p:spPr>
      </p:pic>
      <p:pic>
        <p:nvPicPr>
          <p:cNvPr id="34" name="Picture 33">
            <a:extLst>
              <a:ext uri="{FF2B5EF4-FFF2-40B4-BE49-F238E27FC236}">
                <a16:creationId xmlns:a16="http://schemas.microsoft.com/office/drawing/2014/main" id="{D595EBC4-0227-4970-8D75-0C9D3DB43D9E}"/>
              </a:ext>
            </a:extLst>
          </p:cNvPr>
          <p:cNvPicPr>
            <a:picLocks noChangeAspect="1"/>
          </p:cNvPicPr>
          <p:nvPr/>
        </p:nvPicPr>
        <p:blipFill>
          <a:blip r:embed="rId11"/>
          <a:stretch>
            <a:fillRect/>
          </a:stretch>
        </p:blipFill>
        <p:spPr>
          <a:xfrm>
            <a:off x="2260157" y="2489405"/>
            <a:ext cx="323548" cy="147307"/>
          </a:xfrm>
          <a:prstGeom prst="rect">
            <a:avLst/>
          </a:prstGeom>
        </p:spPr>
      </p:pic>
      <p:sp>
        <p:nvSpPr>
          <p:cNvPr id="1037" name="Google Shape;1037;p47"/>
          <p:cNvSpPr/>
          <p:nvPr/>
        </p:nvSpPr>
        <p:spPr>
          <a:xfrm>
            <a:off x="2041377" y="259523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7"/>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nodeType="afterEffect">
                                  <p:stCondLst>
                                    <p:cond delay="0"/>
                                  </p:stCondLst>
                                  <p:childTnLst>
                                    <p:set>
                                      <p:cBhvr>
                                        <p:cTn id="11" dur="1" fill="hold">
                                          <p:stCondLst>
                                            <p:cond delay="0"/>
                                          </p:stCondLst>
                                        </p:cTn>
                                        <p:tgtEl>
                                          <p:spTgt spid="1031"/>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2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020"/>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022"/>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2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35"/>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1"/>
                                          </p:stCondLst>
                                        </p:cTn>
                                        <p:tgtEl>
                                          <p:spTgt spid="1022"/>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1036"/>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1"/>
                                          </p:stCondLst>
                                        </p:cTn>
                                        <p:tgtEl>
                                          <p:spTgt spid="1023"/>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1025"/>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34"/>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1"/>
                                          </p:stCondLst>
                                        </p:cTn>
                                        <p:tgtEl>
                                          <p:spTgt spid="1025"/>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1"/>
                                          </p:stCondLst>
                                        </p:cTn>
                                        <p:tgtEl>
                                          <p:spTgt spid="1036"/>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1026"/>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02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033"/>
                                        </p:tgtEl>
                                        <p:attrNameLst>
                                          <p:attrName>style.visibility</p:attrName>
                                        </p:attrNameLst>
                                      </p:cBhvr>
                                      <p:to>
                                        <p:strVal val="visible"/>
                                      </p:to>
                                    </p:set>
                                  </p:childTnLst>
                                </p:cTn>
                              </p:par>
                              <p:par>
                                <p:cTn id="48" presetID="1" presetClass="exit" presetSubtype="0" fill="hold" nodeType="withEffect">
                                  <p:stCondLst>
                                    <p:cond delay="0"/>
                                  </p:stCondLst>
                                  <p:childTnLst>
                                    <p:set>
                                      <p:cBhvr>
                                        <p:cTn id="49" dur="1" fill="hold">
                                          <p:stCondLst>
                                            <p:cond delay="1"/>
                                          </p:stCondLst>
                                        </p:cTn>
                                        <p:tgtEl>
                                          <p:spTgt spid="1026"/>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1"/>
                                          </p:stCondLst>
                                        </p:cTn>
                                        <p:tgtEl>
                                          <p:spTgt spid="1029"/>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030"/>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027"/>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032"/>
                                        </p:tgtEl>
                                        <p:attrNameLst>
                                          <p:attrName>style.visibility</p:attrName>
                                        </p:attrNameLst>
                                      </p:cBhvr>
                                      <p:to>
                                        <p:strVal val="visible"/>
                                      </p:to>
                                    </p:set>
                                  </p:childTnLst>
                                </p:cTn>
                              </p:par>
                              <p:par>
                                <p:cTn id="60" presetID="1" presetClass="exit" presetSubtype="0" fill="hold" nodeType="withEffect">
                                  <p:stCondLst>
                                    <p:cond delay="0"/>
                                  </p:stCondLst>
                                  <p:childTnLst>
                                    <p:set>
                                      <p:cBhvr>
                                        <p:cTn id="61" dur="1" fill="hold">
                                          <p:stCondLst>
                                            <p:cond delay="1"/>
                                          </p:stCondLst>
                                        </p:cTn>
                                        <p:tgtEl>
                                          <p:spTgt spid="1027"/>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1"/>
                                          </p:stCondLst>
                                        </p:cTn>
                                        <p:tgtEl>
                                          <p:spTgt spid="1030"/>
                                        </p:tgtEl>
                                        <p:attrNameLst>
                                          <p:attrName>style.visibility</p:attrName>
                                        </p:attrNameLst>
                                      </p:cBhvr>
                                      <p:to>
                                        <p:strVal val="hidden"/>
                                      </p:to>
                                    </p:set>
                                  </p:childTnLst>
                                </p:cTn>
                              </p:par>
                              <p:par>
                                <p:cTn id="64" presetID="1" presetClass="entr" presetSubtype="0" fill="hold" nodeType="withEffect">
                                  <p:stCondLst>
                                    <p:cond delay="0"/>
                                  </p:stCondLst>
                                  <p:childTnLst>
                                    <p:set>
                                      <p:cBhvr>
                                        <p:cTn id="65" dur="1" fill="hold">
                                          <p:stCondLst>
                                            <p:cond delay="0"/>
                                          </p:stCondLst>
                                        </p:cTn>
                                        <p:tgtEl>
                                          <p:spTgt spid="1028"/>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48"/>
          <p:cNvSpPr txBox="1"/>
          <p:nvPr/>
        </p:nvSpPr>
        <p:spPr>
          <a:xfrm>
            <a:off x="8299631" y="979200"/>
            <a:ext cx="3892369" cy="590931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MAP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Find a layer by name</a:t>
            </a:r>
            <a:endParaRPr sz="18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Find a layer by  other properties</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window is open</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List of active layers on the post</a:t>
            </a:r>
            <a:endParaRPr sz="16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The layers pane</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Opactity</a:t>
            </a:r>
            <a:endParaRPr sz="1400" b="0" i="1" u="none" strike="noStrike" cap="none">
              <a:solidFill>
                <a:schemeClr val="accent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Layers order</a:t>
            </a:r>
            <a:endParaRPr sz="1400" b="0" i="1" u="none" strike="noStrike" cap="none">
              <a:solidFill>
                <a:schemeClr val="accent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Zoom around the objects of the layer</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Show / hide layer</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Disable  the layer</a:t>
            </a:r>
            <a:endParaRPr sz="1800" b="0" i="0" u="none" strike="noStrike" cap="none">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Adapt the width of the Layers Map Window</a:t>
            </a: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On the right limit, press the left button of the mouse and change it to the right or left</a:t>
            </a: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Close the Layers Map Window</a:t>
            </a: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pic>
        <p:nvPicPr>
          <p:cNvPr id="1048" name="Google Shape;1048;p48"/>
          <p:cNvPicPr preferRelativeResize="0"/>
          <p:nvPr/>
        </p:nvPicPr>
        <p:blipFill rotWithShape="1">
          <a:blip r:embed="rId3">
            <a:alphaModFix/>
          </a:blip>
          <a:srcRect/>
          <a:stretch/>
        </p:blipFill>
        <p:spPr>
          <a:xfrm>
            <a:off x="9331203" y="1173600"/>
            <a:ext cx="397939" cy="360040"/>
          </a:xfrm>
          <a:prstGeom prst="ellipse">
            <a:avLst/>
          </a:prstGeom>
          <a:noFill/>
          <a:ln>
            <a:noFill/>
          </a:ln>
        </p:spPr>
      </p:pic>
      <p:pic>
        <p:nvPicPr>
          <p:cNvPr id="1049" name="Google Shape;1049;p48" descr="Map&#10;&#10;Description automatically generated"/>
          <p:cNvPicPr preferRelativeResize="0"/>
          <p:nvPr/>
        </p:nvPicPr>
        <p:blipFill rotWithShape="1">
          <a:blip r:embed="rId4">
            <a:alphaModFix/>
          </a:blip>
          <a:srcRect b="35198"/>
          <a:stretch/>
        </p:blipFill>
        <p:spPr>
          <a:xfrm>
            <a:off x="506389" y="2255863"/>
            <a:ext cx="6956314" cy="2541290"/>
          </a:xfrm>
          <a:prstGeom prst="rect">
            <a:avLst/>
          </a:prstGeom>
          <a:noFill/>
          <a:ln w="9525" cap="flat" cmpd="sng">
            <a:solidFill>
              <a:srgbClr val="222A35"/>
            </a:solidFill>
            <a:prstDash val="solid"/>
            <a:round/>
            <a:headEnd type="none" w="sm" len="sm"/>
            <a:tailEnd type="none" w="sm" len="sm"/>
          </a:ln>
        </p:spPr>
      </p:pic>
      <p:pic>
        <p:nvPicPr>
          <p:cNvPr id="1050" name="Google Shape;1050;p48" descr="Festival de Ciência: Programa"/>
          <p:cNvPicPr preferRelativeResize="0"/>
          <p:nvPr/>
        </p:nvPicPr>
        <p:blipFill rotWithShape="1">
          <a:blip r:embed="rId5">
            <a:alphaModFix/>
          </a:blip>
          <a:srcRect/>
          <a:stretch/>
        </p:blipFill>
        <p:spPr>
          <a:xfrm>
            <a:off x="1578975" y="3478006"/>
            <a:ext cx="317500" cy="317500"/>
          </a:xfrm>
          <a:prstGeom prst="rect">
            <a:avLst/>
          </a:prstGeom>
          <a:noFill/>
          <a:ln>
            <a:noFill/>
          </a:ln>
        </p:spPr>
      </p:pic>
      <p:cxnSp>
        <p:nvCxnSpPr>
          <p:cNvPr id="1051" name="Google Shape;1051;p48"/>
          <p:cNvCxnSpPr/>
          <p:nvPr/>
        </p:nvCxnSpPr>
        <p:spPr>
          <a:xfrm>
            <a:off x="1461285" y="3846314"/>
            <a:ext cx="576064" cy="0"/>
          </a:xfrm>
          <a:prstGeom prst="straightConnector1">
            <a:avLst/>
          </a:prstGeom>
          <a:noFill/>
          <a:ln w="9525" cap="flat" cmpd="sng">
            <a:solidFill>
              <a:srgbClr val="FF0000"/>
            </a:solidFill>
            <a:prstDash val="solid"/>
            <a:miter lim="800000"/>
            <a:headEnd type="stealth" w="med" len="med"/>
            <a:tailEnd type="stealth" w="med" len="med"/>
          </a:ln>
        </p:spPr>
      </p:cxnSp>
      <p:sp>
        <p:nvSpPr>
          <p:cNvPr id="1052" name="Google Shape;1052;p48"/>
          <p:cNvSpPr/>
          <p:nvPr/>
        </p:nvSpPr>
        <p:spPr>
          <a:xfrm>
            <a:off x="1205519" y="342900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1053" name="Google Shape;1053;p48" descr="Festival de Ciência: Programa"/>
          <p:cNvPicPr preferRelativeResize="0"/>
          <p:nvPr/>
        </p:nvPicPr>
        <p:blipFill rotWithShape="1">
          <a:blip r:embed="rId5">
            <a:alphaModFix/>
          </a:blip>
          <a:srcRect/>
          <a:stretch/>
        </p:blipFill>
        <p:spPr>
          <a:xfrm>
            <a:off x="11625882" y="5117463"/>
            <a:ext cx="317500" cy="317500"/>
          </a:xfrm>
          <a:prstGeom prst="rect">
            <a:avLst/>
          </a:prstGeom>
          <a:noFill/>
          <a:ln>
            <a:noFill/>
          </a:ln>
        </p:spPr>
      </p:pic>
      <p:sp>
        <p:nvSpPr>
          <p:cNvPr id="1054" name="Google Shape;1054;p48"/>
          <p:cNvSpPr/>
          <p:nvPr/>
        </p:nvSpPr>
        <p:spPr>
          <a:xfrm>
            <a:off x="8240973" y="620784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pic>
        <p:nvPicPr>
          <p:cNvPr id="1055" name="Google Shape;1055;p48"/>
          <p:cNvPicPr preferRelativeResize="0"/>
          <p:nvPr/>
        </p:nvPicPr>
        <p:blipFill rotWithShape="1">
          <a:blip r:embed="rId6">
            <a:alphaModFix/>
          </a:blip>
          <a:srcRect/>
          <a:stretch/>
        </p:blipFill>
        <p:spPr>
          <a:xfrm>
            <a:off x="11280576" y="6347544"/>
            <a:ext cx="241300" cy="177800"/>
          </a:xfrm>
          <a:prstGeom prst="rect">
            <a:avLst/>
          </a:prstGeom>
          <a:noFill/>
          <a:ln>
            <a:noFill/>
          </a:ln>
        </p:spPr>
      </p:pic>
      <p:sp>
        <p:nvSpPr>
          <p:cNvPr id="1056" name="Google Shape;1056;p48"/>
          <p:cNvSpPr/>
          <p:nvPr/>
        </p:nvSpPr>
        <p:spPr>
          <a:xfrm>
            <a:off x="1302535" y="206084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7</a:t>
            </a:r>
            <a:endParaRPr sz="1800">
              <a:solidFill>
                <a:schemeClr val="dk1"/>
              </a:solidFill>
              <a:latin typeface="Calibri"/>
              <a:ea typeface="Calibri"/>
              <a:cs typeface="Calibri"/>
              <a:sym typeface="Calibri"/>
            </a:endParaRPr>
          </a:p>
        </p:txBody>
      </p:sp>
      <p:cxnSp>
        <p:nvCxnSpPr>
          <p:cNvPr id="1057" name="Google Shape;1057;p48"/>
          <p:cNvCxnSpPr/>
          <p:nvPr/>
        </p:nvCxnSpPr>
        <p:spPr>
          <a:xfrm>
            <a:off x="1523019" y="2397600"/>
            <a:ext cx="214706" cy="0"/>
          </a:xfrm>
          <a:prstGeom prst="straightConnector1">
            <a:avLst/>
          </a:prstGeom>
          <a:noFill/>
          <a:ln w="9525" cap="flat" cmpd="sng">
            <a:solidFill>
              <a:srgbClr val="FF0000"/>
            </a:solidFill>
            <a:prstDash val="solid"/>
            <a:miter lim="800000"/>
            <a:headEnd type="stealth" w="med" len="med"/>
            <a:tailEnd type="stealth" w="med" len="med"/>
          </a:ln>
        </p:spPr>
      </p:cxnSp>
      <p:sp>
        <p:nvSpPr>
          <p:cNvPr id="1058" name="Google Shape;1058;p48"/>
          <p:cNvSpPr/>
          <p:nvPr/>
        </p:nvSpPr>
        <p:spPr>
          <a:xfrm>
            <a:off x="1578975" y="2492896"/>
            <a:ext cx="170342" cy="14401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59" name="Google Shape;1059;p48"/>
          <p:cNvSpPr/>
          <p:nvPr/>
        </p:nvSpPr>
        <p:spPr>
          <a:xfrm>
            <a:off x="8243728" y="117536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060" name="Google Shape;1060;p48"/>
          <p:cNvSpPr/>
          <p:nvPr/>
        </p:nvSpPr>
        <p:spPr>
          <a:xfrm>
            <a:off x="8243728" y="1942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061" name="Google Shape;1061;p48"/>
          <p:cNvSpPr/>
          <p:nvPr/>
        </p:nvSpPr>
        <p:spPr>
          <a:xfrm>
            <a:off x="8243728" y="239950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062" name="Google Shape;1062;p48"/>
          <p:cNvSpPr/>
          <p:nvPr/>
        </p:nvSpPr>
        <p:spPr>
          <a:xfrm>
            <a:off x="8243728" y="306896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063" name="Google Shape;1063;p48"/>
          <p:cNvSpPr/>
          <p:nvPr/>
        </p:nvSpPr>
        <p:spPr>
          <a:xfrm>
            <a:off x="8240973" y="357301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064" name="Google Shape;1064;p48"/>
          <p:cNvSpPr/>
          <p:nvPr/>
        </p:nvSpPr>
        <p:spPr>
          <a:xfrm>
            <a:off x="8240973" y="512772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1065" name="Google Shape;1065;p48"/>
          <p:cNvPicPr preferRelativeResize="0"/>
          <p:nvPr/>
        </p:nvPicPr>
        <p:blipFill rotWithShape="1">
          <a:blip r:embed="rId7">
            <a:alphaModFix/>
          </a:blip>
          <a:srcRect/>
          <a:stretch/>
        </p:blipFill>
        <p:spPr>
          <a:xfrm>
            <a:off x="10115716" y="3933056"/>
            <a:ext cx="755650" cy="127000"/>
          </a:xfrm>
          <a:prstGeom prst="rect">
            <a:avLst/>
          </a:prstGeom>
          <a:noFill/>
          <a:ln>
            <a:noFill/>
          </a:ln>
        </p:spPr>
      </p:pic>
      <p:pic>
        <p:nvPicPr>
          <p:cNvPr id="1066" name="Google Shape;1066;p48"/>
          <p:cNvPicPr preferRelativeResize="0"/>
          <p:nvPr/>
        </p:nvPicPr>
        <p:blipFill rotWithShape="1">
          <a:blip r:embed="rId8">
            <a:alphaModFix/>
          </a:blip>
          <a:srcRect/>
          <a:stretch/>
        </p:blipFill>
        <p:spPr>
          <a:xfrm>
            <a:off x="10316649" y="4699868"/>
            <a:ext cx="177800" cy="241300"/>
          </a:xfrm>
          <a:prstGeom prst="rect">
            <a:avLst/>
          </a:prstGeom>
          <a:noFill/>
          <a:ln>
            <a:noFill/>
          </a:ln>
        </p:spPr>
      </p:pic>
      <p:pic>
        <p:nvPicPr>
          <p:cNvPr id="1067" name="Google Shape;1067;p48"/>
          <p:cNvPicPr preferRelativeResize="0"/>
          <p:nvPr/>
        </p:nvPicPr>
        <p:blipFill rotWithShape="1">
          <a:blip r:embed="rId9">
            <a:alphaModFix/>
          </a:blip>
          <a:srcRect/>
          <a:stretch/>
        </p:blipFill>
        <p:spPr>
          <a:xfrm>
            <a:off x="10293796" y="4534644"/>
            <a:ext cx="266700" cy="190500"/>
          </a:xfrm>
          <a:prstGeom prst="rect">
            <a:avLst/>
          </a:prstGeom>
          <a:noFill/>
          <a:ln>
            <a:noFill/>
          </a:ln>
        </p:spPr>
      </p:pic>
      <p:pic>
        <p:nvPicPr>
          <p:cNvPr id="1068" name="Google Shape;1068;p48"/>
          <p:cNvPicPr preferRelativeResize="0"/>
          <p:nvPr/>
        </p:nvPicPr>
        <p:blipFill rotWithShape="1">
          <a:blip r:embed="rId10">
            <a:alphaModFix/>
          </a:blip>
          <a:srcRect/>
          <a:stretch/>
        </p:blipFill>
        <p:spPr>
          <a:xfrm>
            <a:off x="11784632" y="4273516"/>
            <a:ext cx="248675" cy="274851"/>
          </a:xfrm>
          <a:prstGeom prst="rect">
            <a:avLst/>
          </a:prstGeom>
          <a:noFill/>
          <a:ln>
            <a:noFill/>
          </a:ln>
        </p:spPr>
      </p:pic>
      <p:pic>
        <p:nvPicPr>
          <p:cNvPr id="1069" name="Google Shape;1069;p48"/>
          <p:cNvPicPr preferRelativeResize="0"/>
          <p:nvPr/>
        </p:nvPicPr>
        <p:blipFill rotWithShape="1">
          <a:blip r:embed="rId11">
            <a:alphaModFix/>
          </a:blip>
          <a:srcRect/>
          <a:stretch/>
        </p:blipFill>
        <p:spPr>
          <a:xfrm>
            <a:off x="10158757" y="4026120"/>
            <a:ext cx="304800" cy="292100"/>
          </a:xfrm>
          <a:prstGeom prst="rect">
            <a:avLst/>
          </a:prstGeom>
          <a:noFill/>
          <a:ln>
            <a:noFill/>
          </a:ln>
        </p:spPr>
      </p:pic>
      <p:sp>
        <p:nvSpPr>
          <p:cNvPr id="1070" name="Google Shape;1070;p48"/>
          <p:cNvSpPr txBox="1"/>
          <p:nvPr/>
        </p:nvSpPr>
        <p:spPr>
          <a:xfrm>
            <a:off x="838200" y="365125"/>
            <a:ext cx="5833864" cy="748567"/>
          </a:xfrm>
          <a:prstGeom prst="rect">
            <a:avLst/>
          </a:prstGeom>
          <a:noFill/>
          <a:ln>
            <a:noFill/>
          </a:ln>
        </p:spPr>
        <p:txBody>
          <a:bodyPr spcFirstLastPara="1" wrap="square" lIns="91425" tIns="91425" rIns="91425" bIns="91425" anchor="ctr" anchorCtr="0">
            <a:normAutofit/>
          </a:bodyPr>
          <a:lstStyle/>
          <a:p>
            <a:pPr marL="0" marR="0" lvl="0" indent="0" algn="l" rtl="0">
              <a:lnSpc>
                <a:spcPct val="7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Horizontal Menu</a:t>
            </a:r>
            <a:br>
              <a:rPr lang="en-GB" sz="1620">
                <a:solidFill>
                  <a:schemeClr val="dk1"/>
                </a:solidFill>
                <a:latin typeface="Calibri"/>
                <a:ea typeface="Calibri"/>
                <a:cs typeface="Calibri"/>
                <a:sym typeface="Calibri"/>
              </a:rPr>
            </a:br>
            <a:r>
              <a:rPr lang="en-GB" sz="1620">
                <a:solidFill>
                  <a:schemeClr val="dk1"/>
                </a:solidFill>
                <a:latin typeface="Calibri"/>
                <a:ea typeface="Calibri"/>
                <a:cs typeface="Calibri"/>
                <a:sym typeface="Calibri"/>
              </a:rPr>
              <a:t>MAP Layers </a:t>
            </a:r>
            <a:r>
              <a:rPr lang="en-GB" sz="1620" i="1">
                <a:solidFill>
                  <a:schemeClr val="dk1"/>
                </a:solidFill>
                <a:latin typeface="Calibri"/>
                <a:ea typeface="Calibri"/>
                <a:cs typeface="Calibri"/>
                <a:sym typeface="Calibri"/>
              </a:rPr>
              <a:t>– </a:t>
            </a:r>
            <a:r>
              <a:rPr lang="en-GB" sz="1620">
                <a:solidFill>
                  <a:schemeClr val="dk1"/>
                </a:solidFill>
                <a:latin typeface="Calibri"/>
                <a:ea typeface="Calibri"/>
                <a:cs typeface="Calibri"/>
                <a:sym typeface="Calibri"/>
              </a:rPr>
              <a:t>Managing the active Layers</a:t>
            </a:r>
            <a:endParaRPr sz="1620">
              <a:solidFill>
                <a:schemeClr val="dk1"/>
              </a:solidFill>
              <a:latin typeface="Calibri"/>
              <a:ea typeface="Calibri"/>
              <a:cs typeface="Calibri"/>
              <a:sym typeface="Calibri"/>
            </a:endParaRPr>
          </a:p>
        </p:txBody>
      </p:sp>
      <p:pic>
        <p:nvPicPr>
          <p:cNvPr id="1071" name="Google Shape;1071;p48"/>
          <p:cNvPicPr preferRelativeResize="0"/>
          <p:nvPr/>
        </p:nvPicPr>
        <p:blipFill rotWithShape="1">
          <a:blip r:embed="rId3">
            <a:alphaModFix/>
          </a:blip>
          <a:srcRect/>
          <a:stretch/>
        </p:blipFill>
        <p:spPr>
          <a:xfrm>
            <a:off x="4460550" y="734936"/>
            <a:ext cx="397939" cy="360040"/>
          </a:xfrm>
          <a:prstGeom prst="ellipse">
            <a:avLst/>
          </a:prstGeom>
          <a:noFill/>
          <a:ln>
            <a:noFill/>
          </a:ln>
        </p:spPr>
      </p:pic>
      <p:pic>
        <p:nvPicPr>
          <p:cNvPr id="27" name="Picture 26">
            <a:extLst>
              <a:ext uri="{FF2B5EF4-FFF2-40B4-BE49-F238E27FC236}">
                <a16:creationId xmlns:a16="http://schemas.microsoft.com/office/drawing/2014/main" id="{6A44A7E9-787D-4DFA-8DF4-D38555857B85}"/>
              </a:ext>
            </a:extLst>
          </p:cNvPr>
          <p:cNvPicPr>
            <a:picLocks noChangeAspect="1"/>
          </p:cNvPicPr>
          <p:nvPr/>
        </p:nvPicPr>
        <p:blipFill>
          <a:blip r:embed="rId12"/>
          <a:stretch>
            <a:fillRect/>
          </a:stretch>
        </p:blipFill>
        <p:spPr>
          <a:xfrm>
            <a:off x="2260157" y="2489405"/>
            <a:ext cx="323548" cy="1473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1052"/>
                                        </p:tgtEl>
                                        <p:attrNameLst>
                                          <p:attrName>style.visibility</p:attrName>
                                        </p:attrNameLst>
                                      </p:cBhvr>
                                      <p:to>
                                        <p:strVal val="visible"/>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1050"/>
                                        </p:tgtEl>
                                        <p:attrNameLst>
                                          <p:attrName>style.visibility</p:attrName>
                                        </p:attrNameLst>
                                      </p:cBhvr>
                                      <p:to>
                                        <p:strVal val="visible"/>
                                      </p:to>
                                    </p:set>
                                  </p:childTnLst>
                                </p:cTn>
                              </p:par>
                            </p:childTnLst>
                          </p:cTn>
                        </p:par>
                        <p:par>
                          <p:cTn id="10" fill="hold">
                            <p:stCondLst>
                              <p:cond delay="2"/>
                            </p:stCondLst>
                            <p:childTnLst>
                              <p:par>
                                <p:cTn id="11" presetID="1" presetClass="entr" presetSubtype="0" fill="hold" nodeType="afterEffect">
                                  <p:stCondLst>
                                    <p:cond delay="0"/>
                                  </p:stCondLst>
                                  <p:childTnLst>
                                    <p:set>
                                      <p:cBhvr>
                                        <p:cTn id="12" dur="1" fill="hold">
                                          <p:stCondLst>
                                            <p:cond delay="0"/>
                                          </p:stCondLst>
                                        </p:cTn>
                                        <p:tgtEl>
                                          <p:spTgt spid="10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5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5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5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4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6000"/>
              <a:buFont typeface="Calibri"/>
              <a:buNone/>
            </a:pPr>
            <a:r>
              <a:rPr lang="en-GB"/>
              <a:t>THE TOOL MSA -MAP</a:t>
            </a:r>
            <a:endParaRPr/>
          </a:p>
        </p:txBody>
      </p:sp>
      <p:sp>
        <p:nvSpPr>
          <p:cNvPr id="1078" name="Google Shape;1078;p4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GB"/>
              <a:t>The Side Menu – Managing the Available Layers</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50"/>
          <p:cNvSpPr txBox="1">
            <a:spLocks noGrp="1"/>
          </p:cNvSpPr>
          <p:nvPr>
            <p:ph type="title"/>
          </p:nvPr>
        </p:nvSpPr>
        <p:spPr>
          <a:xfrm>
            <a:off x="838199" y="365125"/>
            <a:ext cx="4656397" cy="74856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70000"/>
              </a:lnSpc>
              <a:spcBef>
                <a:spcPts val="0"/>
              </a:spcBef>
              <a:spcAft>
                <a:spcPts val="0"/>
              </a:spcAft>
              <a:buClr>
                <a:schemeClr val="dk1"/>
              </a:buClr>
              <a:buSzPts val="3240"/>
              <a:buFont typeface="Calibri"/>
              <a:buNone/>
            </a:pPr>
            <a:r>
              <a:rPr lang="en-GB" sz="2916">
                <a:solidFill>
                  <a:schemeClr val="dk1"/>
                </a:solidFill>
                <a:latin typeface="Calibri"/>
                <a:ea typeface="Calibri"/>
                <a:cs typeface="Calibri"/>
                <a:sym typeface="Calibri"/>
              </a:rPr>
              <a:t>Managing the available layers</a:t>
            </a:r>
            <a:br>
              <a:rPr lang="en-GB" sz="2916">
                <a:solidFill>
                  <a:schemeClr val="dk1"/>
                </a:solidFill>
                <a:latin typeface="Calibri"/>
                <a:ea typeface="Calibri"/>
                <a:cs typeface="Calibri"/>
                <a:sym typeface="Calibri"/>
              </a:rPr>
            </a:br>
            <a:r>
              <a:rPr lang="en-GB" sz="1620">
                <a:solidFill>
                  <a:schemeClr val="dk1"/>
                </a:solidFill>
                <a:latin typeface="Calibri"/>
                <a:ea typeface="Calibri"/>
                <a:cs typeface="Calibri"/>
                <a:sym typeface="Calibri"/>
              </a:rPr>
              <a:t>Goal</a:t>
            </a:r>
            <a:endParaRPr sz="1620">
              <a:solidFill>
                <a:schemeClr val="dk1"/>
              </a:solidFill>
              <a:latin typeface="Calibri"/>
              <a:ea typeface="Calibri"/>
              <a:cs typeface="Calibri"/>
              <a:sym typeface="Calibri"/>
            </a:endParaRPr>
          </a:p>
        </p:txBody>
      </p:sp>
      <p:sp>
        <p:nvSpPr>
          <p:cNvPr id="1084" name="Google Shape;1084;p50"/>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GB"/>
              <a:t>55</a:t>
            </a:fld>
            <a:endParaRPr/>
          </a:p>
        </p:txBody>
      </p:sp>
      <p:pic>
        <p:nvPicPr>
          <p:cNvPr id="1085" name="Google Shape;1085;p50" descr="Map&#10;&#10;Description automatically generated"/>
          <p:cNvPicPr preferRelativeResize="0"/>
          <p:nvPr/>
        </p:nvPicPr>
        <p:blipFill rotWithShape="1">
          <a:blip r:embed="rId3">
            <a:alphaModFix/>
          </a:blip>
          <a:srcRect/>
          <a:stretch/>
        </p:blipFill>
        <p:spPr>
          <a:xfrm>
            <a:off x="191344" y="1800582"/>
            <a:ext cx="5303253" cy="3356610"/>
          </a:xfrm>
          <a:prstGeom prst="rect">
            <a:avLst/>
          </a:prstGeom>
          <a:noFill/>
          <a:ln>
            <a:noFill/>
          </a:ln>
        </p:spPr>
      </p:pic>
      <p:pic>
        <p:nvPicPr>
          <p:cNvPr id="1086" name="Google Shape;1086;p50" descr="Graphical user interface, application, map&#10;&#10;Description automatically generated"/>
          <p:cNvPicPr preferRelativeResize="0"/>
          <p:nvPr/>
        </p:nvPicPr>
        <p:blipFill rotWithShape="1">
          <a:blip r:embed="rId4">
            <a:alphaModFix/>
          </a:blip>
          <a:srcRect/>
          <a:stretch/>
        </p:blipFill>
        <p:spPr>
          <a:xfrm>
            <a:off x="6080129" y="1756340"/>
            <a:ext cx="6096000" cy="3356610"/>
          </a:xfrm>
          <a:prstGeom prst="rect">
            <a:avLst/>
          </a:prstGeom>
          <a:noFill/>
          <a:ln>
            <a:noFill/>
          </a:ln>
        </p:spPr>
      </p:pic>
      <p:sp>
        <p:nvSpPr>
          <p:cNvPr id="1087" name="Google Shape;1087;p50"/>
          <p:cNvSpPr/>
          <p:nvPr/>
        </p:nvSpPr>
        <p:spPr>
          <a:xfrm rot="10800000">
            <a:off x="4495953" y="3399488"/>
            <a:ext cx="3168352" cy="648072"/>
          </a:xfrm>
          <a:prstGeom prst="lef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88" name="Google Shape;1088;p50"/>
          <p:cNvSpPr/>
          <p:nvPr/>
        </p:nvSpPr>
        <p:spPr>
          <a:xfrm>
            <a:off x="2831424" y="4669260"/>
            <a:ext cx="6912768" cy="1687090"/>
          </a:xfrm>
          <a:prstGeom prst="rect">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SzPts val="1800"/>
              <a:buFont typeface="Calibri"/>
              <a:buNone/>
            </a:pPr>
            <a:r>
              <a:rPr lang="en-GB" sz="1800" u="sng">
                <a:solidFill>
                  <a:srgbClr val="FF0000"/>
                </a:solidFill>
                <a:latin typeface="Calibri"/>
                <a:ea typeface="Calibri"/>
                <a:cs typeface="Calibri"/>
                <a:sym typeface="Calibri"/>
              </a:rPr>
              <a:t>Basic Principle</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u="sng">
              <a:solidFill>
                <a:srgbClr val="FF0000"/>
              </a:solidFill>
              <a:latin typeface="Calibri"/>
              <a:ea typeface="Calibri"/>
              <a:cs typeface="Calibri"/>
              <a:sym typeface="Calibri"/>
            </a:endParaRPr>
          </a:p>
          <a:p>
            <a:pPr marL="0" marR="0" lvl="0" indent="0" algn="l" rtl="0">
              <a:spcBef>
                <a:spcPts val="0"/>
              </a:spcBef>
              <a:spcAft>
                <a:spcPts val="0"/>
              </a:spcAft>
              <a:buClr>
                <a:srgbClr val="FF0000"/>
              </a:buClr>
              <a:buSzPts val="1800"/>
              <a:buFont typeface="Calibri"/>
              <a:buNone/>
            </a:pPr>
            <a:r>
              <a:rPr lang="en-GB" sz="1800">
                <a:solidFill>
                  <a:srgbClr val="FF0000"/>
                </a:solidFill>
                <a:latin typeface="Calibri"/>
                <a:ea typeface="Calibri"/>
                <a:cs typeface="Calibri"/>
                <a:sym typeface="Calibri"/>
              </a:rPr>
              <a:t>Create, add, show, hide layers in accordance with the relevance of their information…. Knowing that a layer is a group of objects and the object it is the small piece of information to be shown in the MAP ( a vessel, a zone, a line…)</a:t>
            </a:r>
            <a:endParaRPr sz="1800">
              <a:solidFill>
                <a:schemeClr val="dk1"/>
              </a:solidFill>
              <a:latin typeface="Calibri"/>
              <a:ea typeface="Calibri"/>
              <a:cs typeface="Calibri"/>
              <a:sym typeface="Calibri"/>
            </a:endParaRPr>
          </a:p>
        </p:txBody>
      </p:sp>
      <p:sp>
        <p:nvSpPr>
          <p:cNvPr id="1089" name="Google Shape;1089;p50"/>
          <p:cNvSpPr/>
          <p:nvPr/>
        </p:nvSpPr>
        <p:spPr>
          <a:xfrm>
            <a:off x="2831424" y="1134640"/>
            <a:ext cx="6912768" cy="1243400"/>
          </a:xfrm>
          <a:prstGeom prst="rect">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SzPts val="1800"/>
              <a:buFont typeface="Calibri"/>
              <a:buNone/>
            </a:pPr>
            <a:r>
              <a:rPr lang="en-GB" sz="1800" u="sng">
                <a:solidFill>
                  <a:srgbClr val="FF0000"/>
                </a:solidFill>
                <a:latin typeface="Calibri"/>
                <a:ea typeface="Calibri"/>
                <a:cs typeface="Calibri"/>
                <a:sym typeface="Calibri"/>
              </a:rPr>
              <a:t>Goal</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u="sng">
              <a:solidFill>
                <a:srgbClr val="FF0000"/>
              </a:solidFill>
              <a:latin typeface="Calibri"/>
              <a:ea typeface="Calibri"/>
              <a:cs typeface="Calibri"/>
              <a:sym typeface="Calibri"/>
            </a:endParaRPr>
          </a:p>
          <a:p>
            <a:pPr marL="0" marR="0" lvl="0" indent="0" algn="l" rtl="0">
              <a:spcBef>
                <a:spcPts val="0"/>
              </a:spcBef>
              <a:spcAft>
                <a:spcPts val="0"/>
              </a:spcAft>
              <a:buClr>
                <a:srgbClr val="FF0000"/>
              </a:buClr>
              <a:buSzPts val="1800"/>
              <a:buFont typeface="Calibri"/>
              <a:buNone/>
            </a:pPr>
            <a:r>
              <a:rPr lang="en-GB" sz="1800">
                <a:solidFill>
                  <a:srgbClr val="FF0000"/>
                </a:solidFill>
                <a:latin typeface="Calibri"/>
                <a:ea typeface="Calibri"/>
                <a:cs typeface="Calibri"/>
                <a:sym typeface="Calibri"/>
              </a:rPr>
              <a:t>Build up a maritime picture with the pertinent information and be able to share it with who we want</a:t>
            </a:r>
            <a:endParaRPr sz="1800">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1D7CA448-B7C2-4D8C-9248-66D6BF2D5726}"/>
              </a:ext>
            </a:extLst>
          </p:cNvPr>
          <p:cNvPicPr>
            <a:picLocks noChangeAspect="1"/>
          </p:cNvPicPr>
          <p:nvPr/>
        </p:nvPicPr>
        <p:blipFill>
          <a:blip r:embed="rId5"/>
          <a:stretch>
            <a:fillRect/>
          </a:stretch>
        </p:blipFill>
        <p:spPr>
          <a:xfrm>
            <a:off x="721750" y="2020563"/>
            <a:ext cx="276169" cy="125736"/>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93"/>
        <p:cNvGrpSpPr/>
        <p:nvPr/>
      </p:nvGrpSpPr>
      <p:grpSpPr>
        <a:xfrm>
          <a:off x="0" y="0"/>
          <a:ext cx="0" cy="0"/>
          <a:chOff x="0" y="0"/>
          <a:chExt cx="0" cy="0"/>
        </a:xfrm>
      </p:grpSpPr>
      <p:sp>
        <p:nvSpPr>
          <p:cNvPr id="1094" name="Google Shape;1094;p51"/>
          <p:cNvSpPr txBox="1">
            <a:spLocks noGrp="1"/>
          </p:cNvSpPr>
          <p:nvPr>
            <p:ph type="sldNum" idx="4294967295"/>
          </p:nvPr>
        </p:nvSpPr>
        <p:spPr>
          <a:xfrm>
            <a:off x="94488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GB"/>
              <a:t>56</a:t>
            </a:fld>
            <a:endParaRPr/>
          </a:p>
        </p:txBody>
      </p:sp>
      <p:pic>
        <p:nvPicPr>
          <p:cNvPr id="1095" name="Google Shape;1095;p51" descr="Map&#10;&#10;Description automatically generated"/>
          <p:cNvPicPr preferRelativeResize="0"/>
          <p:nvPr/>
        </p:nvPicPr>
        <p:blipFill rotWithShape="1">
          <a:blip r:embed="rId3">
            <a:alphaModFix/>
          </a:blip>
          <a:srcRect/>
          <a:stretch/>
        </p:blipFill>
        <p:spPr>
          <a:xfrm>
            <a:off x="191344" y="1800582"/>
            <a:ext cx="5303253" cy="3356610"/>
          </a:xfrm>
          <a:prstGeom prst="rect">
            <a:avLst/>
          </a:prstGeom>
          <a:noFill/>
          <a:ln>
            <a:noFill/>
          </a:ln>
        </p:spPr>
      </p:pic>
      <p:pic>
        <p:nvPicPr>
          <p:cNvPr id="1096" name="Google Shape;1096;p51" descr="Graphical user interface, application, map&#10;&#10;Description automatically generated"/>
          <p:cNvPicPr preferRelativeResize="0"/>
          <p:nvPr/>
        </p:nvPicPr>
        <p:blipFill rotWithShape="1">
          <a:blip r:embed="rId4">
            <a:alphaModFix/>
          </a:blip>
          <a:srcRect/>
          <a:stretch/>
        </p:blipFill>
        <p:spPr>
          <a:xfrm>
            <a:off x="6080129" y="1756340"/>
            <a:ext cx="6096000" cy="3356610"/>
          </a:xfrm>
          <a:prstGeom prst="rect">
            <a:avLst/>
          </a:prstGeom>
          <a:noFill/>
          <a:ln>
            <a:noFill/>
          </a:ln>
        </p:spPr>
      </p:pic>
      <p:sp>
        <p:nvSpPr>
          <p:cNvPr id="1097" name="Google Shape;1097;p51"/>
          <p:cNvSpPr/>
          <p:nvPr/>
        </p:nvSpPr>
        <p:spPr>
          <a:xfrm rot="10800000">
            <a:off x="4495953" y="3399488"/>
            <a:ext cx="3168352" cy="648072"/>
          </a:xfrm>
          <a:prstGeom prst="lef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098" name="Google Shape;1098;p51"/>
          <p:cNvSpPr/>
          <p:nvPr/>
        </p:nvSpPr>
        <p:spPr>
          <a:xfrm>
            <a:off x="2831424" y="1134640"/>
            <a:ext cx="6912768" cy="1243400"/>
          </a:xfrm>
          <a:prstGeom prst="rect">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SzPts val="1800"/>
              <a:buFont typeface="Calibri"/>
              <a:buNone/>
            </a:pPr>
            <a:r>
              <a:rPr lang="en-GB" sz="1800" u="sng">
                <a:solidFill>
                  <a:srgbClr val="FF0000"/>
                </a:solidFill>
                <a:latin typeface="Calibri"/>
                <a:ea typeface="Calibri"/>
                <a:cs typeface="Calibri"/>
                <a:sym typeface="Calibri"/>
              </a:rPr>
              <a:t>Goal</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u="sng">
              <a:solidFill>
                <a:srgbClr val="FF0000"/>
              </a:solidFill>
              <a:latin typeface="Calibri"/>
              <a:ea typeface="Calibri"/>
              <a:cs typeface="Calibri"/>
              <a:sym typeface="Calibri"/>
            </a:endParaRPr>
          </a:p>
          <a:p>
            <a:pPr marL="0" marR="0" lvl="0" indent="0" algn="l" rtl="0">
              <a:spcBef>
                <a:spcPts val="0"/>
              </a:spcBef>
              <a:spcAft>
                <a:spcPts val="0"/>
              </a:spcAft>
              <a:buClr>
                <a:srgbClr val="FF0000"/>
              </a:buClr>
              <a:buSzPts val="1800"/>
              <a:buFont typeface="Calibri"/>
              <a:buNone/>
            </a:pPr>
            <a:r>
              <a:rPr lang="en-GB" sz="1800">
                <a:solidFill>
                  <a:srgbClr val="FF0000"/>
                </a:solidFill>
                <a:latin typeface="Calibri"/>
                <a:ea typeface="Calibri"/>
                <a:cs typeface="Calibri"/>
                <a:sym typeface="Calibri"/>
              </a:rPr>
              <a:t>Build up a maritime picture with the pertinent information and be able to share it with who we want</a:t>
            </a:r>
            <a:endParaRPr sz="1800">
              <a:solidFill>
                <a:schemeClr val="dk1"/>
              </a:solidFill>
              <a:latin typeface="Calibri"/>
              <a:ea typeface="Calibri"/>
              <a:cs typeface="Calibri"/>
              <a:sym typeface="Calibri"/>
            </a:endParaRPr>
          </a:p>
        </p:txBody>
      </p:sp>
      <p:sp>
        <p:nvSpPr>
          <p:cNvPr id="1099" name="Google Shape;1099;p51"/>
          <p:cNvSpPr/>
          <p:nvPr/>
        </p:nvSpPr>
        <p:spPr>
          <a:xfrm>
            <a:off x="2859055" y="4686529"/>
            <a:ext cx="6912768" cy="1687090"/>
          </a:xfrm>
          <a:prstGeom prst="rect">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Clr>
                <a:srgbClr val="FF0000"/>
              </a:buClr>
              <a:buSzPts val="1800"/>
              <a:buFont typeface="Calibri"/>
              <a:buNone/>
            </a:pPr>
            <a:r>
              <a:rPr lang="en-GB" sz="1800" u="sng">
                <a:solidFill>
                  <a:srgbClr val="FF0000"/>
                </a:solidFill>
                <a:latin typeface="Calibri"/>
                <a:ea typeface="Calibri"/>
                <a:cs typeface="Calibri"/>
                <a:sym typeface="Calibri"/>
              </a:rPr>
              <a:t>This means that: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u="sng">
              <a:solidFill>
                <a:srgbClr val="FF0000"/>
              </a:solidFill>
              <a:latin typeface="Calibri"/>
              <a:ea typeface="Calibri"/>
              <a:cs typeface="Calibri"/>
              <a:sym typeface="Calibri"/>
            </a:endParaRPr>
          </a:p>
          <a:p>
            <a:pPr marL="0" marR="0" lvl="0" indent="0" algn="l" rtl="0">
              <a:spcBef>
                <a:spcPts val="0"/>
              </a:spcBef>
              <a:spcAft>
                <a:spcPts val="0"/>
              </a:spcAft>
              <a:buClr>
                <a:srgbClr val="FF0000"/>
              </a:buClr>
              <a:buSzPts val="1800"/>
              <a:buFont typeface="Calibri"/>
              <a:buNone/>
            </a:pPr>
            <a:r>
              <a:rPr lang="en-GB" sz="1800">
                <a:solidFill>
                  <a:srgbClr val="FF0000"/>
                </a:solidFill>
                <a:latin typeface="Calibri"/>
                <a:ea typeface="Calibri"/>
                <a:cs typeface="Calibri"/>
                <a:sym typeface="Calibri"/>
              </a:rPr>
              <a:t>An object can only be seen if included in a layer, and if that layer is selected to be shown </a:t>
            </a:r>
            <a:endParaRPr sz="1800">
              <a:solidFill>
                <a:srgbClr val="FF0000"/>
              </a:solidFill>
              <a:latin typeface="Calibri"/>
              <a:ea typeface="Calibri"/>
              <a:cs typeface="Calibri"/>
              <a:sym typeface="Calibri"/>
            </a:endParaRPr>
          </a:p>
          <a:p>
            <a:pPr marL="0" marR="0" lvl="0" indent="0" algn="l" rtl="0">
              <a:spcBef>
                <a:spcPts val="0"/>
              </a:spcBef>
              <a:spcAft>
                <a:spcPts val="0"/>
              </a:spcAft>
              <a:buClr>
                <a:schemeClr val="dk1"/>
              </a:buClr>
              <a:buSzPts val="1800"/>
              <a:buFont typeface="Calibri"/>
              <a:buNone/>
            </a:pPr>
            <a:endParaRPr sz="1800" u="sng">
              <a:solidFill>
                <a:srgbClr val="FF0000"/>
              </a:solidFill>
              <a:latin typeface="Calibri"/>
              <a:ea typeface="Calibri"/>
              <a:cs typeface="Calibri"/>
              <a:sym typeface="Calibri"/>
            </a:endParaRPr>
          </a:p>
        </p:txBody>
      </p:sp>
      <p:sp>
        <p:nvSpPr>
          <p:cNvPr id="1100" name="Google Shape;1100;p51"/>
          <p:cNvSpPr txBox="1">
            <a:spLocks noGrp="1"/>
          </p:cNvSpPr>
          <p:nvPr>
            <p:ph type="title"/>
          </p:nvPr>
        </p:nvSpPr>
        <p:spPr>
          <a:xfrm>
            <a:off x="838199" y="365125"/>
            <a:ext cx="4656397" cy="748567"/>
          </a:xfrm>
          <a:prstGeom prst="rect">
            <a:avLst/>
          </a:prstGeom>
          <a:noFill/>
          <a:ln>
            <a:noFill/>
          </a:ln>
        </p:spPr>
        <p:txBody>
          <a:bodyPr spcFirstLastPara="1" wrap="square" lIns="91425" tIns="91425" rIns="91425" bIns="91425" anchor="ctr" anchorCtr="0">
            <a:normAutofit fontScale="90000"/>
          </a:bodyPr>
          <a:lstStyle/>
          <a:p>
            <a:pPr marL="0" lvl="0" indent="0" algn="l" rtl="0">
              <a:lnSpc>
                <a:spcPct val="70000"/>
              </a:lnSpc>
              <a:spcBef>
                <a:spcPts val="0"/>
              </a:spcBef>
              <a:spcAft>
                <a:spcPts val="0"/>
              </a:spcAft>
              <a:buClr>
                <a:schemeClr val="dk1"/>
              </a:buClr>
              <a:buSzPts val="3240"/>
              <a:buFont typeface="Calibri"/>
              <a:buNone/>
            </a:pPr>
            <a:r>
              <a:rPr lang="en-GB" sz="2916">
                <a:solidFill>
                  <a:schemeClr val="dk1"/>
                </a:solidFill>
                <a:latin typeface="Calibri"/>
                <a:ea typeface="Calibri"/>
                <a:cs typeface="Calibri"/>
                <a:sym typeface="Calibri"/>
              </a:rPr>
              <a:t>Managing the available layers</a:t>
            </a:r>
            <a:br>
              <a:rPr lang="en-GB" sz="2916">
                <a:solidFill>
                  <a:schemeClr val="dk1"/>
                </a:solidFill>
                <a:latin typeface="Calibri"/>
                <a:ea typeface="Calibri"/>
                <a:cs typeface="Calibri"/>
                <a:sym typeface="Calibri"/>
              </a:rPr>
            </a:br>
            <a:r>
              <a:rPr lang="en-GB" sz="1620">
                <a:solidFill>
                  <a:schemeClr val="dk1"/>
                </a:solidFill>
                <a:latin typeface="Calibri"/>
                <a:ea typeface="Calibri"/>
                <a:cs typeface="Calibri"/>
                <a:sym typeface="Calibri"/>
              </a:rPr>
              <a:t>Goal</a:t>
            </a:r>
            <a:endParaRPr sz="1620">
              <a:solidFill>
                <a:schemeClr val="dk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34FC43B1-6EA0-4C99-A99C-4EE88C69AF4E}"/>
              </a:ext>
            </a:extLst>
          </p:cNvPr>
          <p:cNvPicPr>
            <a:picLocks noChangeAspect="1"/>
          </p:cNvPicPr>
          <p:nvPr/>
        </p:nvPicPr>
        <p:blipFill>
          <a:blip r:embed="rId5"/>
          <a:stretch>
            <a:fillRect/>
          </a:stretch>
        </p:blipFill>
        <p:spPr>
          <a:xfrm>
            <a:off x="721750" y="2020563"/>
            <a:ext cx="276169" cy="125736"/>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1106" name="Google Shape;1106;p52"/>
          <p:cNvPicPr preferRelativeResize="0"/>
          <p:nvPr/>
        </p:nvPicPr>
        <p:blipFill rotWithShape="1">
          <a:blip r:embed="rId3">
            <a:alphaModFix/>
          </a:blip>
          <a:srcRect/>
          <a:stretch/>
        </p:blipFill>
        <p:spPr>
          <a:xfrm>
            <a:off x="2495600" y="3989064"/>
            <a:ext cx="406400" cy="457200"/>
          </a:xfrm>
          <a:prstGeom prst="rect">
            <a:avLst/>
          </a:prstGeom>
          <a:noFill/>
          <a:ln>
            <a:noFill/>
          </a:ln>
        </p:spPr>
      </p:pic>
      <p:pic>
        <p:nvPicPr>
          <p:cNvPr id="1107" name="Google Shape;1107;p52" descr="Chart, scatter chart&#10;&#10;Description automatically generated"/>
          <p:cNvPicPr preferRelativeResize="0"/>
          <p:nvPr/>
        </p:nvPicPr>
        <p:blipFill rotWithShape="1">
          <a:blip r:embed="rId4">
            <a:alphaModFix/>
          </a:blip>
          <a:srcRect t="5066" r="84806" b="61866"/>
          <a:stretch/>
        </p:blipFill>
        <p:spPr>
          <a:xfrm>
            <a:off x="213006" y="1507308"/>
            <a:ext cx="404872" cy="4162448"/>
          </a:xfrm>
          <a:prstGeom prst="rect">
            <a:avLst/>
          </a:prstGeom>
          <a:noFill/>
          <a:ln w="9525" cap="flat" cmpd="sng">
            <a:solidFill>
              <a:srgbClr val="222A35"/>
            </a:solidFill>
            <a:prstDash val="solid"/>
            <a:round/>
            <a:headEnd type="none" w="sm" len="sm"/>
            <a:tailEnd type="none" w="sm" len="sm"/>
          </a:ln>
        </p:spPr>
      </p:pic>
      <p:pic>
        <p:nvPicPr>
          <p:cNvPr id="1108" name="Google Shape;1108;p52"/>
          <p:cNvPicPr preferRelativeResize="0"/>
          <p:nvPr/>
        </p:nvPicPr>
        <p:blipFill rotWithShape="1">
          <a:blip r:embed="rId5">
            <a:alphaModFix/>
          </a:blip>
          <a:srcRect/>
          <a:stretch/>
        </p:blipFill>
        <p:spPr>
          <a:xfrm>
            <a:off x="4173134" y="4349121"/>
            <a:ext cx="406400" cy="457200"/>
          </a:xfrm>
          <a:prstGeom prst="rect">
            <a:avLst/>
          </a:prstGeom>
          <a:noFill/>
          <a:ln>
            <a:noFill/>
          </a:ln>
        </p:spPr>
      </p:pic>
      <p:pic>
        <p:nvPicPr>
          <p:cNvPr id="1109" name="Google Shape;1109;p52"/>
          <p:cNvPicPr preferRelativeResize="0"/>
          <p:nvPr/>
        </p:nvPicPr>
        <p:blipFill rotWithShape="1">
          <a:blip r:embed="rId6">
            <a:alphaModFix/>
          </a:blip>
          <a:srcRect/>
          <a:stretch/>
        </p:blipFill>
        <p:spPr>
          <a:xfrm>
            <a:off x="7392782" y="4032002"/>
            <a:ext cx="406400" cy="457200"/>
          </a:xfrm>
          <a:prstGeom prst="rect">
            <a:avLst/>
          </a:prstGeom>
          <a:noFill/>
          <a:ln>
            <a:noFill/>
          </a:ln>
        </p:spPr>
      </p:pic>
      <p:pic>
        <p:nvPicPr>
          <p:cNvPr id="1110" name="Google Shape;1110;p52"/>
          <p:cNvPicPr preferRelativeResize="0"/>
          <p:nvPr/>
        </p:nvPicPr>
        <p:blipFill rotWithShape="1">
          <a:blip r:embed="rId7">
            <a:alphaModFix/>
          </a:blip>
          <a:srcRect/>
          <a:stretch/>
        </p:blipFill>
        <p:spPr>
          <a:xfrm>
            <a:off x="5876316" y="4032002"/>
            <a:ext cx="406400" cy="457200"/>
          </a:xfrm>
          <a:prstGeom prst="rect">
            <a:avLst/>
          </a:prstGeom>
          <a:noFill/>
          <a:ln>
            <a:noFill/>
          </a:ln>
        </p:spPr>
      </p:pic>
      <p:pic>
        <p:nvPicPr>
          <p:cNvPr id="1111" name="Google Shape;1111;p52"/>
          <p:cNvPicPr preferRelativeResize="0"/>
          <p:nvPr/>
        </p:nvPicPr>
        <p:blipFill rotWithShape="1">
          <a:blip r:embed="rId8">
            <a:alphaModFix/>
          </a:blip>
          <a:srcRect/>
          <a:stretch/>
        </p:blipFill>
        <p:spPr>
          <a:xfrm>
            <a:off x="4393456" y="3989081"/>
            <a:ext cx="406400" cy="457200"/>
          </a:xfrm>
          <a:prstGeom prst="rect">
            <a:avLst/>
          </a:prstGeom>
          <a:noFill/>
          <a:ln>
            <a:noFill/>
          </a:ln>
        </p:spPr>
      </p:pic>
      <p:sp>
        <p:nvSpPr>
          <p:cNvPr id="1112" name="Google Shape;1112;p52"/>
          <p:cNvSpPr txBox="1"/>
          <p:nvPr/>
        </p:nvSpPr>
        <p:spPr>
          <a:xfrm>
            <a:off x="4282976" y="4632585"/>
            <a:ext cx="403244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070C0"/>
              </a:buClr>
              <a:buSzPts val="1400"/>
              <a:buFont typeface="Calibri"/>
              <a:buNone/>
            </a:pPr>
            <a:r>
              <a:rPr lang="en-GB" sz="1400" i="1">
                <a:solidFill>
                  <a:srgbClr val="0070C0"/>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
        <p:nvSpPr>
          <p:cNvPr id="1113" name="Google Shape;1113;p52"/>
          <p:cNvSpPr txBox="1"/>
          <p:nvPr/>
        </p:nvSpPr>
        <p:spPr>
          <a:xfrm>
            <a:off x="1120532" y="5306299"/>
            <a:ext cx="10227807"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u="sng">
                <a:solidFill>
                  <a:srgbClr val="C00000"/>
                </a:solidFill>
                <a:latin typeface="Calibri"/>
                <a:ea typeface="Calibri"/>
                <a:cs typeface="Calibri"/>
                <a:sym typeface="Calibri"/>
              </a:rPr>
              <a:t>Reminder: </a:t>
            </a:r>
            <a:r>
              <a:rPr lang="en-GB" sz="1400" i="1">
                <a:solidFill>
                  <a:srgbClr val="C00000"/>
                </a:solidFill>
                <a:latin typeface="Calibri"/>
                <a:ea typeface="Calibri"/>
                <a:cs typeface="Calibri"/>
                <a:sym typeface="Calibri"/>
              </a:rPr>
              <a:t>System layers : </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Special type of layers (own, YS, third-party) of geospatial information hardcoded in the system, which users cannot add, remove or change</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Nonetheless, other functions are possible, such as sharing viewing, hiding, adding and removing from operational situations. </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They are considered as international level and public sensitivity criteria layers; </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They can be “transversal” to all centers or belong to a center only</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sp>
        <p:nvSpPr>
          <p:cNvPr id="1114" name="Google Shape;1114;p52"/>
          <p:cNvSpPr txBox="1"/>
          <p:nvPr/>
        </p:nvSpPr>
        <p:spPr>
          <a:xfrm>
            <a:off x="838199" y="365125"/>
            <a:ext cx="4656397" cy="748567"/>
          </a:xfrm>
          <a:prstGeom prst="rect">
            <a:avLst/>
          </a:prstGeom>
          <a:noFill/>
          <a:ln>
            <a:noFill/>
          </a:ln>
        </p:spPr>
        <p:txBody>
          <a:bodyPr spcFirstLastPara="1" wrap="square" lIns="91425" tIns="91425" rIns="91425" bIns="91425" anchor="ctr" anchorCtr="0">
            <a:normAutofit/>
          </a:bodyPr>
          <a:lstStyle/>
          <a:p>
            <a:pPr marL="0" marR="0" lvl="0" indent="0" algn="l" rtl="0">
              <a:lnSpc>
                <a:spcPct val="7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Main Features</a:t>
            </a:r>
            <a:br>
              <a:rPr lang="en-GB" sz="3240">
                <a:solidFill>
                  <a:schemeClr val="dk1"/>
                </a:solidFill>
                <a:latin typeface="Calibri"/>
                <a:ea typeface="Calibri"/>
                <a:cs typeface="Calibri"/>
                <a:sym typeface="Calibri"/>
              </a:rPr>
            </a:br>
            <a:r>
              <a:rPr lang="en-GB" sz="1800">
                <a:solidFill>
                  <a:schemeClr val="dk1"/>
                </a:solidFill>
                <a:latin typeface="Calibri"/>
                <a:ea typeface="Calibri"/>
                <a:cs typeface="Calibri"/>
                <a:sym typeface="Calibri"/>
              </a:rPr>
              <a:t>The Side Menu – Managing the available layers</a:t>
            </a:r>
            <a:endParaRPr/>
          </a:p>
        </p:txBody>
      </p:sp>
      <p:pic>
        <p:nvPicPr>
          <p:cNvPr id="1115" name="Google Shape;1115;p52"/>
          <p:cNvPicPr preferRelativeResize="0"/>
          <p:nvPr/>
        </p:nvPicPr>
        <p:blipFill rotWithShape="1">
          <a:blip r:embed="rId9">
            <a:alphaModFix/>
          </a:blip>
          <a:srcRect/>
          <a:stretch/>
        </p:blipFill>
        <p:spPr>
          <a:xfrm>
            <a:off x="6096000" y="4368997"/>
            <a:ext cx="406400" cy="457200"/>
          </a:xfrm>
          <a:prstGeom prst="rect">
            <a:avLst/>
          </a:prstGeom>
          <a:noFill/>
          <a:ln>
            <a:noFill/>
          </a:ln>
        </p:spPr>
      </p:pic>
      <p:sp>
        <p:nvSpPr>
          <p:cNvPr id="1116" name="Google Shape;1116;p52"/>
          <p:cNvSpPr txBox="1">
            <a:spLocks noGrp="1"/>
          </p:cNvSpPr>
          <p:nvPr>
            <p:ph type="body" idx="1"/>
          </p:nvPr>
        </p:nvSpPr>
        <p:spPr>
          <a:xfrm>
            <a:off x="838200" y="1507308"/>
            <a:ext cx="10515600" cy="3798991"/>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000"/>
              <a:buChar char="•"/>
            </a:pPr>
            <a:r>
              <a:rPr lang="en-GB" sz="2000"/>
              <a:t>The side menu allows to access the existing layers (according to their type /source) available to be activated in the MAP</a:t>
            </a:r>
            <a:endParaRPr/>
          </a:p>
          <a:p>
            <a:pPr marL="547688" lvl="1" indent="-285749" algn="l" rtl="0">
              <a:lnSpc>
                <a:spcPct val="90000"/>
              </a:lnSpc>
              <a:spcBef>
                <a:spcPts val="500"/>
              </a:spcBef>
              <a:spcAft>
                <a:spcPts val="0"/>
              </a:spcAft>
              <a:buClr>
                <a:srgbClr val="0070C0"/>
              </a:buClr>
              <a:buSzPts val="1400"/>
              <a:buChar char="•"/>
            </a:pPr>
            <a:r>
              <a:rPr lang="en-GB" sz="1400" i="1">
                <a:solidFill>
                  <a:srgbClr val="0070C0"/>
                </a:solidFill>
              </a:rPr>
              <a:t>Different centers will have different available layers</a:t>
            </a:r>
            <a:endParaRPr/>
          </a:p>
          <a:p>
            <a:pPr marL="547688" lvl="1" indent="-285749" algn="l" rtl="0">
              <a:lnSpc>
                <a:spcPct val="90000"/>
              </a:lnSpc>
              <a:spcBef>
                <a:spcPts val="500"/>
              </a:spcBef>
              <a:spcAft>
                <a:spcPts val="0"/>
              </a:spcAft>
              <a:buClr>
                <a:srgbClr val="0070C0"/>
              </a:buClr>
              <a:buSzPts val="1400"/>
              <a:buChar char="•"/>
            </a:pPr>
            <a:r>
              <a:rPr lang="en-GB" sz="1400" i="1">
                <a:solidFill>
                  <a:srgbClr val="0070C0"/>
                </a:solidFill>
              </a:rPr>
              <a:t>Different users in a center may have different available layers</a:t>
            </a:r>
            <a:endParaRPr sz="1400" i="1">
              <a:solidFill>
                <a:srgbClr val="0070C0"/>
              </a:solidFill>
            </a:endParaRPr>
          </a:p>
          <a:p>
            <a:pPr marL="228600" lvl="0" indent="-228600" algn="l" rtl="0">
              <a:lnSpc>
                <a:spcPct val="90000"/>
              </a:lnSpc>
              <a:spcBef>
                <a:spcPts val="1000"/>
              </a:spcBef>
              <a:spcAft>
                <a:spcPts val="0"/>
              </a:spcAft>
              <a:buClr>
                <a:schemeClr val="dk1"/>
              </a:buClr>
              <a:buSzPts val="2000"/>
              <a:buChar char="•"/>
            </a:pPr>
            <a:r>
              <a:rPr lang="en-GB" sz="2000"/>
              <a:t>Access to a layer may include  tools for creating, editing, managing, viewing and deleting layers, depending on the type of layer and permissions</a:t>
            </a:r>
            <a:endParaRPr/>
          </a:p>
          <a:p>
            <a:pPr marL="228600" lvl="0" indent="-101600" algn="l" rtl="0">
              <a:lnSpc>
                <a:spcPct val="90000"/>
              </a:lnSpc>
              <a:spcBef>
                <a:spcPts val="1000"/>
              </a:spcBef>
              <a:spcAft>
                <a:spcPts val="0"/>
              </a:spcAft>
              <a:buClr>
                <a:schemeClr val="dk1"/>
              </a:buClr>
              <a:buSzPts val="2000"/>
              <a:buNone/>
            </a:pPr>
            <a:endParaRPr sz="2000"/>
          </a:p>
          <a:p>
            <a:pPr marL="228600" lvl="0" indent="-228600" algn="l" rtl="0">
              <a:lnSpc>
                <a:spcPct val="90000"/>
              </a:lnSpc>
              <a:spcBef>
                <a:spcPts val="1000"/>
              </a:spcBef>
              <a:spcAft>
                <a:spcPts val="0"/>
              </a:spcAft>
              <a:buClr>
                <a:schemeClr val="dk1"/>
              </a:buClr>
              <a:buSzPts val="2000"/>
              <a:buChar char="•"/>
            </a:pPr>
            <a:r>
              <a:rPr lang="en-GB" sz="2000"/>
              <a:t>Layers are grouped </a:t>
            </a:r>
            <a:endParaRPr sz="1800"/>
          </a:p>
          <a:p>
            <a:pPr marL="685800" lvl="1" indent="-228600" algn="l" rtl="0">
              <a:lnSpc>
                <a:spcPct val="90000"/>
              </a:lnSpc>
              <a:spcBef>
                <a:spcPts val="500"/>
              </a:spcBef>
              <a:spcAft>
                <a:spcPts val="0"/>
              </a:spcAft>
              <a:buClr>
                <a:schemeClr val="dk1"/>
              </a:buClr>
              <a:buSzPts val="1800"/>
              <a:buChar char="•"/>
            </a:pPr>
            <a:r>
              <a:rPr lang="en-GB" sz="1800"/>
              <a:t>by type </a:t>
            </a:r>
            <a:r>
              <a:rPr lang="en-GB" sz="1600">
                <a:solidFill>
                  <a:srgbClr val="0070C0"/>
                </a:solidFill>
              </a:rPr>
              <a:t>–        Information layers;          view layers;           smart layers;         3th parties layers </a:t>
            </a:r>
            <a:endParaRPr/>
          </a:p>
          <a:p>
            <a:pPr marL="685800" lvl="1" indent="-228600" algn="l" rtl="0">
              <a:lnSpc>
                <a:spcPct val="90000"/>
              </a:lnSpc>
              <a:spcBef>
                <a:spcPts val="500"/>
              </a:spcBef>
              <a:spcAft>
                <a:spcPts val="0"/>
              </a:spcAft>
              <a:buClr>
                <a:schemeClr val="dk1"/>
              </a:buClr>
              <a:buSzPts val="1800"/>
              <a:buChar char="•"/>
            </a:pPr>
            <a:r>
              <a:rPr lang="en-GB" sz="1800"/>
              <a:t> and by sharing availability :        </a:t>
            </a:r>
            <a:r>
              <a:rPr lang="en-GB" sz="1600">
                <a:solidFill>
                  <a:srgbClr val="0070C0"/>
                </a:solidFill>
              </a:rPr>
              <a:t>YS (shared) layers;         Situation (added) layers </a:t>
            </a:r>
            <a:endParaRPr/>
          </a:p>
          <a:p>
            <a:pPr marL="719138" lvl="2" indent="0" algn="l" rtl="0">
              <a:lnSpc>
                <a:spcPct val="90000"/>
              </a:lnSpc>
              <a:spcBef>
                <a:spcPts val="500"/>
              </a:spcBef>
              <a:spcAft>
                <a:spcPts val="0"/>
              </a:spcAft>
              <a:buClr>
                <a:srgbClr val="0070C0"/>
              </a:buClr>
              <a:buSzPts val="1400"/>
              <a:buNone/>
            </a:pPr>
            <a:r>
              <a:rPr lang="en-GB" sz="1400" i="1">
                <a:solidFill>
                  <a:srgbClr val="0070C0"/>
                </a:solidFill>
              </a:rPr>
              <a:t>A Situation layer is automatically a YS layer</a:t>
            </a:r>
            <a:endParaRPr sz="1400">
              <a:solidFill>
                <a:srgbClr val="0070C0"/>
              </a:solidFill>
            </a:endParaRPr>
          </a:p>
          <a:p>
            <a:pPr marL="342900" lvl="1" indent="0" algn="l" rtl="0">
              <a:lnSpc>
                <a:spcPct val="90000"/>
              </a:lnSpc>
              <a:spcBef>
                <a:spcPts val="500"/>
              </a:spcBef>
              <a:spcAft>
                <a:spcPts val="0"/>
              </a:spcAft>
              <a:buClr>
                <a:schemeClr val="dk1"/>
              </a:buClr>
              <a:buSzPts val="1600"/>
              <a:buNone/>
            </a:pPr>
            <a:endParaRPr sz="1600">
              <a:solidFill>
                <a:srgbClr val="0070C0"/>
              </a:solidFill>
            </a:endParaRPr>
          </a:p>
          <a:p>
            <a:pPr marL="685800" lvl="1" indent="-76200" algn="l" rtl="0">
              <a:lnSpc>
                <a:spcPct val="90000"/>
              </a:lnSpc>
              <a:spcBef>
                <a:spcPts val="500"/>
              </a:spcBef>
              <a:spcAft>
                <a:spcPts val="0"/>
              </a:spcAft>
              <a:buClr>
                <a:schemeClr val="dk1"/>
              </a:buClr>
              <a:buSzPts val="24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1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1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1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1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1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1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1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1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1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1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16">
                                            <p:txEl>
                                              <p:pRg st="11" end="11"/>
                                            </p:txEl>
                                          </p:spTgt>
                                        </p:tgtEl>
                                        <p:attrNameLst>
                                          <p:attrName>style.visibility</p:attrName>
                                        </p:attrNameLst>
                                      </p:cBhvr>
                                      <p:to>
                                        <p:strVal val="visible"/>
                                      </p:to>
                                    </p:set>
                                  </p:childTnLst>
                                </p:cTn>
                              </p:par>
                            </p:childTnLst>
                          </p:cTn>
                        </p:par>
                        <p:par>
                          <p:cTn id="51" fill="hold">
                            <p:stCondLst>
                              <p:cond delay="1"/>
                            </p:stCondLst>
                            <p:childTnLst>
                              <p:par>
                                <p:cTn id="52" presetID="1" presetClass="entr" presetSubtype="0" fill="hold" nodeType="afterEffect">
                                  <p:stCondLst>
                                    <p:cond delay="0"/>
                                  </p:stCondLst>
                                  <p:childTnLst>
                                    <p:set>
                                      <p:cBhvr>
                                        <p:cTn id="53" dur="1" fill="hold">
                                          <p:stCondLst>
                                            <p:cond delay="0"/>
                                          </p:stCondLst>
                                        </p:cTn>
                                        <p:tgtEl>
                                          <p:spTgt spid="1106"/>
                                        </p:tgtEl>
                                        <p:attrNameLst>
                                          <p:attrName>style.visibility</p:attrName>
                                        </p:attrNameLst>
                                      </p:cBhvr>
                                      <p:to>
                                        <p:strVal val="visible"/>
                                      </p:to>
                                    </p:set>
                                  </p:childTnLst>
                                </p:cTn>
                              </p:par>
                            </p:childTnLst>
                          </p:cTn>
                        </p:par>
                        <p:par>
                          <p:cTn id="54" fill="hold">
                            <p:stCondLst>
                              <p:cond delay="2"/>
                            </p:stCondLst>
                            <p:childTnLst>
                              <p:par>
                                <p:cTn id="55" presetID="1" presetClass="entr" presetSubtype="0" fill="hold" nodeType="afterEffect">
                                  <p:stCondLst>
                                    <p:cond delay="0"/>
                                  </p:stCondLst>
                                  <p:childTnLst>
                                    <p:set>
                                      <p:cBhvr>
                                        <p:cTn id="56" dur="1" fill="hold">
                                          <p:stCondLst>
                                            <p:cond delay="0"/>
                                          </p:stCondLst>
                                        </p:cTn>
                                        <p:tgtEl>
                                          <p:spTgt spid="1111"/>
                                        </p:tgtEl>
                                        <p:attrNameLst>
                                          <p:attrName>style.visibility</p:attrName>
                                        </p:attrNameLst>
                                      </p:cBhvr>
                                      <p:to>
                                        <p:strVal val="visible"/>
                                      </p:to>
                                    </p:set>
                                  </p:childTnLst>
                                </p:cTn>
                              </p:par>
                            </p:childTnLst>
                          </p:cTn>
                        </p:par>
                        <p:par>
                          <p:cTn id="57" fill="hold">
                            <p:stCondLst>
                              <p:cond delay="3"/>
                            </p:stCondLst>
                            <p:childTnLst>
                              <p:par>
                                <p:cTn id="58" presetID="1" presetClass="entr" presetSubtype="0" fill="hold" nodeType="afterEffect">
                                  <p:stCondLst>
                                    <p:cond delay="0"/>
                                  </p:stCondLst>
                                  <p:childTnLst>
                                    <p:set>
                                      <p:cBhvr>
                                        <p:cTn id="59" dur="1" fill="hold">
                                          <p:stCondLst>
                                            <p:cond delay="0"/>
                                          </p:stCondLst>
                                        </p:cTn>
                                        <p:tgtEl>
                                          <p:spTgt spid="1110"/>
                                        </p:tgtEl>
                                        <p:attrNameLst>
                                          <p:attrName>style.visibility</p:attrName>
                                        </p:attrNameLst>
                                      </p:cBhvr>
                                      <p:to>
                                        <p:strVal val="visible"/>
                                      </p:to>
                                    </p:set>
                                  </p:childTnLst>
                                </p:cTn>
                              </p:par>
                            </p:childTnLst>
                          </p:cTn>
                        </p:par>
                        <p:par>
                          <p:cTn id="60" fill="hold">
                            <p:stCondLst>
                              <p:cond delay="4"/>
                            </p:stCondLst>
                            <p:childTnLst>
                              <p:par>
                                <p:cTn id="61" presetID="1" presetClass="entr" presetSubtype="0" fill="hold" nodeType="afterEffect">
                                  <p:stCondLst>
                                    <p:cond delay="0"/>
                                  </p:stCondLst>
                                  <p:childTnLst>
                                    <p:set>
                                      <p:cBhvr>
                                        <p:cTn id="62" dur="1" fill="hold">
                                          <p:stCondLst>
                                            <p:cond delay="0"/>
                                          </p:stCondLst>
                                        </p:cTn>
                                        <p:tgtEl>
                                          <p:spTgt spid="110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0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1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1122" name="Google Shape;1122;p53"/>
          <p:cNvSpPr txBox="1">
            <a:spLocks noGrp="1"/>
          </p:cNvSpPr>
          <p:nvPr>
            <p:ph type="title"/>
          </p:nvPr>
        </p:nvSpPr>
        <p:spPr>
          <a:xfrm>
            <a:off x="838200" y="365125"/>
            <a:ext cx="4803648" cy="7485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GB" sz="2900" b="1"/>
              <a:t>Managing the layers</a:t>
            </a:r>
            <a:br>
              <a:rPr lang="en-GB"/>
            </a:br>
            <a:r>
              <a:rPr lang="en-GB" sz="1600"/>
              <a:t>Typical process</a:t>
            </a:r>
            <a:endParaRPr/>
          </a:p>
        </p:txBody>
      </p:sp>
      <p:sp>
        <p:nvSpPr>
          <p:cNvPr id="1123" name="Google Shape;1123;p53"/>
          <p:cNvSpPr txBox="1">
            <a:spLocks noGrp="1"/>
          </p:cNvSpPr>
          <p:nvPr>
            <p:ph type="sldNum" idx="4294967295"/>
          </p:nvPr>
        </p:nvSpPr>
        <p:spPr>
          <a:xfrm>
            <a:off x="9211704" y="6491649"/>
            <a:ext cx="27432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GB"/>
              <a:t>58</a:t>
            </a:fld>
            <a:endParaRPr/>
          </a:p>
        </p:txBody>
      </p:sp>
      <p:sp>
        <p:nvSpPr>
          <p:cNvPr id="1124" name="Google Shape;1124;p53"/>
          <p:cNvSpPr txBox="1"/>
          <p:nvPr/>
        </p:nvSpPr>
        <p:spPr>
          <a:xfrm>
            <a:off x="263352" y="3204259"/>
            <a:ext cx="4192973" cy="424731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400"/>
              <a:buFont typeface="Calibri"/>
              <a:buAutoNum type="arabicPeriod"/>
            </a:pPr>
            <a:r>
              <a:rPr lang="en-GB" sz="1400">
                <a:solidFill>
                  <a:schemeClr val="dk1"/>
                </a:solidFill>
                <a:latin typeface="Calibri"/>
                <a:ea typeface="Calibri"/>
                <a:cs typeface="Calibri"/>
                <a:sym typeface="Calibri"/>
              </a:rPr>
              <a:t>Select layers from the available information layers:sys</a:t>
            </a:r>
            <a:endParaRPr sz="1800">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The source of system integrated contacts to be shown: SEAVISION, AIS, Radar, Fusion….)</a:t>
            </a:r>
            <a:endParaRPr sz="1800" b="0" i="0" u="none" strike="noStrike" cap="none">
              <a:solidFill>
                <a:schemeClr val="dk1"/>
              </a:solidFill>
              <a:latin typeface="Calibri"/>
              <a:ea typeface="Calibri"/>
              <a:cs typeface="Calibri"/>
              <a:sym typeface="Calibri"/>
            </a:endParaRPr>
          </a:p>
          <a:p>
            <a:pPr marL="342900" marR="0" lvl="0" indent="-254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400"/>
              <a:buFont typeface="Calibri"/>
              <a:buAutoNum type="arabicPeriod"/>
            </a:pPr>
            <a:r>
              <a:rPr lang="en-GB" sz="1400">
                <a:solidFill>
                  <a:schemeClr val="dk1"/>
                </a:solidFill>
                <a:latin typeface="Calibri"/>
                <a:ea typeface="Calibri"/>
                <a:cs typeface="Calibri"/>
                <a:sym typeface="Calibri"/>
              </a:rPr>
              <a:t>Create / select layers information layers you own</a:t>
            </a:r>
            <a:endParaRPr sz="1400">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Import relevant maritime georeferenced information as zones, infrastructures, services… or images you own</a:t>
            </a:r>
            <a:endParaRPr sz="1800" b="0" i="0" u="none" strike="noStrike" cap="none">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Layers for manual adding of  new objects (namely vessels)</a:t>
            </a:r>
            <a:endParaRPr sz="1800" b="0" i="0" u="none" strike="noStrike" cap="none">
              <a:solidFill>
                <a:schemeClr val="dk1"/>
              </a:solidFill>
              <a:latin typeface="Calibri"/>
              <a:ea typeface="Calibri"/>
              <a:cs typeface="Calibri"/>
              <a:sym typeface="Calibri"/>
            </a:endParaRPr>
          </a:p>
          <a:p>
            <a:pPr marL="342900" marR="0" lvl="1" indent="-254000" algn="l" rtl="0">
              <a:spcBef>
                <a:spcPts val="0"/>
              </a:spcBef>
              <a:spcAft>
                <a:spcPts val="0"/>
              </a:spcAft>
              <a:buClr>
                <a:schemeClr val="dk1"/>
              </a:buClr>
              <a:buSzPts val="1400"/>
              <a:buFont typeface="Calibri"/>
              <a:buNone/>
            </a:pPr>
            <a:endParaRPr sz="1400" b="0" i="0" u="none" strike="noStrike" cap="none">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400"/>
              <a:buFont typeface="Calibri"/>
              <a:buAutoNum type="arabicPeriod"/>
            </a:pPr>
            <a:r>
              <a:rPr lang="en-GB" sz="1400">
                <a:solidFill>
                  <a:schemeClr val="dk1"/>
                </a:solidFill>
                <a:latin typeface="Calibri"/>
                <a:ea typeface="Calibri"/>
                <a:cs typeface="Calibri"/>
                <a:sym typeface="Calibri"/>
              </a:rPr>
              <a:t>Select layers that are shared with you within YS</a:t>
            </a:r>
            <a:endParaRPr sz="1400">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Layers shared by other YS centers</a:t>
            </a:r>
            <a:endParaRPr sz="1800" b="0" i="0" u="none" strike="noStrike" cap="none">
              <a:solidFill>
                <a:schemeClr val="dk1"/>
              </a:solidFill>
              <a:latin typeface="Calibri"/>
              <a:ea typeface="Calibri"/>
              <a:cs typeface="Calibri"/>
              <a:sym typeface="Calibri"/>
            </a:endParaRPr>
          </a:p>
          <a:p>
            <a:pPr marL="342900" marR="0" lvl="0" indent="-254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400"/>
              <a:buFont typeface="Calibri"/>
              <a:buAutoNum type="arabicPeriod"/>
            </a:pPr>
            <a:r>
              <a:rPr lang="en-GB" sz="1400">
                <a:solidFill>
                  <a:schemeClr val="dk1"/>
                </a:solidFill>
                <a:latin typeface="Calibri"/>
                <a:ea typeface="Calibri"/>
                <a:cs typeface="Calibri"/>
                <a:sym typeface="Calibri"/>
              </a:rPr>
              <a:t>Create /select 3th party layers</a:t>
            </a:r>
            <a:endParaRPr sz="1400">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Import relevant maritime georeferenced information from providers outside of YS</a:t>
            </a:r>
            <a:endParaRPr sz="1800" b="0" i="0" u="none" strike="noStrike" cap="none">
              <a:solidFill>
                <a:schemeClr val="dk1"/>
              </a:solidFill>
              <a:latin typeface="Calibri"/>
              <a:ea typeface="Calibri"/>
              <a:cs typeface="Calibri"/>
              <a:sym typeface="Calibri"/>
            </a:endParaRPr>
          </a:p>
          <a:p>
            <a:pPr marL="0" marR="0" lvl="0" indent="88900" algn="l" rtl="0">
              <a:spcBef>
                <a:spcPts val="0"/>
              </a:spcBef>
              <a:spcAft>
                <a:spcPts val="0"/>
              </a:spcAft>
              <a:buClr>
                <a:schemeClr val="dk1"/>
              </a:buClr>
              <a:buSzPts val="1400"/>
              <a:buFont typeface="Arial"/>
              <a:buNone/>
            </a:pPr>
            <a:endParaRPr sz="1400">
              <a:solidFill>
                <a:srgbClr val="002060"/>
              </a:solidFill>
              <a:latin typeface="Calibri"/>
              <a:ea typeface="Calibri"/>
              <a:cs typeface="Calibri"/>
              <a:sym typeface="Calibri"/>
            </a:endParaRPr>
          </a:p>
          <a:p>
            <a:pPr marL="0" marR="0" lvl="0" indent="88900" algn="l" rtl="0">
              <a:spcBef>
                <a:spcPts val="0"/>
              </a:spcBef>
              <a:spcAft>
                <a:spcPts val="0"/>
              </a:spcAft>
              <a:buClr>
                <a:schemeClr val="dk1"/>
              </a:buClr>
              <a:buSzPts val="1400"/>
              <a:buFont typeface="Arial"/>
              <a:buNone/>
            </a:pPr>
            <a:endParaRPr sz="1400">
              <a:solidFill>
                <a:srgbClr val="00206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rgbClr val="00206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rgbClr val="002060"/>
              </a:solidFill>
              <a:latin typeface="Calibri"/>
              <a:ea typeface="Calibri"/>
              <a:cs typeface="Calibri"/>
              <a:sym typeface="Calibri"/>
            </a:endParaRPr>
          </a:p>
        </p:txBody>
      </p:sp>
      <p:sp>
        <p:nvSpPr>
          <p:cNvPr id="1125" name="Google Shape;1125;p53"/>
          <p:cNvSpPr txBox="1"/>
          <p:nvPr/>
        </p:nvSpPr>
        <p:spPr>
          <a:xfrm>
            <a:off x="4778784" y="3204259"/>
            <a:ext cx="3311286" cy="4401205"/>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400"/>
              <a:buFont typeface="Calibri"/>
              <a:buAutoNum type="arabicPeriod"/>
            </a:pPr>
            <a:r>
              <a:rPr lang="en-GB" sz="1400">
                <a:solidFill>
                  <a:schemeClr val="dk1"/>
                </a:solidFill>
                <a:latin typeface="Calibri"/>
                <a:ea typeface="Calibri"/>
                <a:cs typeface="Calibri"/>
                <a:sym typeface="Calibri"/>
              </a:rPr>
              <a:t>Create, and select, new layers containing selected objects from the source layers </a:t>
            </a:r>
            <a:endParaRPr sz="1800">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Based on the criteria and analysis done</a:t>
            </a:r>
            <a:endParaRPr sz="1800" b="0" i="0" u="none" strike="noStrike" cap="none">
              <a:solidFill>
                <a:schemeClr val="dk1"/>
              </a:solidFill>
              <a:latin typeface="Calibri"/>
              <a:ea typeface="Calibri"/>
              <a:cs typeface="Calibri"/>
              <a:sym typeface="Calibri"/>
            </a:endParaRPr>
          </a:p>
          <a:p>
            <a:pPr marL="342900" marR="0" lvl="0" indent="-254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342900" marR="0" lvl="0" indent="-342900" algn="l" rtl="0">
              <a:spcBef>
                <a:spcPts val="0"/>
              </a:spcBef>
              <a:spcAft>
                <a:spcPts val="0"/>
              </a:spcAft>
              <a:buClr>
                <a:schemeClr val="dk1"/>
              </a:buClr>
              <a:buSzPts val="1400"/>
              <a:buFont typeface="Calibri"/>
              <a:buAutoNum type="arabicPeriod"/>
            </a:pPr>
            <a:r>
              <a:rPr lang="en-GB" sz="1400">
                <a:solidFill>
                  <a:schemeClr val="dk1"/>
                </a:solidFill>
                <a:latin typeface="Calibri"/>
                <a:ea typeface="Calibri"/>
                <a:cs typeface="Calibri"/>
                <a:sym typeface="Calibri"/>
              </a:rPr>
              <a:t>Create, and select, view layers based on selecting criteria</a:t>
            </a:r>
            <a:endParaRPr sz="1400">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One-time automatic object selection based on the defined criteria by the user</a:t>
            </a:r>
            <a:endParaRPr sz="1800" b="0" i="0" u="none" strike="noStrike" cap="none">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Objects from information layers may be manually added to a view layer</a:t>
            </a:r>
            <a:endParaRPr sz="1800" b="0" i="0" u="none" strike="noStrike" cap="none">
              <a:solidFill>
                <a:schemeClr val="dk1"/>
              </a:solidFill>
              <a:latin typeface="Calibri"/>
              <a:ea typeface="Calibri"/>
              <a:cs typeface="Calibri"/>
              <a:sym typeface="Calibri"/>
            </a:endParaRPr>
          </a:p>
          <a:p>
            <a:pPr marL="358775" marR="0" lvl="1" indent="-69850" algn="l" rtl="0">
              <a:spcBef>
                <a:spcPts val="0"/>
              </a:spcBef>
              <a:spcAft>
                <a:spcPts val="0"/>
              </a:spcAft>
              <a:buClr>
                <a:schemeClr val="dk1"/>
              </a:buClr>
              <a:buSzPts val="1400"/>
              <a:buFont typeface="Arial"/>
              <a:buNone/>
            </a:pPr>
            <a:endParaRPr sz="1400" b="0" i="1" u="none" strike="noStrike" cap="none">
              <a:solidFill>
                <a:srgbClr val="2F5496"/>
              </a:solidFill>
              <a:latin typeface="Calibri"/>
              <a:ea typeface="Calibri"/>
              <a:cs typeface="Calibri"/>
              <a:sym typeface="Calibri"/>
            </a:endParaRPr>
          </a:p>
          <a:p>
            <a:pPr marL="342900" marR="0" lvl="0" indent="-342900" algn="l" rtl="0">
              <a:spcBef>
                <a:spcPts val="0"/>
              </a:spcBef>
              <a:spcAft>
                <a:spcPts val="0"/>
              </a:spcAft>
              <a:buClr>
                <a:schemeClr val="dk1"/>
              </a:buClr>
              <a:buSzPts val="1400"/>
              <a:buFont typeface="Calibri"/>
              <a:buAutoNum type="arabicPeriod"/>
            </a:pPr>
            <a:r>
              <a:rPr lang="en-GB" sz="1400">
                <a:solidFill>
                  <a:schemeClr val="dk1"/>
                </a:solidFill>
                <a:latin typeface="Calibri"/>
                <a:ea typeface="Calibri"/>
                <a:cs typeface="Calibri"/>
                <a:sym typeface="Calibri"/>
              </a:rPr>
              <a:t>Create, and select, smart layers based on automatic layers</a:t>
            </a:r>
            <a:endParaRPr sz="1400">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Permanent automatic selection of contacts based on defined criteria by the user</a:t>
            </a:r>
            <a:endParaRPr sz="1800" b="0" i="0" u="none" strike="noStrike" cap="none">
              <a:solidFill>
                <a:schemeClr val="dk1"/>
              </a:solidFill>
              <a:latin typeface="Calibri"/>
              <a:ea typeface="Calibri"/>
              <a:cs typeface="Calibri"/>
              <a:sym typeface="Calibri"/>
            </a:endParaRPr>
          </a:p>
          <a:p>
            <a:pPr marL="342900" marR="0" lvl="0" indent="-254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342900" marR="0" lvl="0" indent="-254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171450" marR="0" lvl="0" indent="-82550" algn="l" rtl="0">
              <a:spcBef>
                <a:spcPts val="0"/>
              </a:spcBef>
              <a:spcAft>
                <a:spcPts val="0"/>
              </a:spcAft>
              <a:buClr>
                <a:schemeClr val="dk1"/>
              </a:buClr>
              <a:buSzPts val="1400"/>
              <a:buFont typeface="Arial"/>
              <a:buNone/>
            </a:pPr>
            <a:endParaRPr sz="1400" i="1">
              <a:solidFill>
                <a:srgbClr val="2F5496"/>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rgbClr val="00206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rgbClr val="002060"/>
              </a:solidFill>
              <a:latin typeface="Calibri"/>
              <a:ea typeface="Calibri"/>
              <a:cs typeface="Calibri"/>
              <a:sym typeface="Calibri"/>
            </a:endParaRPr>
          </a:p>
        </p:txBody>
      </p:sp>
      <p:sp>
        <p:nvSpPr>
          <p:cNvPr id="1126" name="Google Shape;1126;p53"/>
          <p:cNvSpPr txBox="1"/>
          <p:nvPr/>
        </p:nvSpPr>
        <p:spPr>
          <a:xfrm>
            <a:off x="566677" y="2582446"/>
            <a:ext cx="3889648"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Calibri"/>
              <a:buNone/>
            </a:pPr>
            <a:r>
              <a:rPr lang="en-GB" sz="1600" u="sng">
                <a:solidFill>
                  <a:schemeClr val="dk1"/>
                </a:solidFill>
                <a:latin typeface="Calibri"/>
                <a:ea typeface="Calibri"/>
                <a:cs typeface="Calibri"/>
                <a:sym typeface="Calibri"/>
              </a:rPr>
              <a:t>Agregate Information</a:t>
            </a:r>
            <a:endParaRPr sz="1800">
              <a:solidFill>
                <a:schemeClr val="dk1"/>
              </a:solidFill>
              <a:latin typeface="Calibri"/>
              <a:ea typeface="Calibri"/>
              <a:cs typeface="Calibri"/>
              <a:sym typeface="Calibri"/>
            </a:endParaRPr>
          </a:p>
        </p:txBody>
      </p:sp>
      <p:sp>
        <p:nvSpPr>
          <p:cNvPr id="1127" name="Google Shape;1127;p53"/>
          <p:cNvSpPr txBox="1"/>
          <p:nvPr/>
        </p:nvSpPr>
        <p:spPr>
          <a:xfrm>
            <a:off x="5282840" y="2664336"/>
            <a:ext cx="252028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u="sng">
                <a:solidFill>
                  <a:schemeClr val="dk1"/>
                </a:solidFill>
                <a:latin typeface="Calibri"/>
                <a:ea typeface="Calibri"/>
                <a:cs typeface="Calibri"/>
                <a:sym typeface="Calibri"/>
              </a:rPr>
              <a:t>Work with Information</a:t>
            </a:r>
            <a:endParaRPr sz="1800">
              <a:solidFill>
                <a:schemeClr val="dk1"/>
              </a:solidFill>
              <a:latin typeface="Calibri"/>
              <a:ea typeface="Calibri"/>
              <a:cs typeface="Calibri"/>
              <a:sym typeface="Calibri"/>
            </a:endParaRPr>
          </a:p>
        </p:txBody>
      </p:sp>
      <p:sp>
        <p:nvSpPr>
          <p:cNvPr id="1128" name="Google Shape;1128;p53"/>
          <p:cNvSpPr txBox="1"/>
          <p:nvPr/>
        </p:nvSpPr>
        <p:spPr>
          <a:xfrm>
            <a:off x="8632778" y="2664336"/>
            <a:ext cx="2520280"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600"/>
              <a:buFont typeface="Calibri"/>
              <a:buNone/>
            </a:pPr>
            <a:r>
              <a:rPr lang="en-GB" sz="1600" u="sng">
                <a:solidFill>
                  <a:schemeClr val="dk1"/>
                </a:solidFill>
                <a:latin typeface="Calibri"/>
                <a:ea typeface="Calibri"/>
                <a:cs typeface="Calibri"/>
                <a:sym typeface="Calibri"/>
              </a:rPr>
              <a:t>Share your own information</a:t>
            </a:r>
            <a:endParaRPr sz="1800">
              <a:solidFill>
                <a:schemeClr val="dk1"/>
              </a:solidFill>
              <a:latin typeface="Calibri"/>
              <a:ea typeface="Calibri"/>
              <a:cs typeface="Calibri"/>
              <a:sym typeface="Calibri"/>
            </a:endParaRPr>
          </a:p>
        </p:txBody>
      </p:sp>
      <p:sp>
        <p:nvSpPr>
          <p:cNvPr id="1129" name="Google Shape;1129;p53"/>
          <p:cNvSpPr txBox="1"/>
          <p:nvPr/>
        </p:nvSpPr>
        <p:spPr>
          <a:xfrm>
            <a:off x="8456397" y="3204259"/>
            <a:ext cx="3311286" cy="276998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400"/>
              <a:buFont typeface="Calibri"/>
              <a:buAutoNum type="arabicPeriod"/>
            </a:pPr>
            <a:r>
              <a:rPr lang="en-GB" sz="1400">
                <a:solidFill>
                  <a:schemeClr val="dk1"/>
                </a:solidFill>
                <a:latin typeface="Calibri"/>
                <a:ea typeface="Calibri"/>
                <a:cs typeface="Calibri"/>
                <a:sym typeface="Calibri"/>
              </a:rPr>
              <a:t>Choose individually the layers you want to share with other centers and permissions associated</a:t>
            </a:r>
            <a:endParaRPr sz="1800">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By invitation</a:t>
            </a:r>
            <a:endParaRPr sz="1800" b="0" i="0" u="none" strike="noStrike" cap="none">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Always based on geographical and information sensitivity criteria</a:t>
            </a:r>
            <a:endParaRPr sz="1800" b="0" i="0" u="none" strike="noStrike" cap="none">
              <a:solidFill>
                <a:schemeClr val="dk1"/>
              </a:solidFill>
              <a:latin typeface="Calibri"/>
              <a:ea typeface="Calibri"/>
              <a:cs typeface="Calibri"/>
              <a:sym typeface="Calibri"/>
            </a:endParaRPr>
          </a:p>
          <a:p>
            <a:pPr marL="358775" marR="0" lvl="1" indent="-158750" algn="l" rtl="0">
              <a:spcBef>
                <a:spcPts val="0"/>
              </a:spcBef>
              <a:spcAft>
                <a:spcPts val="0"/>
              </a:spcAft>
              <a:buClr>
                <a:srgbClr val="2F5496"/>
              </a:buClr>
              <a:buSzPts val="1200"/>
              <a:buFont typeface="Arial"/>
              <a:buChar char="•"/>
            </a:pPr>
            <a:r>
              <a:rPr lang="en-GB" sz="1200" b="0" i="1" u="none" strike="noStrike" cap="none">
                <a:solidFill>
                  <a:srgbClr val="2F5496"/>
                </a:solidFill>
                <a:latin typeface="Calibri"/>
                <a:ea typeface="Calibri"/>
                <a:cs typeface="Calibri"/>
                <a:sym typeface="Calibri"/>
              </a:rPr>
              <a:t>Permission to see, to edit and to reshare</a:t>
            </a:r>
            <a:endParaRPr sz="1800" b="0" i="0" u="none" strike="noStrike" cap="none">
              <a:solidFill>
                <a:schemeClr val="dk1"/>
              </a:solidFill>
              <a:latin typeface="Calibri"/>
              <a:ea typeface="Calibri"/>
              <a:cs typeface="Calibri"/>
              <a:sym typeface="Calibri"/>
            </a:endParaRPr>
          </a:p>
          <a:p>
            <a:pPr marL="358775" marR="0" lvl="1" indent="-69850" algn="l" rtl="0">
              <a:spcBef>
                <a:spcPts val="0"/>
              </a:spcBef>
              <a:spcAft>
                <a:spcPts val="0"/>
              </a:spcAft>
              <a:buClr>
                <a:schemeClr val="dk1"/>
              </a:buClr>
              <a:buSzPts val="1400"/>
              <a:buFont typeface="Arial"/>
              <a:buNone/>
            </a:pPr>
            <a:endParaRPr sz="1400" b="0" i="1" u="none" strike="noStrike" cap="none">
              <a:solidFill>
                <a:srgbClr val="2F5496"/>
              </a:solidFill>
              <a:latin typeface="Calibri"/>
              <a:ea typeface="Calibri"/>
              <a:cs typeface="Calibri"/>
              <a:sym typeface="Calibri"/>
            </a:endParaRPr>
          </a:p>
          <a:p>
            <a:pPr marL="342900" marR="0" lvl="0" indent="-254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342900" marR="0" lvl="0" indent="-254000" algn="l"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a:p>
            <a:pPr marL="171450" marR="0" lvl="0" indent="-82550" algn="l" rtl="0">
              <a:spcBef>
                <a:spcPts val="0"/>
              </a:spcBef>
              <a:spcAft>
                <a:spcPts val="0"/>
              </a:spcAft>
              <a:buClr>
                <a:schemeClr val="dk1"/>
              </a:buClr>
              <a:buSzPts val="1400"/>
              <a:buFont typeface="Arial"/>
              <a:buNone/>
            </a:pPr>
            <a:endParaRPr sz="1400" i="1">
              <a:solidFill>
                <a:srgbClr val="2F5496"/>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rgbClr val="002060"/>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a:solidFill>
                <a:srgbClr val="002060"/>
              </a:solidFill>
              <a:latin typeface="Calibri"/>
              <a:ea typeface="Calibri"/>
              <a:cs typeface="Calibri"/>
              <a:sym typeface="Calibri"/>
            </a:endParaRPr>
          </a:p>
        </p:txBody>
      </p:sp>
      <p:sp>
        <p:nvSpPr>
          <p:cNvPr id="1130" name="Google Shape;1130;p53"/>
          <p:cNvSpPr/>
          <p:nvPr/>
        </p:nvSpPr>
        <p:spPr>
          <a:xfrm flipH="1">
            <a:off x="2708250" y="2221367"/>
            <a:ext cx="7651154" cy="127513"/>
          </a:xfrm>
          <a:prstGeom prst="leftArrow">
            <a:avLst>
              <a:gd name="adj1" fmla="val 50000"/>
              <a:gd name="adj2" fmla="val 50000"/>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31" name="Google Shape;1131;p53"/>
          <p:cNvSpPr/>
          <p:nvPr/>
        </p:nvSpPr>
        <p:spPr>
          <a:xfrm>
            <a:off x="1993296" y="1876571"/>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32" name="Google Shape;1132;p53"/>
          <p:cNvSpPr/>
          <p:nvPr/>
        </p:nvSpPr>
        <p:spPr>
          <a:xfrm>
            <a:off x="5858904" y="1876571"/>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133" name="Google Shape;1133;p53"/>
          <p:cNvSpPr/>
          <p:nvPr/>
        </p:nvSpPr>
        <p:spPr>
          <a:xfrm>
            <a:off x="9531312" y="1867492"/>
            <a:ext cx="714954" cy="714954"/>
          </a:xfrm>
          <a:prstGeom prst="ellipse">
            <a:avLst/>
          </a:prstGeom>
          <a:solidFill>
            <a:schemeClr val="lt1"/>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002060"/>
              </a:buClr>
              <a:buSzPts val="1800"/>
              <a:buFont typeface="Calibri"/>
              <a:buNone/>
            </a:pPr>
            <a:r>
              <a:rPr lang="en-GB" sz="1800">
                <a:solidFill>
                  <a:srgbClr val="002060"/>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cxnSp>
        <p:nvCxnSpPr>
          <p:cNvPr id="1134" name="Google Shape;1134;p53"/>
          <p:cNvCxnSpPr/>
          <p:nvPr/>
        </p:nvCxnSpPr>
        <p:spPr>
          <a:xfrm rot="10800000">
            <a:off x="8184232" y="1747848"/>
            <a:ext cx="0" cy="2304256"/>
          </a:xfrm>
          <a:prstGeom prst="straightConnector1">
            <a:avLst/>
          </a:prstGeom>
          <a:noFill/>
          <a:ln w="9525" cap="flat" cmpd="sng">
            <a:solidFill>
              <a:schemeClr val="accent1"/>
            </a:solidFill>
            <a:prstDash val="solid"/>
            <a:miter lim="800000"/>
            <a:headEnd type="none" w="sm" len="sm"/>
            <a:tailEnd type="triangle" w="med" len="med"/>
          </a:ln>
        </p:spPr>
      </p:cxnSp>
      <p:pic>
        <p:nvPicPr>
          <p:cNvPr id="1135" name="Google Shape;1135;p53" descr="Graphical user interface, application, map&#10;&#10;Description automatically generated"/>
          <p:cNvPicPr preferRelativeResize="0"/>
          <p:nvPr/>
        </p:nvPicPr>
        <p:blipFill rotWithShape="1">
          <a:blip r:embed="rId3">
            <a:alphaModFix/>
          </a:blip>
          <a:srcRect/>
          <a:stretch/>
        </p:blipFill>
        <p:spPr>
          <a:xfrm>
            <a:off x="7212363" y="488336"/>
            <a:ext cx="1755413" cy="1228701"/>
          </a:xfrm>
          <a:prstGeom prst="rect">
            <a:avLst/>
          </a:prstGeom>
          <a:noFill/>
          <a:ln>
            <a:noFill/>
          </a:ln>
        </p:spPr>
      </p:pic>
      <p:sp>
        <p:nvSpPr>
          <p:cNvPr id="1136" name="Google Shape;1136;p53"/>
          <p:cNvSpPr txBox="1"/>
          <p:nvPr/>
        </p:nvSpPr>
        <p:spPr>
          <a:xfrm>
            <a:off x="8967776" y="664749"/>
            <a:ext cx="2743200" cy="73866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F0000"/>
              </a:buClr>
              <a:buSzPts val="1400"/>
              <a:buFont typeface="Arial"/>
              <a:buChar char="•"/>
            </a:pPr>
            <a:r>
              <a:rPr lang="en-GB" sz="1400" i="1">
                <a:solidFill>
                  <a:srgbClr val="FF0000"/>
                </a:solidFill>
                <a:latin typeface="Calibri"/>
                <a:ea typeface="Calibri"/>
                <a:cs typeface="Calibri"/>
                <a:sym typeface="Calibri"/>
              </a:rPr>
              <a:t>The MAP window allows to list all the active layers and to hide/show them</a:t>
            </a:r>
            <a:endParaRPr sz="1800">
              <a:solidFill>
                <a:schemeClr val="dk1"/>
              </a:solidFill>
              <a:latin typeface="Calibri"/>
              <a:ea typeface="Calibri"/>
              <a:cs typeface="Calibri"/>
              <a:sym typeface="Calibri"/>
            </a:endParaRPr>
          </a:p>
        </p:txBody>
      </p:sp>
      <p:pic>
        <p:nvPicPr>
          <p:cNvPr id="17" name="Picture 16">
            <a:extLst>
              <a:ext uri="{FF2B5EF4-FFF2-40B4-BE49-F238E27FC236}">
                <a16:creationId xmlns:a16="http://schemas.microsoft.com/office/drawing/2014/main" id="{201B9958-8FCE-43DA-A62D-8D68F9B8F382}"/>
              </a:ext>
            </a:extLst>
          </p:cNvPr>
          <p:cNvPicPr>
            <a:picLocks noChangeAspect="1"/>
          </p:cNvPicPr>
          <p:nvPr/>
        </p:nvPicPr>
        <p:blipFill>
          <a:blip r:embed="rId4"/>
          <a:stretch>
            <a:fillRect/>
          </a:stretch>
        </p:blipFill>
        <p:spPr>
          <a:xfrm>
            <a:off x="7831179" y="571881"/>
            <a:ext cx="112672" cy="512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12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12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24">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124">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1124">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1124">
                                            <p:txEl>
                                              <p:pRg st="15" end="15"/>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1125">
                                            <p:txEl>
                                              <p:pRg st="0" end="0"/>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125">
                                            <p:txEl>
                                              <p:pRg st="1" end="1"/>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1125">
                                            <p:txEl>
                                              <p:pRg st="2" end="2"/>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125">
                                            <p:txEl>
                                              <p:pRg st="3" end="3"/>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1125">
                                            <p:txEl>
                                              <p:pRg st="4" end="4"/>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1125">
                                            <p:txEl>
                                              <p:pRg st="5" end="5"/>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125">
                                            <p:txEl>
                                              <p:pRg st="6" end="6"/>
                                            </p:tx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1125">
                                            <p:txEl>
                                              <p:pRg st="7" end="7"/>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1125">
                                            <p:txEl>
                                              <p:pRg st="8" end="8"/>
                                            </p:txEl>
                                          </p:spTgt>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1125">
                                            <p:txEl>
                                              <p:pRg st="9" end="9"/>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1125">
                                            <p:txEl>
                                              <p:pRg st="10" end="10"/>
                                            </p:txEl>
                                          </p:spTgt>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1125">
                                            <p:txEl>
                                              <p:pRg st="11" end="11"/>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125">
                                            <p:txEl>
                                              <p:pRg st="12" end="12"/>
                                            </p:txEl>
                                          </p:spTgt>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1125">
                                            <p:txEl>
                                              <p:pRg st="13" end="13"/>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1135"/>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1134"/>
                                        </p:tgtEl>
                                        <p:attrNameLst>
                                          <p:attrName>style.visibility</p:attrName>
                                        </p:attrNameLst>
                                      </p:cBhvr>
                                      <p:to>
                                        <p:strVal val="visible"/>
                                      </p:to>
                                    </p:set>
                                  </p:childTnLst>
                                </p:cTn>
                              </p:par>
                              <p:par>
                                <p:cTn id="129" presetID="1" presetClass="entr" presetSubtype="0" fill="hold" nodeType="withEffect">
                                  <p:stCondLst>
                                    <p:cond delay="0"/>
                                  </p:stCondLst>
                                  <p:childTnLst>
                                    <p:set>
                                      <p:cBhvr>
                                        <p:cTn id="130" dur="1" fill="hold">
                                          <p:stCondLst>
                                            <p:cond delay="0"/>
                                          </p:stCondLst>
                                        </p:cTn>
                                        <p:tgtEl>
                                          <p:spTgt spid="1136"/>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nodeType="clickEffect">
                                  <p:stCondLst>
                                    <p:cond delay="0"/>
                                  </p:stCondLst>
                                  <p:childTnLst>
                                    <p:set>
                                      <p:cBhvr>
                                        <p:cTn id="134" dur="1" fill="hold">
                                          <p:stCondLst>
                                            <p:cond delay="0"/>
                                          </p:stCondLst>
                                        </p:cTn>
                                        <p:tgtEl>
                                          <p:spTgt spid="1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sp>
        <p:nvSpPr>
          <p:cNvPr id="1142" name="Google Shape;1142;p54"/>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available Layers</a:t>
            </a:r>
            <a:br>
              <a:rPr lang="en-GB" sz="4400" b="1"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Information Layers</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grpSp>
        <p:nvGrpSpPr>
          <p:cNvPr id="200" name="Google Shape;200;p6"/>
          <p:cNvGrpSpPr/>
          <p:nvPr/>
        </p:nvGrpSpPr>
        <p:grpSpPr>
          <a:xfrm>
            <a:off x="87284" y="1831253"/>
            <a:ext cx="11924928" cy="3866008"/>
            <a:chOff x="252174" y="1227844"/>
            <a:chExt cx="11924928" cy="3866008"/>
          </a:xfrm>
        </p:grpSpPr>
        <p:sp>
          <p:nvSpPr>
            <p:cNvPr id="201" name="Google Shape;201;p6"/>
            <p:cNvSpPr/>
            <p:nvPr/>
          </p:nvSpPr>
          <p:spPr>
            <a:xfrm>
              <a:off x="613046" y="1235892"/>
              <a:ext cx="1918562" cy="1919168"/>
            </a:xfrm>
            <a:prstGeom prst="roundRect">
              <a:avLst>
                <a:gd name="adj" fmla="val 10000"/>
              </a:avLst>
            </a:prstGeom>
            <a:blipFill rotWithShape="1">
              <a:blip r:embed="rId3">
                <a:alphaModFix/>
              </a:blip>
              <a:stretch>
                <a:fillRect/>
              </a:stretch>
            </a:blip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6"/>
            <p:cNvSpPr/>
            <p:nvPr/>
          </p:nvSpPr>
          <p:spPr>
            <a:xfrm>
              <a:off x="252174" y="2273935"/>
              <a:ext cx="3481498" cy="2819917"/>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6"/>
            <p:cNvSpPr txBox="1"/>
            <p:nvPr/>
          </p:nvSpPr>
          <p:spPr>
            <a:xfrm>
              <a:off x="334767" y="2356528"/>
              <a:ext cx="3316312" cy="2654731"/>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Calibri"/>
                <a:buNone/>
              </a:pPr>
              <a:r>
                <a:rPr lang="en-GB" sz="2200" b="1" i="0" u="none" strike="noStrike" cap="none" dirty="0">
                  <a:solidFill>
                    <a:schemeClr val="lt1"/>
                  </a:solidFill>
                  <a:latin typeface="Calibri"/>
                  <a:ea typeface="Calibri"/>
                  <a:cs typeface="Calibri"/>
                  <a:sym typeface="Calibri"/>
                </a:rPr>
                <a:t>Aggregate Information</a:t>
              </a:r>
              <a:endParaRPr dirty="0"/>
            </a:p>
            <a:p>
              <a:pPr marL="0" marR="0" lvl="0" indent="0" algn="l" rtl="0">
                <a:lnSpc>
                  <a:spcPct val="90000"/>
                </a:lnSpc>
                <a:spcBef>
                  <a:spcPts val="770"/>
                </a:spcBef>
                <a:spcAft>
                  <a:spcPts val="0"/>
                </a:spcAft>
                <a:buClr>
                  <a:srgbClr val="FFFF00"/>
                </a:buClr>
                <a:buSzPts val="1800"/>
                <a:buFont typeface="Calibri"/>
                <a:buNone/>
              </a:pPr>
              <a:r>
                <a:rPr lang="en-GB" sz="1800" b="0" i="0" u="none" strike="noStrike" cap="none" dirty="0">
                  <a:solidFill>
                    <a:srgbClr val="FFFF00"/>
                  </a:solidFill>
                  <a:latin typeface="Calibri"/>
                  <a:ea typeface="Calibri"/>
                  <a:cs typeface="Calibri"/>
                  <a:sym typeface="Calibri"/>
                </a:rPr>
                <a:t>(complementary not replacement)</a:t>
              </a:r>
              <a:endParaRPr dirty="0"/>
            </a:p>
            <a:p>
              <a:pPr marL="171450" marR="0" lvl="1" indent="-171450" algn="l" rtl="0">
                <a:lnSpc>
                  <a:spcPct val="90000"/>
                </a:lnSpc>
                <a:spcBef>
                  <a:spcPts val="630"/>
                </a:spcBef>
                <a:spcAft>
                  <a:spcPts val="0"/>
                </a:spcAft>
                <a:buClr>
                  <a:schemeClr val="lt1"/>
                </a:buClr>
                <a:buSzPts val="1600"/>
                <a:buFont typeface="Calibri"/>
                <a:buChar char="•"/>
              </a:pPr>
              <a:r>
                <a:rPr lang="en-GB" sz="1600" b="0" i="0" u="none" strike="noStrike" cap="none" dirty="0">
                  <a:solidFill>
                    <a:schemeClr val="lt1"/>
                  </a:solidFill>
                  <a:latin typeface="Calibri"/>
                  <a:ea typeface="Calibri"/>
                  <a:cs typeface="Calibri"/>
                  <a:sym typeface="Calibri"/>
                </a:rPr>
                <a:t>SEAVISION</a:t>
              </a:r>
              <a:endParaRPr dirty="0"/>
            </a:p>
            <a:p>
              <a:pPr marL="171450" marR="0" lvl="1" indent="-171450" algn="l" rtl="0">
                <a:lnSpc>
                  <a:spcPct val="90000"/>
                </a:lnSpc>
                <a:spcBef>
                  <a:spcPts val="240"/>
                </a:spcBef>
                <a:spcAft>
                  <a:spcPts val="0"/>
                </a:spcAft>
                <a:buClr>
                  <a:schemeClr val="lt1"/>
                </a:buClr>
                <a:buSzPts val="1600"/>
                <a:buFont typeface="Calibri"/>
                <a:buChar char="•"/>
              </a:pPr>
              <a:r>
                <a:rPr lang="en-GB" sz="1600" b="0" i="0" u="none" strike="noStrike" cap="none" dirty="0">
                  <a:solidFill>
                    <a:schemeClr val="lt1"/>
                  </a:solidFill>
                  <a:latin typeface="Calibri"/>
                  <a:ea typeface="Calibri"/>
                  <a:cs typeface="Calibri"/>
                  <a:sym typeface="Calibri"/>
                </a:rPr>
                <a:t>Radar Information</a:t>
              </a:r>
              <a:endParaRPr dirty="0"/>
            </a:p>
            <a:p>
              <a:pPr marL="171450" marR="0" lvl="1" indent="-171450" algn="l" rtl="0">
                <a:lnSpc>
                  <a:spcPct val="90000"/>
                </a:lnSpc>
                <a:spcBef>
                  <a:spcPts val="240"/>
                </a:spcBef>
                <a:spcAft>
                  <a:spcPts val="0"/>
                </a:spcAft>
                <a:buClr>
                  <a:schemeClr val="lt1"/>
                </a:buClr>
                <a:buSzPts val="1600"/>
                <a:buFont typeface="Calibri"/>
                <a:buChar char="•"/>
              </a:pPr>
              <a:r>
                <a:rPr lang="en-GB" sz="1600" b="0" i="0" u="none" strike="noStrike" cap="none" dirty="0">
                  <a:solidFill>
                    <a:schemeClr val="lt1"/>
                  </a:solidFill>
                  <a:latin typeface="Calibri"/>
                  <a:ea typeface="Calibri"/>
                  <a:cs typeface="Calibri"/>
                  <a:sym typeface="Calibri"/>
                </a:rPr>
                <a:t>AIS</a:t>
              </a:r>
              <a:endParaRPr dirty="0"/>
            </a:p>
            <a:p>
              <a:pPr marL="171450" marR="0" lvl="1" indent="-171450" algn="l" rtl="0">
                <a:lnSpc>
                  <a:spcPct val="90000"/>
                </a:lnSpc>
                <a:spcBef>
                  <a:spcPts val="240"/>
                </a:spcBef>
                <a:spcAft>
                  <a:spcPts val="0"/>
                </a:spcAft>
                <a:buClr>
                  <a:schemeClr val="lt1"/>
                </a:buClr>
                <a:buSzPts val="1600"/>
                <a:buFont typeface="Calibri"/>
                <a:buChar char="•"/>
              </a:pPr>
              <a:r>
                <a:rPr lang="en-GB" sz="1600" b="0" i="0" u="none" strike="noStrike" cap="none" dirty="0">
                  <a:solidFill>
                    <a:schemeClr val="lt1"/>
                  </a:solidFill>
                  <a:latin typeface="Calibri"/>
                  <a:ea typeface="Calibri"/>
                  <a:cs typeface="Calibri"/>
                  <a:sym typeface="Calibri"/>
                </a:rPr>
                <a:t>3th party layers (Nautical Charts,…)</a:t>
              </a:r>
              <a:endParaRPr dirty="0"/>
            </a:p>
            <a:p>
              <a:pPr marL="171450" marR="0" lvl="1" indent="-171450" algn="l" rtl="0">
                <a:lnSpc>
                  <a:spcPct val="90000"/>
                </a:lnSpc>
                <a:spcBef>
                  <a:spcPts val="240"/>
                </a:spcBef>
                <a:spcAft>
                  <a:spcPts val="0"/>
                </a:spcAft>
                <a:buClr>
                  <a:schemeClr val="lt1"/>
                </a:buClr>
                <a:buSzPts val="1600"/>
                <a:buFont typeface="Calibri"/>
                <a:buChar char="•"/>
              </a:pPr>
              <a:r>
                <a:rPr lang="en-GB" sz="1600" b="0" i="0" u="none" strike="noStrike" cap="none" dirty="0">
                  <a:solidFill>
                    <a:schemeClr val="lt1"/>
                  </a:solidFill>
                  <a:latin typeface="Calibri"/>
                  <a:ea typeface="Calibri"/>
                  <a:cs typeface="Calibri"/>
                  <a:sym typeface="Calibri"/>
                </a:rPr>
                <a:t>Human sources</a:t>
              </a:r>
              <a:endParaRPr dirty="0"/>
            </a:p>
          </p:txBody>
        </p:sp>
        <p:sp>
          <p:nvSpPr>
            <p:cNvPr id="204" name="Google Shape;204;p6"/>
            <p:cNvSpPr/>
            <p:nvPr/>
          </p:nvSpPr>
          <p:spPr>
            <a:xfrm rot="12213">
              <a:off x="3334345" y="1623860"/>
              <a:ext cx="802744" cy="582494"/>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6"/>
            <p:cNvSpPr txBox="1"/>
            <p:nvPr/>
          </p:nvSpPr>
          <p:spPr>
            <a:xfrm rot="12213">
              <a:off x="3334346" y="1740049"/>
              <a:ext cx="627996" cy="34949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Calibri"/>
                <a:buNone/>
              </a:pPr>
              <a:endParaRPr sz="2500" b="0" i="0" u="none" strike="noStrike" cap="none">
                <a:solidFill>
                  <a:schemeClr val="lt1"/>
                </a:solidFill>
                <a:latin typeface="Calibri"/>
                <a:ea typeface="Calibri"/>
                <a:cs typeface="Calibri"/>
                <a:sym typeface="Calibri"/>
              </a:endParaRPr>
            </a:p>
          </p:txBody>
        </p:sp>
        <p:sp>
          <p:nvSpPr>
            <p:cNvPr id="206" name="Google Shape;206;p6"/>
            <p:cNvSpPr/>
            <p:nvPr/>
          </p:nvSpPr>
          <p:spPr>
            <a:xfrm>
              <a:off x="4825149" y="1250765"/>
              <a:ext cx="1866951" cy="1919168"/>
            </a:xfrm>
            <a:prstGeom prst="roundRect">
              <a:avLst>
                <a:gd name="adj" fmla="val 10000"/>
              </a:avLst>
            </a:prstGeom>
            <a:blipFill rotWithShape="1">
              <a:blip r:embed="rId4">
                <a:alphaModFix/>
              </a:blip>
              <a:stretch>
                <a:fillRect t="-2999" b="-2999"/>
              </a:stretch>
            </a:blipFill>
            <a:ln w="12700" cap="flat" cmpd="sng">
              <a:solidFill>
                <a:srgbClr val="FFFFFF"/>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6"/>
            <p:cNvSpPr/>
            <p:nvPr/>
          </p:nvSpPr>
          <p:spPr>
            <a:xfrm>
              <a:off x="4592915" y="2303910"/>
              <a:ext cx="3260123" cy="276042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6"/>
            <p:cNvSpPr txBox="1"/>
            <p:nvPr/>
          </p:nvSpPr>
          <p:spPr>
            <a:xfrm>
              <a:off x="4673765" y="2384760"/>
              <a:ext cx="3098423" cy="2598728"/>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Calibri"/>
                <a:buNone/>
              </a:pPr>
              <a:r>
                <a:rPr lang="en-GB" sz="2200" b="1" i="0" u="none" strike="noStrike" cap="none">
                  <a:solidFill>
                    <a:schemeClr val="lt1"/>
                  </a:solidFill>
                  <a:latin typeface="Calibri"/>
                  <a:ea typeface="Calibri"/>
                  <a:cs typeface="Calibri"/>
                  <a:sym typeface="Calibri"/>
                </a:rPr>
                <a:t>Information processing</a:t>
              </a:r>
              <a:endParaRPr/>
            </a:p>
            <a:p>
              <a:pPr marL="171450" marR="0" lvl="1" indent="-171450" algn="l" rtl="0">
                <a:lnSpc>
                  <a:spcPct val="90000"/>
                </a:lnSpc>
                <a:spcBef>
                  <a:spcPts val="77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a:p>
              <a:pPr marL="171450" marR="0" lvl="1" indent="-171450" algn="l" rtl="0">
                <a:lnSpc>
                  <a:spcPct val="90000"/>
                </a:lnSpc>
                <a:spcBef>
                  <a:spcPts val="270"/>
                </a:spcBef>
                <a:spcAft>
                  <a:spcPts val="0"/>
                </a:spcAft>
                <a:buClr>
                  <a:srgbClr val="FFFFFF"/>
                </a:buClr>
                <a:buSzPts val="1600"/>
                <a:buFont typeface="Calibri"/>
                <a:buChar char="•"/>
              </a:pPr>
              <a:r>
                <a:rPr lang="en-GB" sz="1600" b="0" i="0" u="none" strike="noStrike" cap="none">
                  <a:solidFill>
                    <a:srgbClr val="FFFFFF"/>
                  </a:solidFill>
                  <a:latin typeface="Calibri"/>
                  <a:ea typeface="Calibri"/>
                  <a:cs typeface="Calibri"/>
                  <a:sym typeface="Calibri"/>
                </a:rPr>
                <a:t>Operational Analysis</a:t>
              </a:r>
              <a:endParaRPr/>
            </a:p>
            <a:p>
              <a:pPr marL="171450" marR="0" lvl="1" indent="-171450" algn="l" rtl="0">
                <a:lnSpc>
                  <a:spcPct val="90000"/>
                </a:lnSpc>
                <a:spcBef>
                  <a:spcPts val="240"/>
                </a:spcBef>
                <a:spcAft>
                  <a:spcPts val="0"/>
                </a:spcAft>
                <a:buClr>
                  <a:srgbClr val="FFFFFF"/>
                </a:buClr>
                <a:buSzPts val="1600"/>
                <a:buFont typeface="Calibri"/>
                <a:buChar char="•"/>
              </a:pPr>
              <a:r>
                <a:rPr lang="en-GB" sz="1600" b="0" i="0" u="none" strike="noStrike" cap="none">
                  <a:solidFill>
                    <a:srgbClr val="FFFFFF"/>
                  </a:solidFill>
                  <a:latin typeface="Calibri"/>
                  <a:ea typeface="Calibri"/>
                  <a:cs typeface="Calibri"/>
                  <a:sym typeface="Calibri"/>
                </a:rPr>
                <a:t>Merge/Fuse</a:t>
              </a:r>
              <a:endParaRPr/>
            </a:p>
            <a:p>
              <a:pPr marL="171450" marR="0" lvl="1" indent="-171450" algn="l" rtl="0">
                <a:lnSpc>
                  <a:spcPct val="90000"/>
                </a:lnSpc>
                <a:spcBef>
                  <a:spcPts val="240"/>
                </a:spcBef>
                <a:spcAft>
                  <a:spcPts val="0"/>
                </a:spcAft>
                <a:buClr>
                  <a:srgbClr val="FFFFFF"/>
                </a:buClr>
                <a:buSzPts val="1600"/>
                <a:buFont typeface="Calibri"/>
                <a:buChar char="•"/>
              </a:pPr>
              <a:r>
                <a:rPr lang="en-GB" sz="1600" b="0" i="0" u="none" strike="noStrike" cap="none">
                  <a:solidFill>
                    <a:srgbClr val="FFFFFF"/>
                  </a:solidFill>
                  <a:latin typeface="Calibri"/>
                  <a:ea typeface="Calibri"/>
                  <a:cs typeface="Calibri"/>
                  <a:sym typeface="Calibri"/>
                </a:rPr>
                <a:t>Validate</a:t>
              </a:r>
              <a:endParaRPr/>
            </a:p>
            <a:p>
              <a:pPr marL="171450" marR="0" lvl="1" indent="-171450" algn="l" rtl="0">
                <a:lnSpc>
                  <a:spcPct val="90000"/>
                </a:lnSpc>
                <a:spcBef>
                  <a:spcPts val="240"/>
                </a:spcBef>
                <a:spcAft>
                  <a:spcPts val="0"/>
                </a:spcAft>
                <a:buClr>
                  <a:srgbClr val="FFFFFF"/>
                </a:buClr>
                <a:buSzPts val="1600"/>
                <a:buFont typeface="Calibri"/>
                <a:buChar char="•"/>
              </a:pPr>
              <a:r>
                <a:rPr lang="en-GB" sz="1600" b="0" i="0" u="none" strike="noStrike" cap="none">
                  <a:solidFill>
                    <a:srgbClr val="FFFFFF"/>
                  </a:solidFill>
                  <a:latin typeface="Calibri"/>
                  <a:ea typeface="Calibri"/>
                  <a:cs typeface="Calibri"/>
                  <a:sym typeface="Calibri"/>
                </a:rPr>
                <a:t>Support Decision</a:t>
              </a:r>
              <a:endParaRPr/>
            </a:p>
            <a:p>
              <a:pPr marL="228600" marR="0" lvl="1" indent="0" algn="l" rtl="0">
                <a:lnSpc>
                  <a:spcPct val="90000"/>
                </a:lnSpc>
                <a:spcBef>
                  <a:spcPts val="240"/>
                </a:spcBef>
                <a:spcAft>
                  <a:spcPts val="0"/>
                </a:spcAft>
                <a:buClr>
                  <a:schemeClr val="dk1"/>
                </a:buClr>
                <a:buSzPts val="2200"/>
                <a:buFont typeface="Calibri"/>
                <a:buNone/>
              </a:pPr>
              <a:endParaRPr sz="2200" b="0" i="0" u="none" strike="noStrike" cap="none">
                <a:solidFill>
                  <a:schemeClr val="lt1"/>
                </a:solidFill>
                <a:latin typeface="Calibri"/>
                <a:ea typeface="Calibri"/>
                <a:cs typeface="Calibri"/>
                <a:sym typeface="Calibri"/>
              </a:endParaRPr>
            </a:p>
          </p:txBody>
        </p:sp>
        <p:sp>
          <p:nvSpPr>
            <p:cNvPr id="209" name="Google Shape;209;p6"/>
            <p:cNvSpPr/>
            <p:nvPr/>
          </p:nvSpPr>
          <p:spPr>
            <a:xfrm rot="-40598">
              <a:off x="7502410" y="1605667"/>
              <a:ext cx="810393" cy="582494"/>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6"/>
            <p:cNvSpPr txBox="1"/>
            <p:nvPr/>
          </p:nvSpPr>
          <p:spPr>
            <a:xfrm rot="-40598">
              <a:off x="7502416" y="1723198"/>
              <a:ext cx="635645" cy="349496"/>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2500"/>
                <a:buFont typeface="Calibri"/>
                <a:buNone/>
              </a:pPr>
              <a:endParaRPr sz="2500" b="0" i="0" u="none" strike="noStrike" cap="none">
                <a:solidFill>
                  <a:schemeClr val="lt1"/>
                </a:solidFill>
                <a:latin typeface="Calibri"/>
                <a:ea typeface="Calibri"/>
                <a:cs typeface="Calibri"/>
                <a:sym typeface="Calibri"/>
              </a:endParaRPr>
            </a:p>
          </p:txBody>
        </p:sp>
        <p:sp>
          <p:nvSpPr>
            <p:cNvPr id="211" name="Google Shape;211;p6"/>
            <p:cNvSpPr/>
            <p:nvPr/>
          </p:nvSpPr>
          <p:spPr>
            <a:xfrm>
              <a:off x="9007350" y="1227844"/>
              <a:ext cx="1805523" cy="1866951"/>
            </a:xfrm>
            <a:prstGeom prst="roundRect">
              <a:avLst>
                <a:gd name="adj" fmla="val 10000"/>
              </a:avLst>
            </a:prstGeom>
            <a:blipFill rotWithShape="1">
              <a:blip r:embed="rId5">
                <a:alphaModFix/>
              </a:blip>
              <a:stretch>
                <a:fillRect t="-1998" b="-1999"/>
              </a:stretch>
            </a:blipFill>
            <a:ln w="12700" cap="flat" cmpd="sng">
              <a:solidFill>
                <a:srgbClr val="1F3864"/>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6"/>
            <p:cNvSpPr/>
            <p:nvPr/>
          </p:nvSpPr>
          <p:spPr>
            <a:xfrm>
              <a:off x="8611582" y="2375993"/>
              <a:ext cx="3565520" cy="2684503"/>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6"/>
            <p:cNvSpPr txBox="1"/>
            <p:nvPr/>
          </p:nvSpPr>
          <p:spPr>
            <a:xfrm>
              <a:off x="8690208" y="2454619"/>
              <a:ext cx="3408268" cy="2527251"/>
            </a:xfrm>
            <a:prstGeom prst="rect">
              <a:avLst/>
            </a:prstGeom>
            <a:noFill/>
            <a:ln>
              <a:noFill/>
            </a:ln>
          </p:spPr>
          <p:txBody>
            <a:bodyPr spcFirstLastPara="1" wrap="square" lIns="83800" tIns="83800" rIns="83800" bIns="83800" anchor="t" anchorCtr="0">
              <a:noAutofit/>
            </a:bodyPr>
            <a:lstStyle/>
            <a:p>
              <a:pPr marL="0" marR="0" lvl="0" indent="0" algn="l" rtl="0">
                <a:lnSpc>
                  <a:spcPct val="90000"/>
                </a:lnSpc>
                <a:spcBef>
                  <a:spcPts val="0"/>
                </a:spcBef>
                <a:spcAft>
                  <a:spcPts val="0"/>
                </a:spcAft>
                <a:buClr>
                  <a:schemeClr val="lt1"/>
                </a:buClr>
                <a:buSzPts val="2200"/>
                <a:buFont typeface="Calibri"/>
                <a:buNone/>
              </a:pPr>
              <a:r>
                <a:rPr lang="en-GB" sz="2200" b="1" i="0" u="none" strike="noStrike" cap="none">
                  <a:solidFill>
                    <a:schemeClr val="lt1"/>
                  </a:solidFill>
                  <a:latin typeface="Calibri"/>
                  <a:ea typeface="Calibri"/>
                  <a:cs typeface="Calibri"/>
                  <a:sym typeface="Calibri"/>
                </a:rPr>
                <a:t>Information dissemination</a:t>
              </a:r>
              <a:endParaRPr/>
            </a:p>
            <a:p>
              <a:pPr marL="171450" marR="0" lvl="1" indent="-57150" algn="l" rtl="0">
                <a:lnSpc>
                  <a:spcPct val="90000"/>
                </a:lnSpc>
                <a:spcBef>
                  <a:spcPts val="770"/>
                </a:spcBef>
                <a:spcAft>
                  <a:spcPts val="0"/>
                </a:spcAft>
                <a:buClr>
                  <a:schemeClr val="dk1"/>
                </a:buClr>
                <a:buSzPts val="1800"/>
                <a:buFont typeface="Calibri"/>
                <a:buNone/>
              </a:pPr>
              <a:endParaRPr sz="1800" b="0" i="0" u="none" strike="noStrike" cap="none">
                <a:solidFill>
                  <a:srgbClr val="FFFFFF"/>
                </a:solidFill>
                <a:latin typeface="Calibri"/>
                <a:ea typeface="Calibri"/>
                <a:cs typeface="Calibri"/>
                <a:sym typeface="Calibri"/>
              </a:endParaRPr>
            </a:p>
            <a:p>
              <a:pPr marL="171450" marR="0" lvl="1" indent="-171450" algn="l" rtl="0">
                <a:lnSpc>
                  <a:spcPct val="90000"/>
                </a:lnSpc>
                <a:spcBef>
                  <a:spcPts val="270"/>
                </a:spcBef>
                <a:spcAft>
                  <a:spcPts val="0"/>
                </a:spcAft>
                <a:buClr>
                  <a:srgbClr val="FFFFFF"/>
                </a:buClr>
                <a:buSzPts val="1600"/>
                <a:buFont typeface="Calibri"/>
                <a:buChar char="•"/>
              </a:pPr>
              <a:r>
                <a:rPr lang="en-GB" sz="1600" b="0" i="0" u="none" strike="noStrike" cap="none">
                  <a:solidFill>
                    <a:srgbClr val="FFFFFF"/>
                  </a:solidFill>
                  <a:latin typeface="Calibri"/>
                  <a:ea typeface="Calibri"/>
                  <a:cs typeface="Calibri"/>
                  <a:sym typeface="Calibri"/>
                </a:rPr>
                <a:t>Need to know principle</a:t>
              </a:r>
              <a:endParaRPr/>
            </a:p>
            <a:p>
              <a:pPr marL="171450" marR="0" lvl="1" indent="-171450" algn="l" rtl="0">
                <a:lnSpc>
                  <a:spcPct val="90000"/>
                </a:lnSpc>
                <a:spcBef>
                  <a:spcPts val="240"/>
                </a:spcBef>
                <a:spcAft>
                  <a:spcPts val="0"/>
                </a:spcAft>
                <a:buClr>
                  <a:srgbClr val="FFFFFF"/>
                </a:buClr>
                <a:buSzPts val="1600"/>
                <a:buFont typeface="Calibri"/>
                <a:buChar char="•"/>
              </a:pPr>
              <a:r>
                <a:rPr lang="en-GB" sz="1600" b="0" i="0" u="none" strike="noStrike" cap="none">
                  <a:solidFill>
                    <a:srgbClr val="FFFFFF"/>
                  </a:solidFill>
                  <a:latin typeface="Calibri"/>
                  <a:ea typeface="Calibri"/>
                  <a:cs typeface="Calibri"/>
                  <a:sym typeface="Calibri"/>
                </a:rPr>
                <a:t>User with the right profiles</a:t>
              </a:r>
              <a:endParaRPr/>
            </a:p>
          </p:txBody>
        </p:sp>
      </p:grpSp>
      <p:sp>
        <p:nvSpPr>
          <p:cNvPr id="214" name="Google Shape;214;p6"/>
          <p:cNvSpPr txBox="1">
            <a:spLocks noGrp="1"/>
          </p:cNvSpPr>
          <p:nvPr>
            <p:ph type="title"/>
          </p:nvPr>
        </p:nvSpPr>
        <p:spPr>
          <a:xfrm>
            <a:off x="838200" y="377651"/>
            <a:ext cx="5113784" cy="74856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3200"/>
              <a:buFont typeface="Calibri"/>
              <a:buNone/>
            </a:pPr>
            <a:r>
              <a:rPr lang="en-GB" sz="3200"/>
              <a:t>YARIS /MAP - GOAL</a:t>
            </a:r>
            <a:br>
              <a:rPr lang="en-GB" sz="3200"/>
            </a:br>
            <a:r>
              <a:rPr lang="en-GB" sz="1600" b="1"/>
              <a:t>Resume - B</a:t>
            </a:r>
            <a:r>
              <a:rPr lang="en-GB" sz="1600" b="1">
                <a:solidFill>
                  <a:schemeClr val="dk1"/>
                </a:solidFill>
              </a:rPr>
              <a:t>asic Principles</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p55"/>
          <p:cNvSpPr txBox="1"/>
          <p:nvPr/>
        </p:nvSpPr>
        <p:spPr>
          <a:xfrm>
            <a:off x="404697" y="1412776"/>
            <a:ext cx="11382606" cy="2308324"/>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GB" sz="1600" b="1">
                <a:solidFill>
                  <a:schemeClr val="dk1"/>
                </a:solidFill>
                <a:latin typeface="Calibri"/>
                <a:ea typeface="Calibri"/>
                <a:cs typeface="Calibri"/>
                <a:sym typeface="Calibri"/>
              </a:rPr>
              <a:t>Own information layers </a:t>
            </a:r>
            <a:r>
              <a:rPr lang="en-GB" sz="1600">
                <a:solidFill>
                  <a:schemeClr val="dk1"/>
                </a:solidFill>
                <a:latin typeface="Calibri"/>
                <a:ea typeface="Calibri"/>
                <a:cs typeface="Calibri"/>
                <a:sym typeface="Calibri"/>
              </a:rPr>
              <a:t>- </a:t>
            </a:r>
            <a:r>
              <a:rPr lang="en-GB" sz="1600" i="1">
                <a:solidFill>
                  <a:schemeClr val="dk1"/>
                </a:solidFill>
                <a:latin typeface="Calibri"/>
                <a:ea typeface="Calibri"/>
                <a:cs typeface="Calibri"/>
                <a:sym typeface="Calibri"/>
              </a:rPr>
              <a:t>Information created and managed by each organization. This information can be online, being provided by a system external to YARIS (e.g. AIS), or offline, that is, created once and updated only when needed. Own information layers include:</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en-GB" sz="1600" b="1" i="0" u="none" strike="noStrike" cap="none">
                <a:solidFill>
                  <a:schemeClr val="dk1"/>
                </a:solidFill>
                <a:latin typeface="Calibri"/>
                <a:ea typeface="Calibri"/>
                <a:cs typeface="Calibri"/>
                <a:sym typeface="Calibri"/>
              </a:rPr>
              <a:t>Simple (points) layers </a:t>
            </a:r>
            <a:r>
              <a:rPr lang="en-GB" sz="1600" b="0" i="0" u="none" strike="noStrike" cap="none">
                <a:solidFill>
                  <a:schemeClr val="dk1"/>
                </a:solidFill>
                <a:latin typeface="Calibri"/>
                <a:ea typeface="Calibri"/>
                <a:cs typeface="Calibri"/>
                <a:sym typeface="Calibri"/>
              </a:rPr>
              <a:t>- </a:t>
            </a:r>
            <a:r>
              <a:rPr lang="en-GB" sz="1600" b="0" i="1" u="none" strike="noStrike" cap="none">
                <a:solidFill>
                  <a:schemeClr val="dk1"/>
                </a:solidFill>
                <a:latin typeface="Calibri"/>
                <a:ea typeface="Calibri"/>
                <a:cs typeface="Calibri"/>
                <a:sym typeface="Calibri"/>
              </a:rPr>
              <a:t>Simple layers are sets of georeferenced points that are associated to relevant information. </a:t>
            </a:r>
            <a:endParaRPr sz="18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Clr>
                <a:schemeClr val="dk1"/>
              </a:buClr>
              <a:buSzPts val="1600"/>
              <a:buFont typeface="Calibri"/>
              <a:buNone/>
            </a:pPr>
            <a:endParaRPr sz="1600" b="0" i="1"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en-GB" sz="1600" b="1" i="0" u="none" strike="noStrike" cap="none">
                <a:solidFill>
                  <a:schemeClr val="dk1"/>
                </a:solidFill>
                <a:latin typeface="Calibri"/>
                <a:ea typeface="Calibri"/>
                <a:cs typeface="Calibri"/>
                <a:sym typeface="Calibri"/>
              </a:rPr>
              <a:t>Complex (points, lines, polygons and circles) layers - </a:t>
            </a:r>
            <a:r>
              <a:rPr lang="en-GB" sz="1600" b="0" i="1" u="none" strike="noStrike" cap="none">
                <a:solidFill>
                  <a:schemeClr val="dk1"/>
                </a:solidFill>
                <a:latin typeface="Calibri"/>
                <a:ea typeface="Calibri"/>
                <a:cs typeface="Calibri"/>
                <a:sym typeface="Calibri"/>
              </a:rPr>
              <a:t>Complex layers are sets of georeferenced geometrical objects that are associated to relevant information. </a:t>
            </a:r>
            <a:endParaRPr sz="1800" b="0" i="0" u="none" strike="noStrike" cap="none">
              <a:solidFill>
                <a:schemeClr val="dk1"/>
              </a:solidFill>
              <a:latin typeface="Calibri"/>
              <a:ea typeface="Calibri"/>
              <a:cs typeface="Calibri"/>
              <a:sym typeface="Calibri"/>
            </a:endParaRPr>
          </a:p>
          <a:p>
            <a:pPr marL="742950" marR="0" lvl="1" indent="-184150" algn="l" rtl="0">
              <a:spcBef>
                <a:spcPts val="0"/>
              </a:spcBef>
              <a:spcAft>
                <a:spcPts val="0"/>
              </a:spcAft>
              <a:buClr>
                <a:schemeClr val="dk1"/>
              </a:buClr>
              <a:buSzPts val="1600"/>
              <a:buFont typeface="Arial"/>
              <a:buNone/>
            </a:pPr>
            <a:endParaRPr sz="1600" b="0" i="1"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en-GB" sz="1600" b="1" i="0" u="none" strike="noStrike" cap="none">
                <a:solidFill>
                  <a:schemeClr val="dk1"/>
                </a:solidFill>
                <a:latin typeface="Calibri"/>
                <a:ea typeface="Calibri"/>
                <a:cs typeface="Calibri"/>
                <a:sym typeface="Calibri"/>
              </a:rPr>
              <a:t>Image layers </a:t>
            </a:r>
            <a:r>
              <a:rPr lang="en-GB" sz="1600" b="0" i="1" u="none" strike="noStrike" cap="none">
                <a:solidFill>
                  <a:schemeClr val="dk1"/>
                </a:solidFill>
                <a:latin typeface="Calibri"/>
                <a:ea typeface="Calibri"/>
                <a:cs typeface="Calibri"/>
                <a:sym typeface="Calibri"/>
              </a:rPr>
              <a:t>- Image layers comprise one or more images (e.g. satellite image, orthophoto). </a:t>
            </a:r>
            <a:endParaRPr sz="1800" b="0" i="0" u="none" strike="noStrike" cap="none">
              <a:solidFill>
                <a:schemeClr val="dk1"/>
              </a:solidFill>
              <a:latin typeface="Calibri"/>
              <a:ea typeface="Calibri"/>
              <a:cs typeface="Calibri"/>
              <a:sym typeface="Calibri"/>
            </a:endParaRPr>
          </a:p>
        </p:txBody>
      </p:sp>
      <p:sp>
        <p:nvSpPr>
          <p:cNvPr id="1149" name="Google Shape;1149;p55"/>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(Own) information Layer</a:t>
            </a:r>
            <a:endParaRPr sz="1600">
              <a:solidFill>
                <a:schemeClr val="dk1"/>
              </a:solidFill>
              <a:latin typeface="Calibri"/>
              <a:ea typeface="Calibri"/>
              <a:cs typeface="Calibri"/>
              <a:sym typeface="Calibri"/>
            </a:endParaRPr>
          </a:p>
        </p:txBody>
      </p:sp>
      <p:pic>
        <p:nvPicPr>
          <p:cNvPr id="1150" name="Google Shape;1150;p55"/>
          <p:cNvPicPr preferRelativeResize="0"/>
          <p:nvPr/>
        </p:nvPicPr>
        <p:blipFill rotWithShape="1">
          <a:blip r:embed="rId3">
            <a:alphaModFix/>
          </a:blip>
          <a:srcRect/>
          <a:stretch/>
        </p:blipFill>
        <p:spPr>
          <a:xfrm>
            <a:off x="4608102" y="585747"/>
            <a:ext cx="406400" cy="457200"/>
          </a:xfrm>
          <a:prstGeom prst="rect">
            <a:avLst/>
          </a:prstGeom>
          <a:noFill/>
          <a:ln>
            <a:noFill/>
          </a:ln>
        </p:spPr>
      </p:pic>
      <p:sp>
        <p:nvSpPr>
          <p:cNvPr id="1151" name="Google Shape;1151;p55"/>
          <p:cNvSpPr txBox="1"/>
          <p:nvPr/>
        </p:nvSpPr>
        <p:spPr>
          <a:xfrm>
            <a:off x="1558714" y="4924597"/>
            <a:ext cx="10227807"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u="sng">
                <a:solidFill>
                  <a:srgbClr val="C00000"/>
                </a:solidFill>
                <a:latin typeface="Calibri"/>
                <a:ea typeface="Calibri"/>
                <a:cs typeface="Calibri"/>
                <a:sym typeface="Calibri"/>
              </a:rPr>
              <a:t>Reminder:</a:t>
            </a:r>
            <a:endParaRPr sz="1800">
              <a:solidFill>
                <a:schemeClr val="dk1"/>
              </a:solidFill>
              <a:latin typeface="Calibri"/>
              <a:ea typeface="Calibri"/>
              <a:cs typeface="Calibri"/>
              <a:sym typeface="Calibri"/>
            </a:endParaRPr>
          </a:p>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Each layer:</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Has a set of standard fields, including its name, description, author, date/time of creation, a URL pointing to information available, geographical and sensitivity criteria</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A user may create customized fields, as needed</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Has sharing properties, that is, who can do what with the layer</a:t>
            </a:r>
            <a:endParaRPr sz="1800">
              <a:solidFill>
                <a:schemeClr val="dk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pic>
        <p:nvPicPr>
          <p:cNvPr id="1152" name="Google Shape;1152;p55" descr="Chart, scatter chart&#10;&#10;Description automatically generated"/>
          <p:cNvPicPr preferRelativeResize="0"/>
          <p:nvPr/>
        </p:nvPicPr>
        <p:blipFill rotWithShape="1">
          <a:blip r:embed="rId4">
            <a:alphaModFix/>
          </a:blip>
          <a:srcRect t="5066" r="84806" b="61866"/>
          <a:stretch/>
        </p:blipFill>
        <p:spPr>
          <a:xfrm>
            <a:off x="213006" y="1507308"/>
            <a:ext cx="404872" cy="4162448"/>
          </a:xfrm>
          <a:prstGeom prst="rect">
            <a:avLst/>
          </a:prstGeom>
          <a:noFill/>
          <a:ln w="9525" cap="flat" cmpd="sng">
            <a:solidFill>
              <a:srgbClr val="222A35"/>
            </a:solidFill>
            <a:prstDash val="solid"/>
            <a:round/>
            <a:headEnd type="none" w="sm" len="sm"/>
            <a:tailEnd type="none" w="sm" len="sm"/>
          </a:ln>
        </p:spPr>
      </p:pic>
      <p:sp>
        <p:nvSpPr>
          <p:cNvPr id="1153" name="Google Shape;1153;p55"/>
          <p:cNvSpPr/>
          <p:nvPr/>
        </p:nvSpPr>
        <p:spPr>
          <a:xfrm>
            <a:off x="133004" y="2252749"/>
            <a:ext cx="581891" cy="55695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4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4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4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4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4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4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158"/>
        <p:cNvGrpSpPr/>
        <p:nvPr/>
      </p:nvGrpSpPr>
      <p:grpSpPr>
        <a:xfrm>
          <a:off x="0" y="0"/>
          <a:ext cx="0" cy="0"/>
          <a:chOff x="0" y="0"/>
          <a:chExt cx="0" cy="0"/>
        </a:xfrm>
      </p:grpSpPr>
      <p:sp>
        <p:nvSpPr>
          <p:cNvPr id="1159" name="Google Shape;1159;p56"/>
          <p:cNvSpPr txBox="1"/>
          <p:nvPr/>
        </p:nvSpPr>
        <p:spPr>
          <a:xfrm>
            <a:off x="8299631" y="764704"/>
            <a:ext cx="3892369" cy="178510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Information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Information Layers belonging to a center</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pic>
        <p:nvPicPr>
          <p:cNvPr id="1160" name="Google Shape;1160;p56"/>
          <p:cNvPicPr preferRelativeResize="0"/>
          <p:nvPr/>
        </p:nvPicPr>
        <p:blipFill rotWithShape="1">
          <a:blip r:embed="rId3">
            <a:alphaModFix/>
          </a:blip>
          <a:srcRect/>
          <a:stretch/>
        </p:blipFill>
        <p:spPr>
          <a:xfrm>
            <a:off x="9370155" y="959104"/>
            <a:ext cx="320035" cy="360040"/>
          </a:xfrm>
          <a:prstGeom prst="ellipse">
            <a:avLst/>
          </a:prstGeom>
          <a:noFill/>
          <a:ln>
            <a:noFill/>
          </a:ln>
        </p:spPr>
      </p:pic>
      <p:sp>
        <p:nvSpPr>
          <p:cNvPr id="1161" name="Google Shape;1161;p56"/>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62" name="Google Shape;1162;p56"/>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1163" name="Google Shape;1163;p56" descr="Map&#10;&#10;Description automatically generated"/>
          <p:cNvPicPr preferRelativeResize="0"/>
          <p:nvPr/>
        </p:nvPicPr>
        <p:blipFill rotWithShape="1">
          <a:blip r:embed="rId4">
            <a:alphaModFix/>
          </a:blip>
          <a:srcRect/>
          <a:stretch/>
        </p:blipFill>
        <p:spPr>
          <a:xfrm>
            <a:off x="436835" y="1431192"/>
            <a:ext cx="7315349" cy="4630133"/>
          </a:xfrm>
          <a:prstGeom prst="rect">
            <a:avLst/>
          </a:prstGeom>
          <a:noFill/>
          <a:ln>
            <a:noFill/>
          </a:ln>
        </p:spPr>
      </p:pic>
      <p:sp>
        <p:nvSpPr>
          <p:cNvPr id="1164" name="Google Shape;1164;p56"/>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Information Layer – List, activate and create</a:t>
            </a:r>
            <a:endParaRPr sz="1600">
              <a:solidFill>
                <a:schemeClr val="dk1"/>
              </a:solidFill>
              <a:latin typeface="Calibri"/>
              <a:ea typeface="Calibri"/>
              <a:cs typeface="Calibri"/>
              <a:sym typeface="Calibri"/>
            </a:endParaRPr>
          </a:p>
        </p:txBody>
      </p:sp>
      <p:sp>
        <p:nvSpPr>
          <p:cNvPr id="1165" name="Google Shape;1165;p56"/>
          <p:cNvSpPr/>
          <p:nvPr/>
        </p:nvSpPr>
        <p:spPr>
          <a:xfrm>
            <a:off x="436835" y="1957429"/>
            <a:ext cx="170342" cy="14401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166" name="Google Shape;1166;p56"/>
          <p:cNvPicPr preferRelativeResize="0"/>
          <p:nvPr/>
        </p:nvPicPr>
        <p:blipFill rotWithShape="1">
          <a:blip r:embed="rId5">
            <a:alphaModFix/>
          </a:blip>
          <a:srcRect/>
          <a:stretch/>
        </p:blipFill>
        <p:spPr>
          <a:xfrm>
            <a:off x="436835" y="1657256"/>
            <a:ext cx="2670758" cy="2341004"/>
          </a:xfrm>
          <a:prstGeom prst="rect">
            <a:avLst/>
          </a:prstGeom>
          <a:noFill/>
          <a:ln>
            <a:noFill/>
          </a:ln>
        </p:spPr>
      </p:pic>
      <p:sp>
        <p:nvSpPr>
          <p:cNvPr id="1167" name="Google Shape;1167;p56"/>
          <p:cNvSpPr/>
          <p:nvPr/>
        </p:nvSpPr>
        <p:spPr>
          <a:xfrm>
            <a:off x="119335" y="178394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168" name="Google Shape;1168;p56"/>
          <p:cNvSpPr/>
          <p:nvPr/>
        </p:nvSpPr>
        <p:spPr>
          <a:xfrm>
            <a:off x="679190" y="1728199"/>
            <a:ext cx="2377480" cy="2204857"/>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69" name="Google Shape;1169;p56"/>
          <p:cNvSpPr/>
          <p:nvPr/>
        </p:nvSpPr>
        <p:spPr>
          <a:xfrm>
            <a:off x="2556128" y="210984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1170" name="Google Shape;1170;p56"/>
          <p:cNvPicPr preferRelativeResize="0"/>
          <p:nvPr/>
        </p:nvPicPr>
        <p:blipFill rotWithShape="1">
          <a:blip r:embed="rId6">
            <a:alphaModFix/>
          </a:blip>
          <a:srcRect/>
          <a:stretch/>
        </p:blipFill>
        <p:spPr>
          <a:xfrm>
            <a:off x="4608102" y="585747"/>
            <a:ext cx="406400" cy="457200"/>
          </a:xfrm>
          <a:prstGeom prst="rect">
            <a:avLst/>
          </a:prstGeom>
          <a:noFill/>
          <a:ln>
            <a:noFill/>
          </a:ln>
        </p:spPr>
      </p:pic>
      <p:grpSp>
        <p:nvGrpSpPr>
          <p:cNvPr id="1171" name="Google Shape;1171;p56"/>
          <p:cNvGrpSpPr/>
          <p:nvPr/>
        </p:nvGrpSpPr>
        <p:grpSpPr>
          <a:xfrm>
            <a:off x="679190" y="3854824"/>
            <a:ext cx="2241471" cy="626783"/>
            <a:chOff x="679190" y="3854824"/>
            <a:chExt cx="2241471" cy="626783"/>
          </a:xfrm>
        </p:grpSpPr>
        <p:sp>
          <p:nvSpPr>
            <p:cNvPr id="1172" name="Google Shape;1172;p56"/>
            <p:cNvSpPr/>
            <p:nvPr/>
          </p:nvSpPr>
          <p:spPr>
            <a:xfrm>
              <a:off x="679190" y="4149913"/>
              <a:ext cx="2241471" cy="33169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400" i="1">
                  <a:solidFill>
                    <a:srgbClr val="FF0000"/>
                  </a:solidFill>
                  <a:latin typeface="Calibri"/>
                  <a:ea typeface="Calibri"/>
                  <a:cs typeface="Calibri"/>
                  <a:sym typeface="Calibri"/>
                </a:rPr>
                <a:t>Layer LEVEL &amp; SENSITIVITY</a:t>
              </a:r>
              <a:endParaRPr/>
            </a:p>
          </p:txBody>
        </p:sp>
        <p:cxnSp>
          <p:nvCxnSpPr>
            <p:cNvPr id="1173" name="Google Shape;1173;p56"/>
            <p:cNvCxnSpPr/>
            <p:nvPr/>
          </p:nvCxnSpPr>
          <p:spPr>
            <a:xfrm>
              <a:off x="977153" y="3854824"/>
              <a:ext cx="0" cy="358588"/>
            </a:xfrm>
            <a:prstGeom prst="straightConnector1">
              <a:avLst/>
            </a:prstGeom>
            <a:noFill/>
            <a:ln w="9525" cap="flat" cmpd="sng">
              <a:solidFill>
                <a:srgbClr val="FF0000"/>
              </a:solidFill>
              <a:prstDash val="solid"/>
              <a:miter lim="8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6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6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6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6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57"/>
          <p:cNvSpPr txBox="1">
            <a:spLocks noGrp="1"/>
          </p:cNvSpPr>
          <p:nvPr>
            <p:ph type="title"/>
          </p:nvPr>
        </p:nvSpPr>
        <p:spPr>
          <a:xfrm>
            <a:off x="838200" y="365125"/>
            <a:ext cx="4393704"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b="1"/>
              <a:t>Layer and object concept</a:t>
            </a:r>
            <a:br>
              <a:rPr lang="en-GB" sz="2592" b="1"/>
            </a:br>
            <a:r>
              <a:rPr lang="en-GB" sz="1620"/>
              <a:t>Information Layer – system and own layer</a:t>
            </a:r>
            <a:endParaRPr sz="1620"/>
          </a:p>
        </p:txBody>
      </p:sp>
      <p:sp>
        <p:nvSpPr>
          <p:cNvPr id="1179" name="Google Shape;1179;p57"/>
          <p:cNvSpPr txBox="1">
            <a:spLocks noGrp="1"/>
          </p:cNvSpPr>
          <p:nvPr>
            <p:ph type="body" idx="1"/>
          </p:nvPr>
        </p:nvSpPr>
        <p:spPr>
          <a:xfrm>
            <a:off x="838200" y="1435300"/>
            <a:ext cx="7035717" cy="5594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sz="1800" u="sng" dirty="0"/>
              <a:t>Information Layer</a:t>
            </a:r>
            <a:endParaRPr sz="1800" u="sng" dirty="0"/>
          </a:p>
          <a:p>
            <a:pPr marL="685800" lvl="1" indent="-228600" algn="l" rtl="0">
              <a:lnSpc>
                <a:spcPct val="90000"/>
              </a:lnSpc>
              <a:spcBef>
                <a:spcPts val="1700"/>
              </a:spcBef>
              <a:spcAft>
                <a:spcPts val="0"/>
              </a:spcAft>
              <a:buClr>
                <a:schemeClr val="dk1"/>
              </a:buClr>
              <a:buSzPts val="1800"/>
              <a:buChar char="•"/>
            </a:pPr>
            <a:r>
              <a:rPr lang="en-GB" sz="1600" b="1" dirty="0"/>
              <a:t>System layer – </a:t>
            </a:r>
            <a:r>
              <a:rPr lang="en-GB" sz="1600" i="1" dirty="0">
                <a:solidFill>
                  <a:srgbClr val="0070C0"/>
                </a:solidFill>
              </a:rPr>
              <a:t>Hardcoded information in the system</a:t>
            </a:r>
            <a:endParaRPr sz="1600" dirty="0"/>
          </a:p>
          <a:p>
            <a:pPr marL="1143000" lvl="2" indent="-228600" algn="l" rtl="0">
              <a:lnSpc>
                <a:spcPct val="90000"/>
              </a:lnSpc>
              <a:spcBef>
                <a:spcPts val="1700"/>
              </a:spcBef>
              <a:spcAft>
                <a:spcPts val="0"/>
              </a:spcAft>
              <a:buClr>
                <a:schemeClr val="dk1"/>
              </a:buClr>
              <a:buSzPts val="1600"/>
              <a:buChar char="•"/>
            </a:pPr>
            <a:r>
              <a:rPr lang="en-GB" sz="1600" dirty="0"/>
              <a:t>It is indicated by the word system in parentheses at the end of the layer name</a:t>
            </a:r>
            <a:r>
              <a:rPr lang="en-GB" dirty="0"/>
              <a:t>: </a:t>
            </a:r>
            <a:r>
              <a:rPr lang="en-GB" sz="1400" i="1" dirty="0">
                <a:solidFill>
                  <a:srgbClr val="0070C0"/>
                </a:solidFill>
              </a:rPr>
              <a:t>ex: </a:t>
            </a:r>
            <a:r>
              <a:rPr lang="en-GB" sz="1400" i="1" dirty="0" err="1">
                <a:solidFill>
                  <a:srgbClr val="0070C0"/>
                </a:solidFill>
              </a:rPr>
              <a:t>SEAVISION:sys</a:t>
            </a:r>
            <a:r>
              <a:rPr lang="en-GB" sz="1400" i="1" dirty="0">
                <a:solidFill>
                  <a:srgbClr val="0070C0"/>
                </a:solidFill>
              </a:rPr>
              <a:t> (System)</a:t>
            </a:r>
            <a:endParaRPr dirty="0"/>
          </a:p>
          <a:p>
            <a:pPr marL="1143000" lvl="2" indent="-228600" algn="l" rtl="0">
              <a:lnSpc>
                <a:spcPct val="90000"/>
              </a:lnSpc>
              <a:spcBef>
                <a:spcPts val="1700"/>
              </a:spcBef>
              <a:spcAft>
                <a:spcPts val="0"/>
              </a:spcAft>
              <a:buClr>
                <a:schemeClr val="dk1"/>
              </a:buClr>
              <a:buSzPts val="1600"/>
              <a:buChar char="•"/>
            </a:pPr>
            <a:r>
              <a:rPr lang="en-GB" sz="1600" dirty="0"/>
              <a:t>Can only be changed by the general administrator of the system (IT Manager)</a:t>
            </a:r>
            <a:endParaRPr dirty="0"/>
          </a:p>
          <a:p>
            <a:pPr marL="1143000" lvl="2" indent="-228600" algn="l" rtl="0">
              <a:lnSpc>
                <a:spcPct val="90000"/>
              </a:lnSpc>
              <a:spcBef>
                <a:spcPts val="1700"/>
              </a:spcBef>
              <a:spcAft>
                <a:spcPts val="0"/>
              </a:spcAft>
              <a:buClr>
                <a:schemeClr val="dk1"/>
              </a:buClr>
              <a:buSzPts val="1600"/>
              <a:buChar char="•"/>
            </a:pPr>
            <a:r>
              <a:rPr lang="en-GB" sz="1600" dirty="0"/>
              <a:t>By default, all </a:t>
            </a:r>
            <a:r>
              <a:rPr lang="en-GB" sz="1600" dirty="0" err="1"/>
              <a:t>centers</a:t>
            </a:r>
            <a:r>
              <a:rPr lang="en-GB" sz="1600" dirty="0"/>
              <a:t> have the following system layers:</a:t>
            </a:r>
            <a:endParaRPr dirty="0"/>
          </a:p>
          <a:p>
            <a:pPr marL="685800" lvl="1" indent="-76200" algn="l" rtl="0">
              <a:lnSpc>
                <a:spcPct val="90000"/>
              </a:lnSpc>
              <a:spcBef>
                <a:spcPts val="1700"/>
              </a:spcBef>
              <a:spcAft>
                <a:spcPts val="0"/>
              </a:spcAft>
              <a:buClr>
                <a:schemeClr val="dk1"/>
              </a:buClr>
              <a:buSzPts val="2400"/>
              <a:buNone/>
            </a:pPr>
            <a:endParaRPr dirty="0"/>
          </a:p>
        </p:txBody>
      </p:sp>
      <p:pic>
        <p:nvPicPr>
          <p:cNvPr id="1180" name="Google Shape;1180;p57" descr="Graphical user interface, text&#10;&#10;Description automatically generated"/>
          <p:cNvPicPr preferRelativeResize="0"/>
          <p:nvPr/>
        </p:nvPicPr>
        <p:blipFill rotWithShape="1">
          <a:blip r:embed="rId3">
            <a:alphaModFix/>
          </a:blip>
          <a:srcRect/>
          <a:stretch/>
        </p:blipFill>
        <p:spPr>
          <a:xfrm>
            <a:off x="8419123" y="2368550"/>
            <a:ext cx="3263900" cy="2120900"/>
          </a:xfrm>
          <a:prstGeom prst="rect">
            <a:avLst/>
          </a:prstGeom>
          <a:noFill/>
          <a:ln>
            <a:noFill/>
          </a:ln>
        </p:spPr>
      </p:pic>
      <p:sp>
        <p:nvSpPr>
          <p:cNvPr id="1181" name="Google Shape;1181;p57"/>
          <p:cNvSpPr/>
          <p:nvPr/>
        </p:nvSpPr>
        <p:spPr>
          <a:xfrm>
            <a:off x="7765905" y="3553223"/>
            <a:ext cx="216024" cy="320700"/>
          </a:xfrm>
          <a:prstGeom prst="rightArrow">
            <a:avLst>
              <a:gd name="adj1" fmla="val 50000"/>
              <a:gd name="adj2" fmla="val 500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182" name="Google Shape;1182;p57"/>
          <p:cNvSpPr txBox="1"/>
          <p:nvPr/>
        </p:nvSpPr>
        <p:spPr>
          <a:xfrm>
            <a:off x="9408368" y="2060848"/>
            <a:ext cx="2471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800"/>
              <a:buFont typeface="Calibri"/>
              <a:buNone/>
            </a:pPr>
            <a:r>
              <a:rPr lang="en-GB" sz="1800">
                <a:solidFill>
                  <a:schemeClr val="dk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183" name="Google Shape;1183;p57"/>
          <p:cNvSpPr txBox="1"/>
          <p:nvPr/>
        </p:nvSpPr>
        <p:spPr>
          <a:xfrm>
            <a:off x="10233043" y="2076237"/>
            <a:ext cx="903517"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7F7F7F"/>
              </a:buClr>
              <a:buSzPts val="1600"/>
              <a:buFont typeface="Calibri"/>
              <a:buNone/>
            </a:pPr>
            <a:r>
              <a:rPr lang="en-GB" sz="1600">
                <a:solidFill>
                  <a:srgbClr val="7F7F7F"/>
                </a:solidFill>
                <a:latin typeface="Calibri"/>
                <a:ea typeface="Calibri"/>
                <a:cs typeface="Calibri"/>
                <a:sym typeface="Calibri"/>
              </a:rPr>
              <a:t>(System)</a:t>
            </a:r>
            <a:endParaRPr sz="1800">
              <a:solidFill>
                <a:schemeClr val="dk1"/>
              </a:solidFill>
              <a:latin typeface="Calibri"/>
              <a:ea typeface="Calibri"/>
              <a:cs typeface="Calibri"/>
              <a:sym typeface="Calibri"/>
            </a:endParaRPr>
          </a:p>
        </p:txBody>
      </p:sp>
      <p:grpSp>
        <p:nvGrpSpPr>
          <p:cNvPr id="1184" name="Google Shape;1184;p57"/>
          <p:cNvGrpSpPr/>
          <p:nvPr/>
        </p:nvGrpSpPr>
        <p:grpSpPr>
          <a:xfrm>
            <a:off x="8760296" y="2152526"/>
            <a:ext cx="1044071" cy="2261819"/>
            <a:chOff x="8760296" y="2152526"/>
            <a:chExt cx="1044071" cy="2261819"/>
          </a:xfrm>
        </p:grpSpPr>
        <p:sp>
          <p:nvSpPr>
            <p:cNvPr id="1185" name="Google Shape;1185;p57"/>
            <p:cNvSpPr/>
            <p:nvPr/>
          </p:nvSpPr>
          <p:spPr>
            <a:xfrm>
              <a:off x="8760296" y="2152526"/>
              <a:ext cx="720080" cy="216024"/>
            </a:xfrm>
            <a:prstGeom prst="rect">
              <a:avLst/>
            </a:prstGeom>
            <a:solidFill>
              <a:srgbClr val="4472C4">
                <a:alpha val="21568"/>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Data</a:t>
              </a:r>
              <a:endParaRPr sz="1800">
                <a:solidFill>
                  <a:schemeClr val="dk1"/>
                </a:solidFill>
                <a:latin typeface="Calibri"/>
                <a:ea typeface="Calibri"/>
                <a:cs typeface="Calibri"/>
                <a:sym typeface="Calibri"/>
              </a:endParaRPr>
            </a:p>
          </p:txBody>
        </p:sp>
        <p:sp>
          <p:nvSpPr>
            <p:cNvPr id="1186" name="Google Shape;1186;p57"/>
            <p:cNvSpPr/>
            <p:nvPr/>
          </p:nvSpPr>
          <p:spPr>
            <a:xfrm>
              <a:off x="8839199" y="2608405"/>
              <a:ext cx="965168" cy="1805940"/>
            </a:xfrm>
            <a:custGeom>
              <a:avLst/>
              <a:gdLst/>
              <a:ahLst/>
              <a:cxnLst/>
              <a:rect l="l" t="t" r="r" b="b"/>
              <a:pathLst>
                <a:path w="965168" h="1805940" extrusionOk="0">
                  <a:moveTo>
                    <a:pt x="0" y="19181"/>
                  </a:moveTo>
                  <a:cubicBezTo>
                    <a:pt x="131380" y="5167"/>
                    <a:pt x="448288" y="-20977"/>
                    <a:pt x="563092" y="30611"/>
                  </a:cubicBezTo>
                  <a:cubicBezTo>
                    <a:pt x="677896" y="82199"/>
                    <a:pt x="685319" y="223608"/>
                    <a:pt x="688822" y="328711"/>
                  </a:cubicBezTo>
                  <a:cubicBezTo>
                    <a:pt x="692325" y="433814"/>
                    <a:pt x="640321" y="592782"/>
                    <a:pt x="683172" y="649801"/>
                  </a:cubicBezTo>
                  <a:cubicBezTo>
                    <a:pt x="726023" y="706820"/>
                    <a:pt x="913415" y="632438"/>
                    <a:pt x="945931" y="670823"/>
                  </a:cubicBezTo>
                  <a:cubicBezTo>
                    <a:pt x="978447" y="709208"/>
                    <a:pt x="978119" y="839820"/>
                    <a:pt x="878271" y="880110"/>
                  </a:cubicBezTo>
                  <a:cubicBezTo>
                    <a:pt x="778423" y="920400"/>
                    <a:pt x="444938" y="858258"/>
                    <a:pt x="346841" y="912561"/>
                  </a:cubicBezTo>
                  <a:cubicBezTo>
                    <a:pt x="248744" y="966865"/>
                    <a:pt x="252708" y="1158459"/>
                    <a:pt x="346841" y="1217361"/>
                  </a:cubicBezTo>
                  <a:cubicBezTo>
                    <a:pt x="440974" y="1276263"/>
                    <a:pt x="826726" y="1222660"/>
                    <a:pt x="911641" y="1265971"/>
                  </a:cubicBezTo>
                  <a:cubicBezTo>
                    <a:pt x="996556" y="1309282"/>
                    <a:pt x="957470" y="1439786"/>
                    <a:pt x="856330" y="1477229"/>
                  </a:cubicBezTo>
                  <a:cubicBezTo>
                    <a:pt x="755190" y="1514672"/>
                    <a:pt x="389715" y="1437596"/>
                    <a:pt x="304800" y="1490629"/>
                  </a:cubicBezTo>
                  <a:cubicBezTo>
                    <a:pt x="219885" y="1543662"/>
                    <a:pt x="397641" y="1742877"/>
                    <a:pt x="346841" y="1795429"/>
                  </a:cubicBezTo>
                  <a:lnTo>
                    <a:pt x="0" y="1805940"/>
                  </a:lnTo>
                  <a:lnTo>
                    <a:pt x="0" y="19181"/>
                  </a:lnTo>
                  <a:close/>
                </a:path>
              </a:pathLst>
            </a:custGeom>
            <a:solidFill>
              <a:srgbClr val="4472C4">
                <a:alpha val="21568"/>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grpSp>
        <p:nvGrpSpPr>
          <p:cNvPr id="1187" name="Google Shape;1187;p57"/>
          <p:cNvGrpSpPr/>
          <p:nvPr/>
        </p:nvGrpSpPr>
        <p:grpSpPr>
          <a:xfrm>
            <a:off x="9229286" y="2152526"/>
            <a:ext cx="1540363" cy="2247347"/>
            <a:chOff x="9229286" y="2152526"/>
            <a:chExt cx="1540363" cy="2247347"/>
          </a:xfrm>
        </p:grpSpPr>
        <p:sp>
          <p:nvSpPr>
            <p:cNvPr id="1188" name="Google Shape;1188;p57"/>
            <p:cNvSpPr/>
            <p:nvPr/>
          </p:nvSpPr>
          <p:spPr>
            <a:xfrm>
              <a:off x="9552384" y="2152526"/>
              <a:ext cx="720080" cy="216024"/>
            </a:xfrm>
            <a:prstGeom prst="rect">
              <a:avLst/>
            </a:prstGeom>
            <a:solidFill>
              <a:srgbClr val="F8CBAD">
                <a:alpha val="2235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alibri"/>
                <a:buNone/>
              </a:pPr>
              <a:r>
                <a:rPr lang="en-GB" sz="1400">
                  <a:solidFill>
                    <a:schemeClr val="dk1"/>
                  </a:solidFill>
                  <a:latin typeface="Calibri"/>
                  <a:ea typeface="Calibri"/>
                  <a:cs typeface="Calibri"/>
                  <a:sym typeface="Calibri"/>
                </a:rPr>
                <a:t>owner</a:t>
              </a:r>
              <a:endParaRPr sz="1800">
                <a:solidFill>
                  <a:schemeClr val="dk1"/>
                </a:solidFill>
                <a:latin typeface="Calibri"/>
                <a:ea typeface="Calibri"/>
                <a:cs typeface="Calibri"/>
                <a:sym typeface="Calibri"/>
              </a:endParaRPr>
            </a:p>
          </p:txBody>
        </p:sp>
        <p:sp>
          <p:nvSpPr>
            <p:cNvPr id="1189" name="Google Shape;1189;p57"/>
            <p:cNvSpPr/>
            <p:nvPr/>
          </p:nvSpPr>
          <p:spPr>
            <a:xfrm>
              <a:off x="9229286" y="2624294"/>
              <a:ext cx="1540363" cy="1775579"/>
            </a:xfrm>
            <a:custGeom>
              <a:avLst/>
              <a:gdLst/>
              <a:ahLst/>
              <a:cxnLst/>
              <a:rect l="l" t="t" r="r" b="b"/>
              <a:pathLst>
                <a:path w="1540363" h="1775579" extrusionOk="0">
                  <a:moveTo>
                    <a:pt x="1141473" y="13373"/>
                  </a:moveTo>
                  <a:cubicBezTo>
                    <a:pt x="861197" y="16877"/>
                    <a:pt x="611401" y="-17720"/>
                    <a:pt x="346365" y="12454"/>
                  </a:cubicBezTo>
                  <a:cubicBezTo>
                    <a:pt x="294492" y="136279"/>
                    <a:pt x="346672" y="288351"/>
                    <a:pt x="350175" y="382944"/>
                  </a:cubicBezTo>
                  <a:cubicBezTo>
                    <a:pt x="344788" y="453407"/>
                    <a:pt x="316564" y="549729"/>
                    <a:pt x="356875" y="590522"/>
                  </a:cubicBezTo>
                  <a:cubicBezTo>
                    <a:pt x="397187" y="631315"/>
                    <a:pt x="548251" y="571648"/>
                    <a:pt x="592044" y="627704"/>
                  </a:cubicBezTo>
                  <a:cubicBezTo>
                    <a:pt x="607591" y="736311"/>
                    <a:pt x="648231" y="839991"/>
                    <a:pt x="554864" y="892565"/>
                  </a:cubicBezTo>
                  <a:cubicBezTo>
                    <a:pt x="461497" y="945139"/>
                    <a:pt x="100751" y="897471"/>
                    <a:pt x="31842" y="943147"/>
                  </a:cubicBezTo>
                  <a:cubicBezTo>
                    <a:pt x="-37066" y="988823"/>
                    <a:pt x="55359" y="1121274"/>
                    <a:pt x="141413" y="1166622"/>
                  </a:cubicBezTo>
                  <a:cubicBezTo>
                    <a:pt x="227467" y="1211970"/>
                    <a:pt x="473386" y="1165177"/>
                    <a:pt x="548163" y="1215232"/>
                  </a:cubicBezTo>
                  <a:cubicBezTo>
                    <a:pt x="622940" y="1265287"/>
                    <a:pt x="646754" y="1415995"/>
                    <a:pt x="590074" y="1466954"/>
                  </a:cubicBezTo>
                  <a:cubicBezTo>
                    <a:pt x="533394" y="1517913"/>
                    <a:pt x="294597" y="1507805"/>
                    <a:pt x="208083" y="1520987"/>
                  </a:cubicBezTo>
                  <a:cubicBezTo>
                    <a:pt x="121570" y="1534169"/>
                    <a:pt x="40173" y="1526826"/>
                    <a:pt x="13843" y="1568905"/>
                  </a:cubicBezTo>
                  <a:cubicBezTo>
                    <a:pt x="-12487" y="1610984"/>
                    <a:pt x="-1714" y="1761851"/>
                    <a:pt x="50104" y="1773462"/>
                  </a:cubicBezTo>
                  <a:cubicBezTo>
                    <a:pt x="101922" y="1785073"/>
                    <a:pt x="263044" y="1750155"/>
                    <a:pt x="324749" y="1638570"/>
                  </a:cubicBezTo>
                  <a:cubicBezTo>
                    <a:pt x="386454" y="1526985"/>
                    <a:pt x="632311" y="1527269"/>
                    <a:pt x="786092" y="1538294"/>
                  </a:cubicBezTo>
                  <a:cubicBezTo>
                    <a:pt x="1013695" y="1428160"/>
                    <a:pt x="883539" y="1104902"/>
                    <a:pt x="944728" y="938713"/>
                  </a:cubicBezTo>
                  <a:cubicBezTo>
                    <a:pt x="1005917" y="772524"/>
                    <a:pt x="1501592" y="887973"/>
                    <a:pt x="1536198" y="811538"/>
                  </a:cubicBezTo>
                  <a:cubicBezTo>
                    <a:pt x="1569568" y="737834"/>
                    <a:pt x="1394885" y="649202"/>
                    <a:pt x="1282108" y="565070"/>
                  </a:cubicBezTo>
                  <a:cubicBezTo>
                    <a:pt x="1222671" y="435218"/>
                    <a:pt x="1314772" y="80163"/>
                    <a:pt x="1141473" y="13373"/>
                  </a:cubicBezTo>
                  <a:close/>
                </a:path>
              </a:pathLst>
            </a:custGeom>
            <a:solidFill>
              <a:srgbClr val="F8CBAD">
                <a:alpha val="22352"/>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400"/>
                <a:buFont typeface="Calibri"/>
                <a:buNone/>
              </a:pPr>
              <a:endParaRPr sz="1400">
                <a:solidFill>
                  <a:schemeClr val="dk1"/>
                </a:solidFill>
                <a:latin typeface="Calibri"/>
                <a:ea typeface="Calibri"/>
                <a:cs typeface="Calibri"/>
                <a:sym typeface="Calibri"/>
              </a:endParaRPr>
            </a:p>
          </p:txBody>
        </p:sp>
      </p:grpSp>
      <p:grpSp>
        <p:nvGrpSpPr>
          <p:cNvPr id="1190" name="Google Shape;1190;p57"/>
          <p:cNvGrpSpPr/>
          <p:nvPr/>
        </p:nvGrpSpPr>
        <p:grpSpPr>
          <a:xfrm>
            <a:off x="8741018" y="887359"/>
            <a:ext cx="2620110" cy="1169551"/>
            <a:chOff x="8741018" y="887359"/>
            <a:chExt cx="2620110" cy="1169551"/>
          </a:xfrm>
        </p:grpSpPr>
        <p:sp>
          <p:nvSpPr>
            <p:cNvPr id="1191" name="Google Shape;1191;p57"/>
            <p:cNvSpPr txBox="1"/>
            <p:nvPr/>
          </p:nvSpPr>
          <p:spPr>
            <a:xfrm>
              <a:off x="8741018" y="887359"/>
              <a:ext cx="2620110" cy="116955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400"/>
                <a:buFont typeface="Calibri"/>
                <a:buNone/>
              </a:pPr>
              <a:r>
                <a:rPr lang="en-GB" sz="1400" b="1" i="1">
                  <a:solidFill>
                    <a:srgbClr val="FF0000"/>
                  </a:solidFill>
                  <a:latin typeface="Calibri"/>
                  <a:ea typeface="Calibri"/>
                  <a:cs typeface="Calibri"/>
                  <a:sym typeface="Calibri"/>
                </a:rPr>
                <a:t>Sys: </a:t>
              </a:r>
              <a:r>
                <a:rPr lang="en-GB" sz="1400" i="1">
                  <a:solidFill>
                    <a:srgbClr val="FF0000"/>
                  </a:solidFill>
                  <a:latin typeface="Calibri"/>
                  <a:ea typeface="Calibri"/>
                  <a:cs typeface="Calibri"/>
                  <a:sym typeface="Calibri"/>
                </a:rPr>
                <a:t>available for all centers</a:t>
              </a:r>
              <a:endParaRPr sz="1800">
                <a:solidFill>
                  <a:schemeClr val="dk1"/>
                </a:solidFill>
                <a:latin typeface="Calibri"/>
                <a:ea typeface="Calibri"/>
                <a:cs typeface="Calibri"/>
                <a:sym typeface="Calibri"/>
              </a:endParaRPr>
            </a:p>
            <a:p>
              <a:pPr marL="0" marR="0" lvl="0" indent="0" algn="ctr" rtl="0">
                <a:spcBef>
                  <a:spcPts val="0"/>
                </a:spcBef>
                <a:spcAft>
                  <a:spcPts val="0"/>
                </a:spcAft>
                <a:buClr>
                  <a:srgbClr val="FF0000"/>
                </a:buClr>
                <a:buSzPts val="1400"/>
                <a:buFont typeface="Calibri"/>
                <a:buNone/>
              </a:pPr>
              <a:r>
                <a:rPr lang="en-GB" sz="1400" i="1">
                  <a:solidFill>
                    <a:srgbClr val="FF0000"/>
                  </a:solidFill>
                  <a:latin typeface="Calibri"/>
                  <a:ea typeface="Calibri"/>
                  <a:cs typeface="Calibri"/>
                  <a:sym typeface="Calibri"/>
                </a:rPr>
                <a:t>or</a:t>
              </a:r>
              <a:endParaRPr sz="1800">
                <a:solidFill>
                  <a:schemeClr val="dk1"/>
                </a:solidFill>
                <a:latin typeface="Calibri"/>
                <a:ea typeface="Calibri"/>
                <a:cs typeface="Calibri"/>
                <a:sym typeface="Calibri"/>
              </a:endParaRPr>
            </a:p>
            <a:p>
              <a:pPr marL="0" marR="0" lvl="0" indent="0" algn="l" rtl="0">
                <a:spcBef>
                  <a:spcPts val="0"/>
                </a:spcBef>
                <a:spcAft>
                  <a:spcPts val="0"/>
                </a:spcAft>
                <a:buClr>
                  <a:srgbClr val="FF0000"/>
                </a:buClr>
                <a:buSzPts val="1400"/>
                <a:buFont typeface="Calibri"/>
                <a:buNone/>
              </a:pPr>
              <a:r>
                <a:rPr lang="en-GB" sz="1400" b="1" i="1">
                  <a:solidFill>
                    <a:srgbClr val="FF0000"/>
                  </a:solidFill>
                  <a:latin typeface="Calibri"/>
                  <a:ea typeface="Calibri"/>
                  <a:cs typeface="Calibri"/>
                  <a:sym typeface="Calibri"/>
                </a:rPr>
                <a:t> moc_xxx : </a:t>
              </a:r>
              <a:r>
                <a:rPr lang="en-GB" sz="1400" i="1">
                  <a:solidFill>
                    <a:srgbClr val="FF0000"/>
                  </a:solidFill>
                  <a:latin typeface="Calibri"/>
                  <a:ea typeface="Calibri"/>
                  <a:cs typeface="Calibri"/>
                  <a:sym typeface="Calibri"/>
                </a:rPr>
                <a:t>dedicated to a specific center (benin in the example)</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i="1">
                <a:solidFill>
                  <a:srgbClr val="FF0000"/>
                </a:solidFill>
                <a:latin typeface="Calibri"/>
                <a:ea typeface="Calibri"/>
                <a:cs typeface="Calibri"/>
                <a:sym typeface="Calibri"/>
              </a:endParaRPr>
            </a:p>
          </p:txBody>
        </p:sp>
        <p:sp>
          <p:nvSpPr>
            <p:cNvPr id="1192" name="Google Shape;1192;p57"/>
            <p:cNvSpPr/>
            <p:nvPr/>
          </p:nvSpPr>
          <p:spPr>
            <a:xfrm rot="-5400000">
              <a:off x="9804412" y="1788548"/>
              <a:ext cx="216024" cy="320700"/>
            </a:xfrm>
            <a:prstGeom prst="rightArrow">
              <a:avLst>
                <a:gd name="adj1" fmla="val 50000"/>
                <a:gd name="adj2" fmla="val 50000"/>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sp>
        <p:nvSpPr>
          <p:cNvPr id="1193" name="Google Shape;1193;p57"/>
          <p:cNvSpPr txBox="1"/>
          <p:nvPr/>
        </p:nvSpPr>
        <p:spPr>
          <a:xfrm>
            <a:off x="8730695" y="4781763"/>
            <a:ext cx="2952328"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0000"/>
              </a:buClr>
              <a:buSzPts val="1400"/>
              <a:buFont typeface="Calibri"/>
              <a:buNone/>
            </a:pPr>
            <a:r>
              <a:rPr lang="en-GB" sz="1400" i="1">
                <a:solidFill>
                  <a:srgbClr val="FF0000"/>
                </a:solidFill>
                <a:latin typeface="Calibri"/>
                <a:ea typeface="Calibri"/>
                <a:cs typeface="Calibri"/>
                <a:sym typeface="Calibri"/>
              </a:rPr>
              <a:t>Ready for Integration of SEAVISION data received in Benin (if there is a specific agreement)</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400"/>
              <a:buFont typeface="Calibri"/>
              <a:buNone/>
            </a:pPr>
            <a:endParaRPr sz="1400" i="1">
              <a:solidFill>
                <a:srgbClr val="FF0000"/>
              </a:solidFill>
              <a:latin typeface="Calibri"/>
              <a:ea typeface="Calibri"/>
              <a:cs typeface="Calibri"/>
              <a:sym typeface="Calibri"/>
            </a:endParaRPr>
          </a:p>
          <a:p>
            <a:pPr marL="0" marR="0" lvl="0" indent="0" algn="l" rtl="0">
              <a:spcBef>
                <a:spcPts val="0"/>
              </a:spcBef>
              <a:spcAft>
                <a:spcPts val="0"/>
              </a:spcAft>
              <a:buClr>
                <a:srgbClr val="FF0000"/>
              </a:buClr>
              <a:buSzPts val="1400"/>
              <a:buFont typeface="Calibri"/>
              <a:buNone/>
            </a:pPr>
            <a:r>
              <a:rPr lang="en-GB" sz="1400" i="1">
                <a:solidFill>
                  <a:srgbClr val="FF0000"/>
                </a:solidFill>
                <a:latin typeface="Calibri"/>
                <a:ea typeface="Calibri"/>
                <a:cs typeface="Calibri"/>
                <a:sym typeface="Calibri"/>
              </a:rPr>
              <a:t>Integration of common SEAVISION data for all the YS (common layer)</a:t>
            </a:r>
            <a:endParaRPr sz="1800">
              <a:solidFill>
                <a:schemeClr val="dk1"/>
              </a:solidFill>
              <a:latin typeface="Calibri"/>
              <a:ea typeface="Calibri"/>
              <a:cs typeface="Calibri"/>
              <a:sym typeface="Calibri"/>
            </a:endParaRPr>
          </a:p>
        </p:txBody>
      </p:sp>
      <p:cxnSp>
        <p:nvCxnSpPr>
          <p:cNvPr id="1194" name="Google Shape;1194;p57"/>
          <p:cNvCxnSpPr>
            <a:stCxn id="1180" idx="1"/>
          </p:cNvCxnSpPr>
          <p:nvPr/>
        </p:nvCxnSpPr>
        <p:spPr>
          <a:xfrm>
            <a:off x="8419123" y="3429000"/>
            <a:ext cx="103200" cy="1800300"/>
          </a:xfrm>
          <a:prstGeom prst="bentConnector4">
            <a:avLst>
              <a:gd name="adj1" fmla="val -221512"/>
              <a:gd name="adj2" fmla="val 99907"/>
            </a:avLst>
          </a:prstGeom>
          <a:noFill/>
          <a:ln w="9525" cap="flat" cmpd="sng">
            <a:solidFill>
              <a:srgbClr val="FF0000"/>
            </a:solidFill>
            <a:prstDash val="solid"/>
            <a:miter lim="800000"/>
            <a:headEnd type="none" w="sm" len="sm"/>
            <a:tailEnd type="triangle" w="med" len="med"/>
          </a:ln>
        </p:spPr>
      </p:cxnSp>
      <p:cxnSp>
        <p:nvCxnSpPr>
          <p:cNvPr id="1195" name="Google Shape;1195;p57"/>
          <p:cNvCxnSpPr/>
          <p:nvPr/>
        </p:nvCxnSpPr>
        <p:spPr>
          <a:xfrm rot="-5400000" flipH="1">
            <a:off x="7635492" y="4797940"/>
            <a:ext cx="1800300" cy="103200"/>
          </a:xfrm>
          <a:prstGeom prst="bentConnector4">
            <a:avLst>
              <a:gd name="adj1" fmla="val 0"/>
              <a:gd name="adj2" fmla="val 0"/>
            </a:avLst>
          </a:prstGeom>
          <a:noFill/>
          <a:ln w="9525" cap="flat" cmpd="sng">
            <a:solidFill>
              <a:srgbClr val="FF0000"/>
            </a:solidFill>
            <a:prstDash val="solid"/>
            <a:miter lim="800000"/>
            <a:headEnd type="none" w="sm" len="sm"/>
            <a:tailEnd type="triangle" w="med" len="med"/>
          </a:ln>
        </p:spPr>
      </p:cxnSp>
      <p:pic>
        <p:nvPicPr>
          <p:cNvPr id="1196" name="Google Shape;1196;p57"/>
          <p:cNvPicPr preferRelativeResize="0"/>
          <p:nvPr/>
        </p:nvPicPr>
        <p:blipFill rotWithShape="1">
          <a:blip r:embed="rId4">
            <a:alphaModFix/>
          </a:blip>
          <a:srcRect/>
          <a:stretch/>
        </p:blipFill>
        <p:spPr>
          <a:xfrm>
            <a:off x="4608102" y="652251"/>
            <a:ext cx="406400" cy="4572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p58"/>
          <p:cNvSpPr txBox="1">
            <a:spLocks noGrp="1"/>
          </p:cNvSpPr>
          <p:nvPr>
            <p:ph type="title"/>
          </p:nvPr>
        </p:nvSpPr>
        <p:spPr>
          <a:xfrm>
            <a:off x="838200" y="365125"/>
            <a:ext cx="4393704"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b="1"/>
              <a:t>Layer and object concept</a:t>
            </a:r>
            <a:br>
              <a:rPr lang="en-GB" sz="2592" b="1"/>
            </a:br>
            <a:r>
              <a:rPr lang="en-GB" sz="1620"/>
              <a:t>(Own) Information Layer</a:t>
            </a:r>
            <a:endParaRPr sz="1620"/>
          </a:p>
        </p:txBody>
      </p:sp>
      <p:sp>
        <p:nvSpPr>
          <p:cNvPr id="1203" name="Google Shape;1203;p58"/>
          <p:cNvSpPr txBox="1">
            <a:spLocks noGrp="1"/>
          </p:cNvSpPr>
          <p:nvPr>
            <p:ph type="body" idx="1"/>
          </p:nvPr>
        </p:nvSpPr>
        <p:spPr>
          <a:xfrm>
            <a:off x="838200" y="1435300"/>
            <a:ext cx="7035717" cy="55941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800"/>
              <a:buNone/>
            </a:pPr>
            <a:r>
              <a:rPr lang="en-GB" sz="1800" u="sng" dirty="0"/>
              <a:t>Information Layer</a:t>
            </a:r>
            <a:endParaRPr sz="1800" u="sng" dirty="0"/>
          </a:p>
          <a:p>
            <a:pPr marL="685800" lvl="1" indent="-228600" algn="l" rtl="0">
              <a:lnSpc>
                <a:spcPct val="90000"/>
              </a:lnSpc>
              <a:spcBef>
                <a:spcPts val="1700"/>
              </a:spcBef>
              <a:spcAft>
                <a:spcPts val="0"/>
              </a:spcAft>
              <a:buClr>
                <a:schemeClr val="dk1"/>
              </a:buClr>
              <a:buSzPts val="1600"/>
              <a:buChar char="•"/>
            </a:pPr>
            <a:r>
              <a:rPr lang="en-GB" sz="1600" b="1" dirty="0"/>
              <a:t>System layer – </a:t>
            </a:r>
            <a:r>
              <a:rPr lang="en-GB" sz="1600" i="1" dirty="0">
                <a:solidFill>
                  <a:srgbClr val="0070C0"/>
                </a:solidFill>
              </a:rPr>
              <a:t>Hardcoded information in the system </a:t>
            </a:r>
            <a:endParaRPr dirty="0"/>
          </a:p>
          <a:p>
            <a:pPr marL="1143000" lvl="2" indent="-228600" algn="l" rtl="0">
              <a:lnSpc>
                <a:spcPct val="90000"/>
              </a:lnSpc>
              <a:spcBef>
                <a:spcPts val="1700"/>
              </a:spcBef>
              <a:spcAft>
                <a:spcPts val="0"/>
              </a:spcAft>
              <a:buClr>
                <a:schemeClr val="dk1"/>
              </a:buClr>
              <a:buSzPts val="1600"/>
              <a:buChar char="•"/>
            </a:pPr>
            <a:r>
              <a:rPr lang="en-GB" sz="1600" dirty="0"/>
              <a:t>It is indicated by the word system in parentheses at the end of the layer name</a:t>
            </a:r>
            <a:r>
              <a:rPr lang="en-GB" dirty="0"/>
              <a:t>: </a:t>
            </a:r>
            <a:r>
              <a:rPr lang="en-GB" sz="1400" i="1" dirty="0">
                <a:solidFill>
                  <a:srgbClr val="0070C0"/>
                </a:solidFill>
              </a:rPr>
              <a:t>ex: </a:t>
            </a:r>
            <a:r>
              <a:rPr lang="en-GB" sz="1400" i="1" dirty="0" err="1">
                <a:solidFill>
                  <a:srgbClr val="0070C0"/>
                </a:solidFill>
              </a:rPr>
              <a:t>SEAVISION:sys</a:t>
            </a:r>
            <a:r>
              <a:rPr lang="en-GB" sz="1400" i="1" dirty="0">
                <a:solidFill>
                  <a:srgbClr val="0070C0"/>
                </a:solidFill>
              </a:rPr>
              <a:t> (System)</a:t>
            </a:r>
            <a:endParaRPr dirty="0"/>
          </a:p>
          <a:p>
            <a:pPr marL="1143000" lvl="2" indent="-228600" algn="l" rtl="0">
              <a:lnSpc>
                <a:spcPct val="90000"/>
              </a:lnSpc>
              <a:spcBef>
                <a:spcPts val="1700"/>
              </a:spcBef>
              <a:spcAft>
                <a:spcPts val="0"/>
              </a:spcAft>
              <a:buClr>
                <a:schemeClr val="dk1"/>
              </a:buClr>
              <a:buSzPts val="1600"/>
              <a:buChar char="•"/>
            </a:pPr>
            <a:r>
              <a:rPr lang="en-GB" sz="1600" dirty="0"/>
              <a:t>Can only be changed by the general administrator of the system (IT Manager)</a:t>
            </a:r>
            <a:endParaRPr dirty="0"/>
          </a:p>
          <a:p>
            <a:pPr marL="1143000" lvl="2" indent="-228600" algn="l" rtl="0">
              <a:lnSpc>
                <a:spcPct val="90000"/>
              </a:lnSpc>
              <a:spcBef>
                <a:spcPts val="1700"/>
              </a:spcBef>
              <a:spcAft>
                <a:spcPts val="0"/>
              </a:spcAft>
              <a:buClr>
                <a:schemeClr val="dk1"/>
              </a:buClr>
              <a:buSzPts val="1600"/>
              <a:buChar char="•"/>
            </a:pPr>
            <a:r>
              <a:rPr lang="en-GB" sz="1600" dirty="0"/>
              <a:t>By default, all </a:t>
            </a:r>
            <a:r>
              <a:rPr lang="en-GB" sz="1600" dirty="0" err="1"/>
              <a:t>centers</a:t>
            </a:r>
            <a:r>
              <a:rPr lang="en-GB" sz="1600" dirty="0"/>
              <a:t> have the following system layers:</a:t>
            </a:r>
            <a:endParaRPr dirty="0"/>
          </a:p>
          <a:p>
            <a:pPr marL="685800" lvl="1" indent="-228600" algn="l" rtl="0">
              <a:lnSpc>
                <a:spcPct val="90000"/>
              </a:lnSpc>
              <a:spcBef>
                <a:spcPts val="1700"/>
              </a:spcBef>
              <a:spcAft>
                <a:spcPts val="0"/>
              </a:spcAft>
              <a:buClr>
                <a:schemeClr val="dk1"/>
              </a:buClr>
              <a:buSzPts val="2400"/>
              <a:buChar char="•"/>
            </a:pPr>
            <a:r>
              <a:rPr lang="en-GB" b="1" dirty="0"/>
              <a:t> </a:t>
            </a:r>
            <a:r>
              <a:rPr lang="en-GB" sz="1600" b="1" dirty="0"/>
              <a:t>Layer created by a </a:t>
            </a:r>
            <a:r>
              <a:rPr lang="en-GB" sz="1600" b="1" dirty="0" err="1"/>
              <a:t>center</a:t>
            </a:r>
            <a:r>
              <a:rPr lang="en-GB" sz="1600" b="1" dirty="0"/>
              <a:t> </a:t>
            </a:r>
            <a:r>
              <a:rPr lang="en-GB" sz="1800" b="1" dirty="0"/>
              <a:t>– </a:t>
            </a:r>
            <a:r>
              <a:rPr lang="en-GB" sz="1600" i="1" dirty="0">
                <a:solidFill>
                  <a:srgbClr val="0070C0"/>
                </a:solidFill>
              </a:rPr>
              <a:t>editable and </a:t>
            </a:r>
            <a:r>
              <a:rPr lang="en-GB" sz="1600" i="1" dirty="0" err="1">
                <a:solidFill>
                  <a:srgbClr val="0070C0"/>
                </a:solidFill>
              </a:rPr>
              <a:t>deletable</a:t>
            </a:r>
            <a:r>
              <a:rPr lang="en-GB" sz="1600" i="1" dirty="0">
                <a:solidFill>
                  <a:srgbClr val="0070C0"/>
                </a:solidFill>
              </a:rPr>
              <a:t> layer</a:t>
            </a:r>
            <a:endParaRPr dirty="0"/>
          </a:p>
          <a:p>
            <a:pPr marL="1143000" lvl="2" indent="-228600" algn="l" rtl="0">
              <a:lnSpc>
                <a:spcPct val="100000"/>
              </a:lnSpc>
              <a:spcBef>
                <a:spcPts val="1700"/>
              </a:spcBef>
              <a:spcAft>
                <a:spcPts val="0"/>
              </a:spcAft>
              <a:buClr>
                <a:schemeClr val="dk1"/>
              </a:buClr>
              <a:buSzPts val="1600"/>
              <a:buChar char="•"/>
            </a:pPr>
            <a:r>
              <a:rPr lang="en-GB" sz="1600" dirty="0"/>
              <a:t>Can be changed by the user</a:t>
            </a:r>
            <a:endParaRPr dirty="0"/>
          </a:p>
          <a:p>
            <a:pPr marL="1143000" lvl="2" indent="-228600" algn="l" rtl="0">
              <a:lnSpc>
                <a:spcPct val="100000"/>
              </a:lnSpc>
              <a:spcBef>
                <a:spcPts val="1700"/>
              </a:spcBef>
              <a:spcAft>
                <a:spcPts val="0"/>
              </a:spcAft>
              <a:buClr>
                <a:schemeClr val="dk1"/>
              </a:buClr>
              <a:buSzPts val="1600"/>
              <a:buChar char="•"/>
            </a:pPr>
            <a:r>
              <a:rPr lang="en-GB" sz="1600" dirty="0"/>
              <a:t>New objects can may be manually added (depending on the type of source data)</a:t>
            </a:r>
            <a:endParaRPr dirty="0"/>
          </a:p>
          <a:p>
            <a:pPr marL="457200" lvl="1" indent="0" algn="l" rtl="0">
              <a:lnSpc>
                <a:spcPct val="90000"/>
              </a:lnSpc>
              <a:spcBef>
                <a:spcPts val="1700"/>
              </a:spcBef>
              <a:spcAft>
                <a:spcPts val="0"/>
              </a:spcAft>
              <a:buClr>
                <a:schemeClr val="dk1"/>
              </a:buClr>
              <a:buSzPts val="2400"/>
              <a:buNone/>
            </a:pPr>
            <a:endParaRPr dirty="0"/>
          </a:p>
        </p:txBody>
      </p:sp>
      <p:sp>
        <p:nvSpPr>
          <p:cNvPr id="1204" name="Google Shape;1204;p58"/>
          <p:cNvSpPr/>
          <p:nvPr/>
        </p:nvSpPr>
        <p:spPr>
          <a:xfrm>
            <a:off x="7765905" y="4908500"/>
            <a:ext cx="216024" cy="320700"/>
          </a:xfrm>
          <a:prstGeom prst="rightArrow">
            <a:avLst>
              <a:gd name="adj1" fmla="val 50000"/>
              <a:gd name="adj2" fmla="val 50000"/>
            </a:avLst>
          </a:prstGeom>
          <a:no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205" name="Google Shape;1205;p58"/>
          <p:cNvPicPr preferRelativeResize="0"/>
          <p:nvPr/>
        </p:nvPicPr>
        <p:blipFill rotWithShape="1">
          <a:blip r:embed="rId3">
            <a:alphaModFix/>
          </a:blip>
          <a:srcRect/>
          <a:stretch/>
        </p:blipFill>
        <p:spPr>
          <a:xfrm>
            <a:off x="8544272" y="4205889"/>
            <a:ext cx="3006765" cy="2046622"/>
          </a:xfrm>
          <a:prstGeom prst="rect">
            <a:avLst/>
          </a:prstGeom>
          <a:noFill/>
          <a:ln>
            <a:noFill/>
          </a:ln>
        </p:spPr>
      </p:pic>
      <p:pic>
        <p:nvPicPr>
          <p:cNvPr id="1206" name="Google Shape;1206;p58"/>
          <p:cNvPicPr preferRelativeResize="0"/>
          <p:nvPr/>
        </p:nvPicPr>
        <p:blipFill rotWithShape="1">
          <a:blip r:embed="rId4">
            <a:clrChange>
              <a:clrFrom>
                <a:srgbClr val="FFFFFF"/>
              </a:clrFrom>
              <a:clrTo>
                <a:srgbClr val="FFFFFF">
                  <a:alpha val="0"/>
                </a:srgbClr>
              </a:clrTo>
            </a:clrChange>
            <a:alphaModFix/>
          </a:blip>
          <a:srcRect/>
          <a:stretch/>
        </p:blipFill>
        <p:spPr>
          <a:xfrm>
            <a:off x="3035052" y="656492"/>
            <a:ext cx="406400" cy="457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1212" name="Google Shape;1212;p59"/>
          <p:cNvSpPr txBox="1"/>
          <p:nvPr/>
        </p:nvSpPr>
        <p:spPr>
          <a:xfrm>
            <a:off x="8299631" y="764704"/>
            <a:ext cx="3892369" cy="178510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Information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Information Layers belonging to a center</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pic>
        <p:nvPicPr>
          <p:cNvPr id="1213" name="Google Shape;1213;p59"/>
          <p:cNvPicPr preferRelativeResize="0"/>
          <p:nvPr/>
        </p:nvPicPr>
        <p:blipFill rotWithShape="1">
          <a:blip r:embed="rId3">
            <a:alphaModFix/>
          </a:blip>
          <a:srcRect/>
          <a:stretch/>
        </p:blipFill>
        <p:spPr>
          <a:xfrm>
            <a:off x="9370155" y="959104"/>
            <a:ext cx="320035" cy="360040"/>
          </a:xfrm>
          <a:prstGeom prst="ellipse">
            <a:avLst/>
          </a:prstGeom>
          <a:noFill/>
          <a:ln>
            <a:noFill/>
          </a:ln>
        </p:spPr>
      </p:pic>
      <p:sp>
        <p:nvSpPr>
          <p:cNvPr id="1214" name="Google Shape;1214;p59"/>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15" name="Google Shape;1215;p59"/>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1216" name="Google Shape;1216;p59" descr="Map&#10;&#10;Description automatically generated"/>
          <p:cNvPicPr preferRelativeResize="0"/>
          <p:nvPr/>
        </p:nvPicPr>
        <p:blipFill rotWithShape="1">
          <a:blip r:embed="rId4">
            <a:alphaModFix/>
          </a:blip>
          <a:srcRect/>
          <a:stretch/>
        </p:blipFill>
        <p:spPr>
          <a:xfrm>
            <a:off x="436835" y="1431192"/>
            <a:ext cx="7315349" cy="4630133"/>
          </a:xfrm>
          <a:prstGeom prst="rect">
            <a:avLst/>
          </a:prstGeom>
          <a:noFill/>
          <a:ln>
            <a:noFill/>
          </a:ln>
        </p:spPr>
      </p:pic>
      <p:sp>
        <p:nvSpPr>
          <p:cNvPr id="1217" name="Google Shape;1217;p59"/>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Information Layer - List, activate and create</a:t>
            </a:r>
            <a:endParaRPr sz="1600">
              <a:solidFill>
                <a:schemeClr val="dk1"/>
              </a:solidFill>
              <a:latin typeface="Calibri"/>
              <a:ea typeface="Calibri"/>
              <a:cs typeface="Calibri"/>
              <a:sym typeface="Calibri"/>
            </a:endParaRPr>
          </a:p>
        </p:txBody>
      </p:sp>
      <p:sp>
        <p:nvSpPr>
          <p:cNvPr id="1218" name="Google Shape;1218;p59"/>
          <p:cNvSpPr/>
          <p:nvPr/>
        </p:nvSpPr>
        <p:spPr>
          <a:xfrm>
            <a:off x="436835" y="1957429"/>
            <a:ext cx="170342" cy="14401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219" name="Google Shape;1219;p59"/>
          <p:cNvPicPr preferRelativeResize="0"/>
          <p:nvPr/>
        </p:nvPicPr>
        <p:blipFill rotWithShape="1">
          <a:blip r:embed="rId5">
            <a:alphaModFix/>
          </a:blip>
          <a:srcRect/>
          <a:stretch/>
        </p:blipFill>
        <p:spPr>
          <a:xfrm>
            <a:off x="444377" y="1673384"/>
            <a:ext cx="2675340" cy="2289016"/>
          </a:xfrm>
          <a:prstGeom prst="rect">
            <a:avLst/>
          </a:prstGeom>
          <a:noFill/>
          <a:ln>
            <a:noFill/>
          </a:ln>
        </p:spPr>
      </p:pic>
      <p:sp>
        <p:nvSpPr>
          <p:cNvPr id="1220" name="Google Shape;1220;p59"/>
          <p:cNvSpPr/>
          <p:nvPr/>
        </p:nvSpPr>
        <p:spPr>
          <a:xfrm>
            <a:off x="119335" y="178394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21" name="Google Shape;1221;p59"/>
          <p:cNvSpPr/>
          <p:nvPr/>
        </p:nvSpPr>
        <p:spPr>
          <a:xfrm>
            <a:off x="657572" y="1728200"/>
            <a:ext cx="2377480" cy="2072012"/>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22" name="Google Shape;1222;p59"/>
          <p:cNvSpPr/>
          <p:nvPr/>
        </p:nvSpPr>
        <p:spPr>
          <a:xfrm>
            <a:off x="2556128" y="210984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227"/>
        <p:cNvGrpSpPr/>
        <p:nvPr/>
      </p:nvGrpSpPr>
      <p:grpSpPr>
        <a:xfrm>
          <a:off x="0" y="0"/>
          <a:ext cx="0" cy="0"/>
          <a:chOff x="0" y="0"/>
          <a:chExt cx="0" cy="0"/>
        </a:xfrm>
      </p:grpSpPr>
      <p:sp>
        <p:nvSpPr>
          <p:cNvPr id="1228" name="Google Shape;1228;p60"/>
          <p:cNvSpPr txBox="1"/>
          <p:nvPr/>
        </p:nvSpPr>
        <p:spPr>
          <a:xfrm>
            <a:off x="8299631" y="764704"/>
            <a:ext cx="3892369" cy="4708941"/>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Information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Information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Name</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other layer property</a:t>
            </a:r>
            <a:endParaRPr sz="1800" b="0" i="0" u="none" strike="noStrike" cap="none">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pic>
        <p:nvPicPr>
          <p:cNvPr id="1229" name="Google Shape;1229;p60"/>
          <p:cNvPicPr preferRelativeResize="0"/>
          <p:nvPr/>
        </p:nvPicPr>
        <p:blipFill rotWithShape="1">
          <a:blip r:embed="rId3">
            <a:alphaModFix/>
          </a:blip>
          <a:srcRect/>
          <a:stretch/>
        </p:blipFill>
        <p:spPr>
          <a:xfrm>
            <a:off x="9370155" y="959104"/>
            <a:ext cx="320035" cy="360040"/>
          </a:xfrm>
          <a:prstGeom prst="ellipse">
            <a:avLst/>
          </a:prstGeom>
          <a:noFill/>
          <a:ln>
            <a:noFill/>
          </a:ln>
        </p:spPr>
      </p:pic>
      <p:sp>
        <p:nvSpPr>
          <p:cNvPr id="1230" name="Google Shape;1230;p60"/>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31" name="Google Shape;1231;p60"/>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32" name="Google Shape;1232;p60"/>
          <p:cNvSpPr/>
          <p:nvPr/>
        </p:nvSpPr>
        <p:spPr>
          <a:xfrm>
            <a:off x="8240973" y="239463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33" name="Google Shape;1233;p60"/>
          <p:cNvSpPr/>
          <p:nvPr/>
        </p:nvSpPr>
        <p:spPr>
          <a:xfrm>
            <a:off x="8245395" y="393458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234" name="Google Shape;1234;p60"/>
          <p:cNvSpPr/>
          <p:nvPr/>
        </p:nvSpPr>
        <p:spPr>
          <a:xfrm>
            <a:off x="8240973" y="35484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1235" name="Google Shape;1235;p60" descr="Map&#10;&#10;Description automatically generated"/>
          <p:cNvPicPr preferRelativeResize="0"/>
          <p:nvPr/>
        </p:nvPicPr>
        <p:blipFill rotWithShape="1">
          <a:blip r:embed="rId4">
            <a:alphaModFix/>
          </a:blip>
          <a:srcRect/>
          <a:stretch/>
        </p:blipFill>
        <p:spPr>
          <a:xfrm>
            <a:off x="436835" y="1431192"/>
            <a:ext cx="7315349" cy="4630133"/>
          </a:xfrm>
          <a:prstGeom prst="rect">
            <a:avLst/>
          </a:prstGeom>
          <a:noFill/>
          <a:ln>
            <a:noFill/>
          </a:ln>
        </p:spPr>
      </p:pic>
      <p:sp>
        <p:nvSpPr>
          <p:cNvPr id="1236" name="Google Shape;1236;p60"/>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Information Layer - List, activate and create</a:t>
            </a:r>
            <a:endParaRPr sz="1600">
              <a:solidFill>
                <a:schemeClr val="dk1"/>
              </a:solidFill>
              <a:latin typeface="Calibri"/>
              <a:ea typeface="Calibri"/>
              <a:cs typeface="Calibri"/>
              <a:sym typeface="Calibri"/>
            </a:endParaRPr>
          </a:p>
        </p:txBody>
      </p:sp>
      <p:sp>
        <p:nvSpPr>
          <p:cNvPr id="1237" name="Google Shape;1237;p60"/>
          <p:cNvSpPr/>
          <p:nvPr/>
        </p:nvSpPr>
        <p:spPr>
          <a:xfrm>
            <a:off x="436835" y="1957429"/>
            <a:ext cx="170342" cy="14401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238" name="Google Shape;1238;p60"/>
          <p:cNvPicPr preferRelativeResize="0"/>
          <p:nvPr/>
        </p:nvPicPr>
        <p:blipFill rotWithShape="1">
          <a:blip r:embed="rId5">
            <a:alphaModFix/>
          </a:blip>
          <a:srcRect/>
          <a:stretch/>
        </p:blipFill>
        <p:spPr>
          <a:xfrm>
            <a:off x="436835" y="1655639"/>
            <a:ext cx="2681958" cy="2307648"/>
          </a:xfrm>
          <a:prstGeom prst="rect">
            <a:avLst/>
          </a:prstGeom>
          <a:noFill/>
          <a:ln>
            <a:noFill/>
          </a:ln>
        </p:spPr>
      </p:pic>
      <p:pic>
        <p:nvPicPr>
          <p:cNvPr id="1239" name="Google Shape;1239;p60"/>
          <p:cNvPicPr preferRelativeResize="0"/>
          <p:nvPr/>
        </p:nvPicPr>
        <p:blipFill rotWithShape="1">
          <a:blip r:embed="rId6">
            <a:alphaModFix/>
          </a:blip>
          <a:srcRect/>
          <a:stretch/>
        </p:blipFill>
        <p:spPr>
          <a:xfrm>
            <a:off x="9461512" y="2647364"/>
            <a:ext cx="342900" cy="355600"/>
          </a:xfrm>
          <a:prstGeom prst="rect">
            <a:avLst/>
          </a:prstGeom>
          <a:noFill/>
          <a:ln>
            <a:noFill/>
          </a:ln>
        </p:spPr>
      </p:pic>
      <p:sp>
        <p:nvSpPr>
          <p:cNvPr id="1240" name="Google Shape;1240;p60"/>
          <p:cNvSpPr/>
          <p:nvPr/>
        </p:nvSpPr>
        <p:spPr>
          <a:xfrm>
            <a:off x="741313" y="1893615"/>
            <a:ext cx="2075359" cy="238061"/>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41" name="Google Shape;1241;p60"/>
          <p:cNvSpPr/>
          <p:nvPr/>
        </p:nvSpPr>
        <p:spPr>
          <a:xfrm>
            <a:off x="461316" y="32309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42" name="Google Shape;1242;p60"/>
          <p:cNvSpPr/>
          <p:nvPr/>
        </p:nvSpPr>
        <p:spPr>
          <a:xfrm>
            <a:off x="730631" y="2180884"/>
            <a:ext cx="208684" cy="1831611"/>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43" name="Google Shape;1243;p60"/>
          <p:cNvSpPr/>
          <p:nvPr/>
        </p:nvSpPr>
        <p:spPr>
          <a:xfrm>
            <a:off x="684570" y="136524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44" name="Google Shape;1244;p60"/>
          <p:cNvSpPr/>
          <p:nvPr/>
        </p:nvSpPr>
        <p:spPr>
          <a:xfrm>
            <a:off x="1053063" y="1415182"/>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245" name="Google Shape;1245;p60"/>
          <p:cNvSpPr/>
          <p:nvPr/>
        </p:nvSpPr>
        <p:spPr>
          <a:xfrm>
            <a:off x="2851676" y="1903844"/>
            <a:ext cx="211601" cy="233947"/>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46" name="Google Shape;1246;p60"/>
          <p:cNvSpPr/>
          <p:nvPr/>
        </p:nvSpPr>
        <p:spPr>
          <a:xfrm>
            <a:off x="3140669" y="174509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247" name="Google Shape;1247;p60"/>
          <p:cNvSpPr/>
          <p:nvPr/>
        </p:nvSpPr>
        <p:spPr>
          <a:xfrm>
            <a:off x="8250436" y="429462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38"/>
                                        </p:tgtEl>
                                        <p:attrNameLst>
                                          <p:attrName>style.visibility</p:attrName>
                                        </p:attrNameLst>
                                      </p:cBhvr>
                                      <p:to>
                                        <p:strVal val="visible"/>
                                      </p:to>
                                    </p:set>
                                  </p:childTnLst>
                                </p:cTn>
                              </p:par>
                            </p:childTnLst>
                          </p:cTn>
                        </p:par>
                        <p:par>
                          <p:cTn id="9" fill="hold">
                            <p:stCondLst>
                              <p:cond delay="1"/>
                            </p:stCondLst>
                            <p:childTnLst>
                              <p:par>
                                <p:cTn id="10" presetID="1" presetClass="entr" presetSubtype="0" fill="hold" nodeType="afterEffect">
                                  <p:stCondLst>
                                    <p:cond delay="0"/>
                                  </p:stCondLst>
                                  <p:childTnLst>
                                    <p:set>
                                      <p:cBhvr>
                                        <p:cTn id="11" dur="1" fill="hold">
                                          <p:stCondLst>
                                            <p:cond delay="0"/>
                                          </p:stCondLst>
                                        </p:cTn>
                                        <p:tgtEl>
                                          <p:spTgt spid="12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34"/>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1"/>
                                          </p:stCondLst>
                                        </p:cTn>
                                        <p:tgtEl>
                                          <p:spTgt spid="1242"/>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243"/>
                                        </p:tgtEl>
                                        <p:attrNameLst>
                                          <p:attrName>style.visibility</p:attrName>
                                        </p:attrNameLst>
                                      </p:cBhvr>
                                      <p:to>
                                        <p:strVal val="visible"/>
                                      </p:to>
                                    </p:set>
                                  </p:childTnLst>
                                </p:cTn>
                              </p:par>
                            </p:childTnLst>
                          </p:cTn>
                        </p:par>
                        <p:par>
                          <p:cTn id="20" fill="hold">
                            <p:stCondLst>
                              <p:cond delay="1"/>
                            </p:stCondLst>
                            <p:childTnLst>
                              <p:par>
                                <p:cTn id="21" presetID="1" presetClass="entr" presetSubtype="0" fill="hold" nodeType="afterEffect">
                                  <p:stCondLst>
                                    <p:cond delay="0"/>
                                  </p:stCondLst>
                                  <p:childTnLst>
                                    <p:set>
                                      <p:cBhvr>
                                        <p:cTn id="22" dur="1" fill="hold">
                                          <p:stCondLst>
                                            <p:cond delay="0"/>
                                          </p:stCondLst>
                                        </p:cTn>
                                        <p:tgtEl>
                                          <p:spTgt spid="1233"/>
                                        </p:tgtEl>
                                        <p:attrNameLst>
                                          <p:attrName>style.visibility</p:attrName>
                                        </p:attrNameLst>
                                      </p:cBhvr>
                                      <p:to>
                                        <p:strVal val="visible"/>
                                      </p:to>
                                    </p:set>
                                  </p:childTnLst>
                                </p:cTn>
                              </p:par>
                            </p:childTnLst>
                          </p:cTn>
                        </p:par>
                        <p:par>
                          <p:cTn id="23" fill="hold">
                            <p:stCondLst>
                              <p:cond delay="2"/>
                            </p:stCondLst>
                            <p:childTnLst>
                              <p:par>
                                <p:cTn id="24" presetID="1" presetClass="entr" presetSubtype="0" fill="hold" nodeType="afterEffect">
                                  <p:stCondLst>
                                    <p:cond delay="0"/>
                                  </p:stCondLst>
                                  <p:childTnLst>
                                    <p:set>
                                      <p:cBhvr>
                                        <p:cTn id="25" dur="1" fill="hold">
                                          <p:stCondLst>
                                            <p:cond delay="0"/>
                                          </p:stCondLst>
                                        </p:cTn>
                                        <p:tgtEl>
                                          <p:spTgt spid="1244"/>
                                        </p:tgtEl>
                                        <p:attrNameLst>
                                          <p:attrName>style.visibility</p:attrName>
                                        </p:attrNameLst>
                                      </p:cBhvr>
                                      <p:to>
                                        <p:strVal val="visible"/>
                                      </p:to>
                                    </p:set>
                                  </p:childTnLst>
                                </p:cTn>
                              </p:par>
                            </p:childTnLst>
                          </p:cTn>
                        </p:par>
                        <p:par>
                          <p:cTn id="26" fill="hold">
                            <p:stCondLst>
                              <p:cond delay="3"/>
                            </p:stCondLst>
                            <p:childTnLst>
                              <p:par>
                                <p:cTn id="27" presetID="1" presetClass="entr" presetSubtype="0" fill="hold" nodeType="afterEffect">
                                  <p:stCondLst>
                                    <p:cond delay="0"/>
                                  </p:stCondLst>
                                  <p:childTnLst>
                                    <p:set>
                                      <p:cBhvr>
                                        <p:cTn id="28" dur="1" fill="hold">
                                          <p:stCondLst>
                                            <p:cond delay="0"/>
                                          </p:stCondLst>
                                        </p:cTn>
                                        <p:tgtEl>
                                          <p:spTgt spid="1240"/>
                                        </p:tgtEl>
                                        <p:attrNameLst>
                                          <p:attrName>style.visibility</p:attrName>
                                        </p:attrNameLst>
                                      </p:cBhvr>
                                      <p:to>
                                        <p:strVal val="visible"/>
                                      </p:to>
                                    </p:set>
                                  </p:childTnLst>
                                </p:cTn>
                              </p:par>
                            </p:childTnLst>
                          </p:cTn>
                        </p:par>
                        <p:par>
                          <p:cTn id="29" fill="hold">
                            <p:stCondLst>
                              <p:cond delay="4"/>
                            </p:stCondLst>
                            <p:childTnLst>
                              <p:par>
                                <p:cTn id="30" presetID="1" presetClass="entr" presetSubtype="0" fill="hold" nodeType="afterEffect">
                                  <p:stCondLst>
                                    <p:cond delay="0"/>
                                  </p:stCondLst>
                                  <p:childTnLst>
                                    <p:set>
                                      <p:cBhvr>
                                        <p:cTn id="31" dur="1" fill="hold">
                                          <p:stCondLst>
                                            <p:cond delay="0"/>
                                          </p:stCondLst>
                                        </p:cTn>
                                        <p:tgtEl>
                                          <p:spTgt spid="124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246"/>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1253" name="Google Shape;1253;p61" descr="Map&#10;&#10;Description automatically generated"/>
          <p:cNvPicPr preferRelativeResize="0"/>
          <p:nvPr/>
        </p:nvPicPr>
        <p:blipFill rotWithShape="1">
          <a:blip r:embed="rId3">
            <a:alphaModFix/>
          </a:blip>
          <a:srcRect/>
          <a:stretch/>
        </p:blipFill>
        <p:spPr>
          <a:xfrm>
            <a:off x="436835" y="1431192"/>
            <a:ext cx="7315349" cy="4630133"/>
          </a:xfrm>
          <a:prstGeom prst="rect">
            <a:avLst/>
          </a:prstGeom>
          <a:noFill/>
          <a:ln>
            <a:noFill/>
          </a:ln>
        </p:spPr>
      </p:pic>
      <p:sp>
        <p:nvSpPr>
          <p:cNvPr id="1254" name="Google Shape;1254;p61"/>
          <p:cNvSpPr/>
          <p:nvPr/>
        </p:nvSpPr>
        <p:spPr>
          <a:xfrm>
            <a:off x="436835" y="1957429"/>
            <a:ext cx="170342" cy="14401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55" name="Google Shape;1255;p61"/>
          <p:cNvSpPr/>
          <p:nvPr/>
        </p:nvSpPr>
        <p:spPr>
          <a:xfrm>
            <a:off x="2873628" y="135362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pic>
        <p:nvPicPr>
          <p:cNvPr id="1256" name="Google Shape;1256;p61"/>
          <p:cNvPicPr preferRelativeResize="0"/>
          <p:nvPr/>
        </p:nvPicPr>
        <p:blipFill rotWithShape="1">
          <a:blip r:embed="rId4">
            <a:alphaModFix/>
          </a:blip>
          <a:srcRect/>
          <a:stretch/>
        </p:blipFill>
        <p:spPr>
          <a:xfrm>
            <a:off x="3960152" y="1972093"/>
            <a:ext cx="2092238" cy="4553252"/>
          </a:xfrm>
          <a:prstGeom prst="rect">
            <a:avLst/>
          </a:prstGeom>
          <a:noFill/>
          <a:ln w="9525" cap="flat" cmpd="sng">
            <a:solidFill>
              <a:srgbClr val="C00000"/>
            </a:solidFill>
            <a:prstDash val="solid"/>
            <a:round/>
            <a:headEnd type="none" w="sm" len="sm"/>
            <a:tailEnd type="none" w="sm" len="sm"/>
          </a:ln>
        </p:spPr>
      </p:pic>
      <p:sp>
        <p:nvSpPr>
          <p:cNvPr id="1257" name="Google Shape;1257;p61"/>
          <p:cNvSpPr/>
          <p:nvPr/>
        </p:nvSpPr>
        <p:spPr>
          <a:xfrm>
            <a:off x="5171449" y="2433053"/>
            <a:ext cx="276479" cy="293592"/>
          </a:xfrm>
          <a:prstGeom prst="leftArrow">
            <a:avLst>
              <a:gd name="adj1" fmla="val 49880"/>
              <a:gd name="adj2" fmla="val 56084"/>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58" name="Google Shape;1258;p61"/>
          <p:cNvSpPr txBox="1"/>
          <p:nvPr/>
        </p:nvSpPr>
        <p:spPr>
          <a:xfrm>
            <a:off x="5491539" y="2411596"/>
            <a:ext cx="1296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GB" sz="1800" i="1">
                <a:solidFill>
                  <a:srgbClr val="C00000"/>
                </a:solidFill>
                <a:latin typeface="Calibri"/>
                <a:ea typeface="Calibri"/>
                <a:cs typeface="Calibri"/>
                <a:sym typeface="Calibri"/>
              </a:rPr>
              <a:t>Mandatory</a:t>
            </a:r>
            <a:endParaRPr sz="1800">
              <a:solidFill>
                <a:schemeClr val="dk1"/>
              </a:solidFill>
              <a:latin typeface="Calibri"/>
              <a:ea typeface="Calibri"/>
              <a:cs typeface="Calibri"/>
              <a:sym typeface="Calibri"/>
            </a:endParaRPr>
          </a:p>
        </p:txBody>
      </p:sp>
      <p:sp>
        <p:nvSpPr>
          <p:cNvPr id="1259" name="Google Shape;1259;p61"/>
          <p:cNvSpPr txBox="1"/>
          <p:nvPr/>
        </p:nvSpPr>
        <p:spPr>
          <a:xfrm>
            <a:off x="5423654" y="3784240"/>
            <a:ext cx="277931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GB" sz="1800" i="1">
                <a:solidFill>
                  <a:srgbClr val="C00000"/>
                </a:solidFill>
                <a:latin typeface="Calibri"/>
                <a:ea typeface="Calibri"/>
                <a:cs typeface="Calibri"/>
                <a:sym typeface="Calibri"/>
              </a:rPr>
              <a:t>What type of information </a:t>
            </a:r>
            <a:endParaRPr sz="1800" i="1">
              <a:solidFill>
                <a:srgbClr val="C00000"/>
              </a:solidFill>
              <a:latin typeface="Calibri"/>
              <a:ea typeface="Calibri"/>
              <a:cs typeface="Calibri"/>
              <a:sym typeface="Calibri"/>
            </a:endParaRPr>
          </a:p>
        </p:txBody>
      </p:sp>
      <p:sp>
        <p:nvSpPr>
          <p:cNvPr id="1260" name="Google Shape;1260;p61"/>
          <p:cNvSpPr/>
          <p:nvPr/>
        </p:nvSpPr>
        <p:spPr>
          <a:xfrm>
            <a:off x="5124141" y="3831269"/>
            <a:ext cx="276479" cy="288032"/>
          </a:xfrm>
          <a:prstGeom prst="lef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61" name="Google Shape;1261;p61"/>
          <p:cNvSpPr txBox="1"/>
          <p:nvPr/>
        </p:nvSpPr>
        <p:spPr>
          <a:xfrm>
            <a:off x="5447928" y="3317790"/>
            <a:ext cx="252028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GB" sz="1800" i="1">
                <a:solidFill>
                  <a:srgbClr val="C00000"/>
                </a:solidFill>
                <a:latin typeface="Calibri"/>
                <a:ea typeface="Calibri"/>
                <a:cs typeface="Calibri"/>
                <a:sym typeface="Calibri"/>
              </a:rPr>
              <a:t>Where the information is</a:t>
            </a:r>
            <a:endParaRPr sz="1800" i="1">
              <a:solidFill>
                <a:srgbClr val="C00000"/>
              </a:solidFill>
              <a:latin typeface="Calibri"/>
              <a:ea typeface="Calibri"/>
              <a:cs typeface="Calibri"/>
              <a:sym typeface="Calibri"/>
            </a:endParaRPr>
          </a:p>
        </p:txBody>
      </p:sp>
      <p:pic>
        <p:nvPicPr>
          <p:cNvPr id="1262" name="Google Shape;1262;p61"/>
          <p:cNvPicPr preferRelativeResize="0"/>
          <p:nvPr/>
        </p:nvPicPr>
        <p:blipFill rotWithShape="1">
          <a:blip r:embed="rId5">
            <a:alphaModFix/>
          </a:blip>
          <a:srcRect/>
          <a:stretch/>
        </p:blipFill>
        <p:spPr>
          <a:xfrm>
            <a:off x="6575202" y="4685306"/>
            <a:ext cx="1082011" cy="1060585"/>
          </a:xfrm>
          <a:prstGeom prst="rect">
            <a:avLst/>
          </a:prstGeom>
          <a:noFill/>
          <a:ln w="9525" cap="flat" cmpd="sng">
            <a:solidFill>
              <a:srgbClr val="C00000"/>
            </a:solidFill>
            <a:prstDash val="solid"/>
            <a:round/>
            <a:headEnd type="none" w="sm" len="sm"/>
            <a:tailEnd type="none" w="sm" len="sm"/>
          </a:ln>
        </p:spPr>
      </p:pic>
      <p:cxnSp>
        <p:nvCxnSpPr>
          <p:cNvPr id="1263" name="Google Shape;1263;p61"/>
          <p:cNvCxnSpPr/>
          <p:nvPr/>
        </p:nvCxnSpPr>
        <p:spPr>
          <a:xfrm>
            <a:off x="5894969" y="4183473"/>
            <a:ext cx="890079" cy="561244"/>
          </a:xfrm>
          <a:prstGeom prst="straightConnector1">
            <a:avLst/>
          </a:prstGeom>
          <a:noFill/>
          <a:ln w="9525" cap="flat" cmpd="sng">
            <a:solidFill>
              <a:srgbClr val="C00000"/>
            </a:solidFill>
            <a:prstDash val="solid"/>
            <a:miter lim="800000"/>
            <a:headEnd type="none" w="sm" len="sm"/>
            <a:tailEnd type="triangle" w="med" len="med"/>
          </a:ln>
        </p:spPr>
      </p:cxnSp>
      <p:sp>
        <p:nvSpPr>
          <p:cNvPr id="1264" name="Google Shape;1264;p61"/>
          <p:cNvSpPr/>
          <p:nvPr/>
        </p:nvSpPr>
        <p:spPr>
          <a:xfrm>
            <a:off x="5159896" y="3356992"/>
            <a:ext cx="276479" cy="288032"/>
          </a:xfrm>
          <a:prstGeom prst="lef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65" name="Google Shape;1265;p61"/>
          <p:cNvSpPr/>
          <p:nvPr/>
        </p:nvSpPr>
        <p:spPr>
          <a:xfrm>
            <a:off x="4098909" y="1764051"/>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C00000"/>
                </a:solidFill>
                <a:latin typeface="Calibri"/>
                <a:ea typeface="Calibri"/>
                <a:cs typeface="Calibri"/>
                <a:sym typeface="Calibri"/>
              </a:rPr>
              <a:t>A</a:t>
            </a:r>
            <a:endParaRPr sz="1800">
              <a:solidFill>
                <a:srgbClr val="C00000"/>
              </a:solidFill>
              <a:latin typeface="Calibri"/>
              <a:ea typeface="Calibri"/>
              <a:cs typeface="Calibri"/>
              <a:sym typeface="Calibri"/>
            </a:endParaRPr>
          </a:p>
        </p:txBody>
      </p:sp>
      <p:sp>
        <p:nvSpPr>
          <p:cNvPr id="1266" name="Google Shape;1266;p61"/>
          <p:cNvSpPr/>
          <p:nvPr/>
        </p:nvSpPr>
        <p:spPr>
          <a:xfrm>
            <a:off x="3719736" y="2260195"/>
            <a:ext cx="2736304" cy="4049125"/>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267" name="Google Shape;1267;p61" descr="Graphical user interface, text, application&#10;&#10;Description automatically generated"/>
          <p:cNvPicPr preferRelativeResize="0"/>
          <p:nvPr/>
        </p:nvPicPr>
        <p:blipFill rotWithShape="1">
          <a:blip r:embed="rId6">
            <a:alphaModFix/>
          </a:blip>
          <a:srcRect b="25496"/>
          <a:stretch/>
        </p:blipFill>
        <p:spPr>
          <a:xfrm>
            <a:off x="476656" y="4711601"/>
            <a:ext cx="2839430" cy="1206092"/>
          </a:xfrm>
          <a:prstGeom prst="rect">
            <a:avLst/>
          </a:prstGeom>
          <a:noFill/>
          <a:ln w="9525" cap="flat" cmpd="sng">
            <a:solidFill>
              <a:srgbClr val="C00000"/>
            </a:solidFill>
            <a:prstDash val="solid"/>
            <a:round/>
            <a:headEnd type="none" w="sm" len="sm"/>
            <a:tailEnd type="none" w="sm" len="sm"/>
          </a:ln>
        </p:spPr>
      </p:pic>
      <p:cxnSp>
        <p:nvCxnSpPr>
          <p:cNvPr id="1268" name="Google Shape;1268;p61"/>
          <p:cNvCxnSpPr/>
          <p:nvPr/>
        </p:nvCxnSpPr>
        <p:spPr>
          <a:xfrm flipH="1">
            <a:off x="2770138" y="3687122"/>
            <a:ext cx="1224529" cy="1154376"/>
          </a:xfrm>
          <a:prstGeom prst="straightConnector1">
            <a:avLst/>
          </a:prstGeom>
          <a:noFill/>
          <a:ln w="9525" cap="flat" cmpd="sng">
            <a:solidFill>
              <a:srgbClr val="C00000"/>
            </a:solidFill>
            <a:prstDash val="solid"/>
            <a:miter lim="800000"/>
            <a:headEnd type="none" w="sm" len="sm"/>
            <a:tailEnd type="triangle" w="med" len="med"/>
          </a:ln>
        </p:spPr>
      </p:cxnSp>
      <p:pic>
        <p:nvPicPr>
          <p:cNvPr id="1269" name="Google Shape;1269;p61"/>
          <p:cNvPicPr preferRelativeResize="0"/>
          <p:nvPr/>
        </p:nvPicPr>
        <p:blipFill rotWithShape="1">
          <a:blip r:embed="rId7">
            <a:alphaModFix/>
          </a:blip>
          <a:srcRect/>
          <a:stretch/>
        </p:blipFill>
        <p:spPr>
          <a:xfrm>
            <a:off x="436835" y="1655639"/>
            <a:ext cx="2681958" cy="2307648"/>
          </a:xfrm>
          <a:prstGeom prst="rect">
            <a:avLst/>
          </a:prstGeom>
          <a:noFill/>
          <a:ln>
            <a:noFill/>
          </a:ln>
        </p:spPr>
      </p:pic>
      <p:cxnSp>
        <p:nvCxnSpPr>
          <p:cNvPr id="1270" name="Google Shape;1270;p61"/>
          <p:cNvCxnSpPr/>
          <p:nvPr/>
        </p:nvCxnSpPr>
        <p:spPr>
          <a:xfrm>
            <a:off x="3091698" y="1886949"/>
            <a:ext cx="861851" cy="269225"/>
          </a:xfrm>
          <a:prstGeom prst="straightConnector1">
            <a:avLst/>
          </a:prstGeom>
          <a:noFill/>
          <a:ln w="12700" cap="flat" cmpd="sng">
            <a:solidFill>
              <a:srgbClr val="FF0000"/>
            </a:solidFill>
            <a:prstDash val="solid"/>
            <a:miter lim="800000"/>
            <a:headEnd type="none" w="sm" len="sm"/>
            <a:tailEnd type="stealth" w="med" len="med"/>
          </a:ln>
        </p:spPr>
      </p:cxnSp>
      <p:sp>
        <p:nvSpPr>
          <p:cNvPr id="1271" name="Google Shape;1271;p61"/>
          <p:cNvSpPr/>
          <p:nvPr/>
        </p:nvSpPr>
        <p:spPr>
          <a:xfrm>
            <a:off x="2898948" y="1671120"/>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272" name="Google Shape;1272;p61"/>
          <p:cNvSpPr txBox="1"/>
          <p:nvPr/>
        </p:nvSpPr>
        <p:spPr>
          <a:xfrm>
            <a:off x="8299631" y="764704"/>
            <a:ext cx="3892369" cy="8586966"/>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It opens the Information Layer Window</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List of Information Layers belonging to a </a:t>
            </a:r>
            <a:r>
              <a:rPr lang="en-GB" sz="1600" dirty="0" err="1">
                <a:solidFill>
                  <a:schemeClr val="dk1"/>
                </a:solidFill>
                <a:latin typeface="Calibri"/>
                <a:ea typeface="Calibri"/>
                <a:cs typeface="Calibri"/>
                <a:sym typeface="Calibri"/>
              </a:rPr>
              <a:t>center</a:t>
            </a:r>
            <a:endParaRPr sz="1600" dirty="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dirty="0">
                <a:solidFill>
                  <a:schemeClr val="lt1"/>
                </a:solidFill>
                <a:latin typeface="Calibri"/>
                <a:ea typeface="Calibri"/>
                <a:cs typeface="Calibri"/>
                <a:sym typeface="Calibri"/>
              </a:rPr>
              <a:t>It opens the MAP Layer Window</a:t>
            </a: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Check the box to make them active in your post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The selected ones will appear in the MAP layers windows (see Horizontal Menu)</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Search a specific layer</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Add a new layer</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A dedicated box appears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Fulfill</a:t>
            </a:r>
            <a:r>
              <a:rPr lang="en-GB" sz="1600" dirty="0">
                <a:solidFill>
                  <a:schemeClr val="dk1"/>
                </a:solidFill>
                <a:latin typeface="Calibri"/>
                <a:ea typeface="Calibri"/>
                <a:cs typeface="Calibri"/>
                <a:sym typeface="Calibri"/>
              </a:rPr>
              <a:t> the camps</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Name – </a:t>
            </a:r>
            <a:r>
              <a:rPr lang="en-GB" sz="1400" b="0" i="1" u="none" strike="noStrike" cap="none" dirty="0">
                <a:solidFill>
                  <a:srgbClr val="C00000"/>
                </a:solidFill>
                <a:latin typeface="Calibri"/>
                <a:ea typeface="Calibri"/>
                <a:cs typeface="Calibri"/>
                <a:sym typeface="Calibri"/>
              </a:rPr>
              <a:t>mandatory</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Description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URL</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Information Source</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Level</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Sensitivity</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Tags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Custom Fields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dirty="0">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dirty="0">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Adapt the width of the Layers Map Window</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On the right limit, press the left button of the mouse and change it to the right or left</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Close the Layers Map Window</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pic>
        <p:nvPicPr>
          <p:cNvPr id="1273" name="Google Shape;1273;p61"/>
          <p:cNvPicPr preferRelativeResize="0"/>
          <p:nvPr/>
        </p:nvPicPr>
        <p:blipFill rotWithShape="1">
          <a:blip r:embed="rId8">
            <a:alphaModFix/>
          </a:blip>
          <a:srcRect/>
          <a:stretch/>
        </p:blipFill>
        <p:spPr>
          <a:xfrm>
            <a:off x="9370155" y="959104"/>
            <a:ext cx="320035" cy="360040"/>
          </a:xfrm>
          <a:prstGeom prst="ellipse">
            <a:avLst/>
          </a:prstGeom>
          <a:noFill/>
          <a:ln>
            <a:noFill/>
          </a:ln>
        </p:spPr>
      </p:pic>
      <p:sp>
        <p:nvSpPr>
          <p:cNvPr id="1274" name="Google Shape;1274;p61"/>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75" name="Google Shape;1275;p61"/>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76" name="Google Shape;1276;p61"/>
          <p:cNvSpPr/>
          <p:nvPr/>
        </p:nvSpPr>
        <p:spPr>
          <a:xfrm>
            <a:off x="8240973" y="239463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77" name="Google Shape;1277;p61"/>
          <p:cNvSpPr/>
          <p:nvPr/>
        </p:nvSpPr>
        <p:spPr>
          <a:xfrm>
            <a:off x="8245395" y="404913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278" name="Google Shape;1278;p61"/>
          <p:cNvSpPr/>
          <p:nvPr/>
        </p:nvSpPr>
        <p:spPr>
          <a:xfrm>
            <a:off x="8240973" y="35484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79" name="Google Shape;1279;p61"/>
          <p:cNvSpPr/>
          <p:nvPr/>
        </p:nvSpPr>
        <p:spPr>
          <a:xfrm>
            <a:off x="8240973" y="4726672"/>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a:solidFill>
                  <a:srgbClr val="C00000"/>
                </a:solidFill>
                <a:latin typeface="Calibri"/>
                <a:ea typeface="Calibri"/>
                <a:cs typeface="Calibri"/>
                <a:sym typeface="Calibri"/>
              </a:rPr>
              <a:t>A</a:t>
            </a:r>
            <a:endParaRPr sz="1800">
              <a:solidFill>
                <a:srgbClr val="C00000"/>
              </a:solidFill>
              <a:latin typeface="Calibri"/>
              <a:ea typeface="Calibri"/>
              <a:cs typeface="Calibri"/>
              <a:sym typeface="Calibri"/>
            </a:endParaRPr>
          </a:p>
        </p:txBody>
      </p:sp>
      <p:sp>
        <p:nvSpPr>
          <p:cNvPr id="1280" name="Google Shape;1280;p61"/>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Information Layer - List, activate and create </a:t>
            </a:r>
            <a:endParaRPr sz="1600">
              <a:solidFill>
                <a:schemeClr val="dk1"/>
              </a:solidFill>
              <a:latin typeface="Calibri"/>
              <a:ea typeface="Calibri"/>
              <a:cs typeface="Calibri"/>
              <a:sym typeface="Calibri"/>
            </a:endParaRPr>
          </a:p>
        </p:txBody>
      </p:sp>
      <p:pic>
        <p:nvPicPr>
          <p:cNvPr id="1281" name="Google Shape;1281;p61"/>
          <p:cNvPicPr preferRelativeResize="0"/>
          <p:nvPr/>
        </p:nvPicPr>
        <p:blipFill rotWithShape="1">
          <a:blip r:embed="rId9">
            <a:alphaModFix/>
          </a:blip>
          <a:srcRect/>
          <a:stretch/>
        </p:blipFill>
        <p:spPr>
          <a:xfrm>
            <a:off x="9461512" y="2647364"/>
            <a:ext cx="342900" cy="3556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7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7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70"/>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12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6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6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5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6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6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6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6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26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5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26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26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62"/>
          <p:cNvSpPr txBox="1"/>
          <p:nvPr/>
        </p:nvSpPr>
        <p:spPr>
          <a:xfrm>
            <a:off x="8299631" y="764704"/>
            <a:ext cx="3892369" cy="6001643"/>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Information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Information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Add a new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appears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 Fulfill the camps</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pic>
        <p:nvPicPr>
          <p:cNvPr id="1288" name="Google Shape;1288;p62"/>
          <p:cNvPicPr preferRelativeResize="0"/>
          <p:nvPr/>
        </p:nvPicPr>
        <p:blipFill rotWithShape="1">
          <a:blip r:embed="rId3">
            <a:alphaModFix/>
          </a:blip>
          <a:srcRect/>
          <a:stretch/>
        </p:blipFill>
        <p:spPr>
          <a:xfrm>
            <a:off x="9370155" y="959104"/>
            <a:ext cx="320035" cy="360040"/>
          </a:xfrm>
          <a:prstGeom prst="ellipse">
            <a:avLst/>
          </a:prstGeom>
          <a:noFill/>
          <a:ln>
            <a:noFill/>
          </a:ln>
        </p:spPr>
      </p:pic>
      <p:sp>
        <p:nvSpPr>
          <p:cNvPr id="1289" name="Google Shape;1289;p62"/>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290" name="Google Shape;1290;p62"/>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291" name="Google Shape;1291;p62"/>
          <p:cNvSpPr/>
          <p:nvPr/>
        </p:nvSpPr>
        <p:spPr>
          <a:xfrm>
            <a:off x="8240973" y="239463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292" name="Google Shape;1292;p62"/>
          <p:cNvSpPr/>
          <p:nvPr/>
        </p:nvSpPr>
        <p:spPr>
          <a:xfrm>
            <a:off x="8245395" y="404913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293" name="Google Shape;1293;p62"/>
          <p:cNvSpPr/>
          <p:nvPr/>
        </p:nvSpPr>
        <p:spPr>
          <a:xfrm>
            <a:off x="8240973" y="35484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294" name="Google Shape;1294;p62"/>
          <p:cNvSpPr/>
          <p:nvPr/>
        </p:nvSpPr>
        <p:spPr>
          <a:xfrm>
            <a:off x="8240973" y="4726672"/>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pic>
        <p:nvPicPr>
          <p:cNvPr id="1295" name="Google Shape;1295;p62" descr="Map&#10;&#10;Description automatically generated"/>
          <p:cNvPicPr preferRelativeResize="0"/>
          <p:nvPr/>
        </p:nvPicPr>
        <p:blipFill rotWithShape="1">
          <a:blip r:embed="rId4">
            <a:alphaModFix/>
          </a:blip>
          <a:srcRect/>
          <a:stretch/>
        </p:blipFill>
        <p:spPr>
          <a:xfrm>
            <a:off x="436835" y="1431192"/>
            <a:ext cx="7315349" cy="4630133"/>
          </a:xfrm>
          <a:prstGeom prst="rect">
            <a:avLst/>
          </a:prstGeom>
          <a:noFill/>
          <a:ln>
            <a:noFill/>
          </a:ln>
        </p:spPr>
      </p:pic>
      <p:sp>
        <p:nvSpPr>
          <p:cNvPr id="1296" name="Google Shape;1296;p62"/>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Information Layer - List, activate and create</a:t>
            </a:r>
            <a:endParaRPr sz="1600">
              <a:solidFill>
                <a:schemeClr val="dk1"/>
              </a:solidFill>
              <a:latin typeface="Calibri"/>
              <a:ea typeface="Calibri"/>
              <a:cs typeface="Calibri"/>
              <a:sym typeface="Calibri"/>
            </a:endParaRPr>
          </a:p>
        </p:txBody>
      </p:sp>
      <p:sp>
        <p:nvSpPr>
          <p:cNvPr id="1297" name="Google Shape;1297;p62"/>
          <p:cNvSpPr/>
          <p:nvPr/>
        </p:nvSpPr>
        <p:spPr>
          <a:xfrm>
            <a:off x="436835" y="1957429"/>
            <a:ext cx="170342" cy="14401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298" name="Google Shape;1298;p62"/>
          <p:cNvPicPr preferRelativeResize="0"/>
          <p:nvPr/>
        </p:nvPicPr>
        <p:blipFill rotWithShape="1">
          <a:blip r:embed="rId5">
            <a:alphaModFix/>
          </a:blip>
          <a:srcRect/>
          <a:stretch/>
        </p:blipFill>
        <p:spPr>
          <a:xfrm>
            <a:off x="9461512" y="2647364"/>
            <a:ext cx="342900" cy="355600"/>
          </a:xfrm>
          <a:prstGeom prst="rect">
            <a:avLst/>
          </a:prstGeom>
          <a:noFill/>
          <a:ln>
            <a:noFill/>
          </a:ln>
        </p:spPr>
      </p:pic>
      <p:pic>
        <p:nvPicPr>
          <p:cNvPr id="1299" name="Google Shape;1299;p62"/>
          <p:cNvPicPr preferRelativeResize="0"/>
          <p:nvPr/>
        </p:nvPicPr>
        <p:blipFill rotWithShape="1">
          <a:blip r:embed="rId6">
            <a:alphaModFix/>
          </a:blip>
          <a:srcRect/>
          <a:stretch/>
        </p:blipFill>
        <p:spPr>
          <a:xfrm>
            <a:off x="3960152" y="1972093"/>
            <a:ext cx="2092238" cy="4553252"/>
          </a:xfrm>
          <a:prstGeom prst="rect">
            <a:avLst/>
          </a:prstGeom>
          <a:noFill/>
          <a:ln w="9525" cap="flat" cmpd="sng">
            <a:solidFill>
              <a:srgbClr val="C00000"/>
            </a:solidFill>
            <a:prstDash val="solid"/>
            <a:round/>
            <a:headEnd type="none" w="sm" len="sm"/>
            <a:tailEnd type="none" w="sm" len="sm"/>
          </a:ln>
        </p:spPr>
      </p:pic>
      <p:sp>
        <p:nvSpPr>
          <p:cNvPr id="1300" name="Google Shape;1300;p62"/>
          <p:cNvSpPr/>
          <p:nvPr/>
        </p:nvSpPr>
        <p:spPr>
          <a:xfrm>
            <a:off x="4740859" y="5929831"/>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301" name="Google Shape;1301;p62"/>
          <p:cNvSpPr/>
          <p:nvPr/>
        </p:nvSpPr>
        <p:spPr>
          <a:xfrm>
            <a:off x="5058359" y="6220075"/>
            <a:ext cx="1135172"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02" name="Google Shape;1302;p62"/>
          <p:cNvSpPr/>
          <p:nvPr/>
        </p:nvSpPr>
        <p:spPr>
          <a:xfrm>
            <a:off x="8240973" y="5222449"/>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pic>
        <p:nvPicPr>
          <p:cNvPr id="1303" name="Google Shape;1303;p62"/>
          <p:cNvPicPr preferRelativeResize="0"/>
          <p:nvPr/>
        </p:nvPicPr>
        <p:blipFill rotWithShape="1">
          <a:blip r:embed="rId7">
            <a:alphaModFix/>
          </a:blip>
          <a:srcRect/>
          <a:stretch/>
        </p:blipFill>
        <p:spPr>
          <a:xfrm>
            <a:off x="9427654" y="5222449"/>
            <a:ext cx="860521" cy="340513"/>
          </a:xfrm>
          <a:prstGeom prst="rect">
            <a:avLst/>
          </a:prstGeom>
          <a:noFill/>
          <a:ln>
            <a:noFill/>
          </a:ln>
        </p:spPr>
      </p:pic>
      <p:pic>
        <p:nvPicPr>
          <p:cNvPr id="1304" name="Google Shape;1304;p62"/>
          <p:cNvPicPr preferRelativeResize="0"/>
          <p:nvPr/>
        </p:nvPicPr>
        <p:blipFill rotWithShape="1">
          <a:blip r:embed="rId8">
            <a:alphaModFix/>
          </a:blip>
          <a:srcRect/>
          <a:stretch/>
        </p:blipFill>
        <p:spPr>
          <a:xfrm>
            <a:off x="436835" y="1655639"/>
            <a:ext cx="2681958" cy="2307648"/>
          </a:xfrm>
          <a:prstGeom prst="rect">
            <a:avLst/>
          </a:prstGeom>
          <a:noFill/>
          <a:ln>
            <a:noFill/>
          </a:ln>
        </p:spPr>
      </p:pic>
      <p:sp>
        <p:nvSpPr>
          <p:cNvPr id="1305" name="Google Shape;1305;p62"/>
          <p:cNvSpPr/>
          <p:nvPr/>
        </p:nvSpPr>
        <p:spPr>
          <a:xfrm>
            <a:off x="2881101" y="1639929"/>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1306" name="Google Shape;1306;p62"/>
          <p:cNvCxnSpPr/>
          <p:nvPr/>
        </p:nvCxnSpPr>
        <p:spPr>
          <a:xfrm>
            <a:off x="3067441" y="1828800"/>
            <a:ext cx="841359" cy="272645"/>
          </a:xfrm>
          <a:prstGeom prst="straightConnector1">
            <a:avLst/>
          </a:prstGeom>
          <a:noFill/>
          <a:ln w="12700" cap="flat" cmpd="sng">
            <a:solidFill>
              <a:srgbClr val="FF0000"/>
            </a:solidFill>
            <a:prstDash val="solid"/>
            <a:miter lim="800000"/>
            <a:headEnd type="none" w="sm" len="sm"/>
            <a:tailEnd type="stealth"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sp>
        <p:nvSpPr>
          <p:cNvPr id="1312" name="Google Shape;1312;p63"/>
          <p:cNvSpPr txBox="1"/>
          <p:nvPr/>
        </p:nvSpPr>
        <p:spPr>
          <a:xfrm>
            <a:off x="8299631" y="764704"/>
            <a:ext cx="3892369" cy="4585871"/>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Information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Information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Add a new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appears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 Close the Information Layers Window</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pic>
        <p:nvPicPr>
          <p:cNvPr id="1313" name="Google Shape;1313;p63"/>
          <p:cNvPicPr preferRelativeResize="0"/>
          <p:nvPr/>
        </p:nvPicPr>
        <p:blipFill rotWithShape="1">
          <a:blip r:embed="rId3">
            <a:alphaModFix/>
          </a:blip>
          <a:srcRect/>
          <a:stretch/>
        </p:blipFill>
        <p:spPr>
          <a:xfrm>
            <a:off x="9370155" y="959104"/>
            <a:ext cx="320035" cy="360040"/>
          </a:xfrm>
          <a:prstGeom prst="ellipse">
            <a:avLst/>
          </a:prstGeom>
          <a:noFill/>
          <a:ln>
            <a:noFill/>
          </a:ln>
        </p:spPr>
      </p:pic>
      <p:sp>
        <p:nvSpPr>
          <p:cNvPr id="1314" name="Google Shape;1314;p63"/>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15" name="Google Shape;1315;p63"/>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16" name="Google Shape;1316;p63"/>
          <p:cNvSpPr/>
          <p:nvPr/>
        </p:nvSpPr>
        <p:spPr>
          <a:xfrm>
            <a:off x="8240973" y="239463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317" name="Google Shape;1317;p63"/>
          <p:cNvSpPr/>
          <p:nvPr/>
        </p:nvSpPr>
        <p:spPr>
          <a:xfrm>
            <a:off x="8245395" y="404913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318" name="Google Shape;1318;p63"/>
          <p:cNvSpPr/>
          <p:nvPr/>
        </p:nvSpPr>
        <p:spPr>
          <a:xfrm>
            <a:off x="8240973" y="35484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319" name="Google Shape;1319;p63"/>
          <p:cNvSpPr/>
          <p:nvPr/>
        </p:nvSpPr>
        <p:spPr>
          <a:xfrm>
            <a:off x="8240973" y="472667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1320" name="Google Shape;1320;p63" descr="Map&#10;&#10;Description automatically generated"/>
          <p:cNvPicPr preferRelativeResize="0"/>
          <p:nvPr/>
        </p:nvPicPr>
        <p:blipFill rotWithShape="1">
          <a:blip r:embed="rId4">
            <a:alphaModFix/>
          </a:blip>
          <a:srcRect/>
          <a:stretch/>
        </p:blipFill>
        <p:spPr>
          <a:xfrm>
            <a:off x="436835" y="1431192"/>
            <a:ext cx="7315349" cy="4630133"/>
          </a:xfrm>
          <a:prstGeom prst="rect">
            <a:avLst/>
          </a:prstGeom>
          <a:noFill/>
          <a:ln>
            <a:noFill/>
          </a:ln>
        </p:spPr>
      </p:pic>
      <p:sp>
        <p:nvSpPr>
          <p:cNvPr id="1321" name="Google Shape;1321;p63"/>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Information Layer - List, activate and create</a:t>
            </a:r>
            <a:endParaRPr sz="1600">
              <a:solidFill>
                <a:schemeClr val="dk1"/>
              </a:solidFill>
              <a:latin typeface="Calibri"/>
              <a:ea typeface="Calibri"/>
              <a:cs typeface="Calibri"/>
              <a:sym typeface="Calibri"/>
            </a:endParaRPr>
          </a:p>
        </p:txBody>
      </p:sp>
      <p:sp>
        <p:nvSpPr>
          <p:cNvPr id="1322" name="Google Shape;1322;p63"/>
          <p:cNvSpPr/>
          <p:nvPr/>
        </p:nvSpPr>
        <p:spPr>
          <a:xfrm>
            <a:off x="436835" y="1957429"/>
            <a:ext cx="170342" cy="14401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323" name="Google Shape;1323;p63"/>
          <p:cNvPicPr preferRelativeResize="0"/>
          <p:nvPr/>
        </p:nvPicPr>
        <p:blipFill rotWithShape="1">
          <a:blip r:embed="rId5">
            <a:alphaModFix/>
          </a:blip>
          <a:srcRect/>
          <a:stretch/>
        </p:blipFill>
        <p:spPr>
          <a:xfrm>
            <a:off x="9461512" y="2647364"/>
            <a:ext cx="342900" cy="355600"/>
          </a:xfrm>
          <a:prstGeom prst="rect">
            <a:avLst/>
          </a:prstGeom>
          <a:noFill/>
          <a:ln>
            <a:noFill/>
          </a:ln>
        </p:spPr>
      </p:pic>
      <p:pic>
        <p:nvPicPr>
          <p:cNvPr id="1324" name="Google Shape;1324;p63"/>
          <p:cNvPicPr preferRelativeResize="0"/>
          <p:nvPr/>
        </p:nvPicPr>
        <p:blipFill rotWithShape="1">
          <a:blip r:embed="rId6">
            <a:alphaModFix/>
          </a:blip>
          <a:srcRect/>
          <a:stretch/>
        </p:blipFill>
        <p:spPr>
          <a:xfrm>
            <a:off x="11872250" y="4796522"/>
            <a:ext cx="241300" cy="177800"/>
          </a:xfrm>
          <a:prstGeom prst="rect">
            <a:avLst/>
          </a:prstGeom>
          <a:noFill/>
          <a:ln>
            <a:noFill/>
          </a:ln>
        </p:spPr>
      </p:pic>
      <p:sp>
        <p:nvSpPr>
          <p:cNvPr id="1325" name="Google Shape;1325;p63"/>
          <p:cNvSpPr/>
          <p:nvPr/>
        </p:nvSpPr>
        <p:spPr>
          <a:xfrm>
            <a:off x="3554558" y="1189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1326" name="Google Shape;1326;p63"/>
          <p:cNvPicPr preferRelativeResize="0"/>
          <p:nvPr/>
        </p:nvPicPr>
        <p:blipFill rotWithShape="1">
          <a:blip r:embed="rId7">
            <a:alphaModFix/>
          </a:blip>
          <a:srcRect/>
          <a:stretch/>
        </p:blipFill>
        <p:spPr>
          <a:xfrm>
            <a:off x="436835" y="1655639"/>
            <a:ext cx="2681958" cy="2307648"/>
          </a:xfrm>
          <a:prstGeom prst="rect">
            <a:avLst/>
          </a:prstGeom>
          <a:noFill/>
          <a:ln>
            <a:noFill/>
          </a:ln>
        </p:spPr>
      </p:pic>
      <p:sp>
        <p:nvSpPr>
          <p:cNvPr id="1327" name="Google Shape;1327;p63"/>
          <p:cNvSpPr/>
          <p:nvPr/>
        </p:nvSpPr>
        <p:spPr>
          <a:xfrm>
            <a:off x="2874805" y="1646904"/>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328" name="Google Shape;1328;p63"/>
          <p:cNvPicPr preferRelativeResize="0"/>
          <p:nvPr/>
        </p:nvPicPr>
        <p:blipFill rotWithShape="1">
          <a:blip r:embed="rId8">
            <a:alphaModFix/>
          </a:blip>
          <a:srcRect/>
          <a:stretch/>
        </p:blipFill>
        <p:spPr>
          <a:xfrm>
            <a:off x="2924539" y="1915061"/>
            <a:ext cx="381000" cy="1651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64"/>
          <p:cNvSpPr txBox="1"/>
          <p:nvPr/>
        </p:nvSpPr>
        <p:spPr>
          <a:xfrm>
            <a:off x="8299631" y="764704"/>
            <a:ext cx="3892369" cy="3908762"/>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It opens the Information Layer Window</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open the layer tools clicking</a:t>
            </a:r>
            <a:endParaRPr sz="1800"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Edit - </a:t>
            </a:r>
            <a:r>
              <a:rPr lang="en-GB" sz="1400" b="0" i="1" u="none" strike="noStrike" cap="none" dirty="0">
                <a:solidFill>
                  <a:srgbClr val="C00000"/>
                </a:solidFill>
                <a:latin typeface="Calibri"/>
                <a:ea typeface="Calibri"/>
                <a:cs typeface="Calibri"/>
                <a:sym typeface="Calibri"/>
              </a:rPr>
              <a:t>not available for system layers</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Duplicate</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Share </a:t>
            </a:r>
            <a:r>
              <a:rPr lang="en-GB" sz="1400" b="0" i="1" u="none" strike="noStrike" cap="none" dirty="0">
                <a:solidFill>
                  <a:srgbClr val="C00000"/>
                </a:solidFill>
                <a:latin typeface="Calibri"/>
                <a:ea typeface="Calibri"/>
                <a:cs typeface="Calibri"/>
                <a:sym typeface="Calibri"/>
              </a:rPr>
              <a:t>– not available if it is a local level </a:t>
            </a:r>
            <a:r>
              <a:rPr lang="en-GB" sz="1400" b="0" i="1" u="none" strike="noStrike" cap="none" dirty="0">
                <a:solidFill>
                  <a:schemeClr val="accent1"/>
                </a:solidFill>
                <a:latin typeface="Calibri"/>
                <a:ea typeface="Calibri"/>
                <a:cs typeface="Calibri"/>
                <a:sym typeface="Calibri"/>
              </a:rPr>
              <a:t>layer</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Delete </a:t>
            </a:r>
            <a:r>
              <a:rPr lang="en-GB" sz="1400" b="0" i="1" u="none" strike="noStrike" cap="none" dirty="0">
                <a:solidFill>
                  <a:srgbClr val="C00000"/>
                </a:solidFill>
                <a:latin typeface="Calibri"/>
                <a:ea typeface="Calibri"/>
                <a:cs typeface="Calibri"/>
                <a:sym typeface="Calibri"/>
              </a:rPr>
              <a:t>– not available for system layers</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Add to Situation</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Export as KML </a:t>
            </a:r>
            <a:r>
              <a:rPr lang="en-GB" sz="1400" b="0" i="1" u="none" strike="noStrike" cap="none" dirty="0">
                <a:solidFill>
                  <a:srgbClr val="C00000"/>
                </a:solidFill>
                <a:latin typeface="Calibri"/>
                <a:ea typeface="Calibri"/>
                <a:cs typeface="Calibri"/>
                <a:sym typeface="Calibri"/>
              </a:rPr>
              <a:t>– to be used in other system/application, </a:t>
            </a:r>
            <a:r>
              <a:rPr lang="en-GB" sz="1400" b="0" i="1" u="none" strike="noStrike" cap="none" dirty="0" err="1">
                <a:solidFill>
                  <a:srgbClr val="C00000"/>
                </a:solidFill>
                <a:latin typeface="Calibri"/>
                <a:ea typeface="Calibri"/>
                <a:cs typeface="Calibri"/>
                <a:sym typeface="Calibri"/>
              </a:rPr>
              <a:t>eg</a:t>
            </a:r>
            <a:r>
              <a:rPr lang="en-GB" sz="1400" b="0" i="1" u="none" strike="noStrike" cap="none" dirty="0">
                <a:solidFill>
                  <a:srgbClr val="C00000"/>
                </a:solidFill>
                <a:latin typeface="Calibri"/>
                <a:ea typeface="Calibri"/>
                <a:cs typeface="Calibri"/>
                <a:sym typeface="Calibri"/>
              </a:rPr>
              <a:t>, google earth</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Export as CSV</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Add Point</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p:txBody>
      </p:sp>
      <p:pic>
        <p:nvPicPr>
          <p:cNvPr id="1335" name="Google Shape;1335;p64"/>
          <p:cNvPicPr preferRelativeResize="0"/>
          <p:nvPr/>
        </p:nvPicPr>
        <p:blipFill rotWithShape="1">
          <a:blip r:embed="rId3">
            <a:alphaModFix/>
          </a:blip>
          <a:srcRect/>
          <a:stretch/>
        </p:blipFill>
        <p:spPr>
          <a:xfrm>
            <a:off x="9370155" y="959104"/>
            <a:ext cx="320035" cy="360040"/>
          </a:xfrm>
          <a:prstGeom prst="ellipse">
            <a:avLst/>
          </a:prstGeom>
          <a:noFill/>
          <a:ln>
            <a:noFill/>
          </a:ln>
        </p:spPr>
      </p:pic>
      <p:sp>
        <p:nvSpPr>
          <p:cNvPr id="1336" name="Google Shape;1336;p64"/>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37" name="Google Shape;1337;p64"/>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1338" name="Google Shape;1338;p64" descr="Map&#10;&#10;Description automatically generated"/>
          <p:cNvPicPr preferRelativeResize="0"/>
          <p:nvPr/>
        </p:nvPicPr>
        <p:blipFill rotWithShape="1">
          <a:blip r:embed="rId4">
            <a:alphaModFix/>
          </a:blip>
          <a:srcRect/>
          <a:stretch/>
        </p:blipFill>
        <p:spPr>
          <a:xfrm>
            <a:off x="436835" y="1431192"/>
            <a:ext cx="7315349" cy="4630133"/>
          </a:xfrm>
          <a:prstGeom prst="rect">
            <a:avLst/>
          </a:prstGeom>
          <a:noFill/>
          <a:ln>
            <a:noFill/>
          </a:ln>
        </p:spPr>
      </p:pic>
      <p:sp>
        <p:nvSpPr>
          <p:cNvPr id="1339" name="Google Shape;1339;p64"/>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a:solidFill>
                  <a:schemeClr val="dk1"/>
                </a:solidFill>
                <a:latin typeface="Calibri"/>
                <a:ea typeface="Calibri"/>
                <a:cs typeface="Calibri"/>
                <a:sym typeface="Calibri"/>
              </a:rPr>
              <a:t>Information Layer - Working Tools</a:t>
            </a:r>
            <a:endParaRPr sz="1620">
              <a:solidFill>
                <a:schemeClr val="dk1"/>
              </a:solidFill>
              <a:latin typeface="Calibri"/>
              <a:ea typeface="Calibri"/>
              <a:cs typeface="Calibri"/>
              <a:sym typeface="Calibri"/>
            </a:endParaRPr>
          </a:p>
        </p:txBody>
      </p:sp>
      <p:pic>
        <p:nvPicPr>
          <p:cNvPr id="1340" name="Google Shape;1340;p64"/>
          <p:cNvPicPr preferRelativeResize="0"/>
          <p:nvPr/>
        </p:nvPicPr>
        <p:blipFill rotWithShape="1">
          <a:blip r:embed="rId5">
            <a:alphaModFix/>
          </a:blip>
          <a:srcRect/>
          <a:stretch/>
        </p:blipFill>
        <p:spPr>
          <a:xfrm>
            <a:off x="424688" y="1686537"/>
            <a:ext cx="2659507" cy="2024309"/>
          </a:xfrm>
          <a:prstGeom prst="rect">
            <a:avLst/>
          </a:prstGeom>
          <a:noFill/>
          <a:ln>
            <a:noFill/>
          </a:ln>
        </p:spPr>
      </p:pic>
      <p:sp>
        <p:nvSpPr>
          <p:cNvPr id="1341" name="Google Shape;1341;p64"/>
          <p:cNvSpPr/>
          <p:nvPr/>
        </p:nvSpPr>
        <p:spPr>
          <a:xfrm>
            <a:off x="119335" y="178394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42" name="Google Shape;1342;p64"/>
          <p:cNvSpPr/>
          <p:nvPr/>
        </p:nvSpPr>
        <p:spPr>
          <a:xfrm>
            <a:off x="2414184" y="220063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343" name="Google Shape;1343;p64"/>
          <p:cNvSpPr/>
          <p:nvPr/>
        </p:nvSpPr>
        <p:spPr>
          <a:xfrm>
            <a:off x="679450" y="225277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344" name="Google Shape;1344;p64"/>
          <p:cNvSpPr txBox="1"/>
          <p:nvPr/>
        </p:nvSpPr>
        <p:spPr>
          <a:xfrm>
            <a:off x="5778670" y="3501503"/>
            <a:ext cx="2219286" cy="738623"/>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Note that the availability of some tools options also depends on users profile </a:t>
            </a:r>
            <a:endParaRPr sz="1800">
              <a:solidFill>
                <a:schemeClr val="dk1"/>
              </a:solidFill>
              <a:latin typeface="Calibri"/>
              <a:ea typeface="Calibri"/>
              <a:cs typeface="Calibri"/>
              <a:sym typeface="Calibri"/>
            </a:endParaRPr>
          </a:p>
        </p:txBody>
      </p:sp>
      <p:pic>
        <p:nvPicPr>
          <p:cNvPr id="1345" name="Google Shape;1345;p64"/>
          <p:cNvPicPr preferRelativeResize="0"/>
          <p:nvPr/>
        </p:nvPicPr>
        <p:blipFill rotWithShape="1">
          <a:blip r:embed="rId6">
            <a:alphaModFix/>
          </a:blip>
          <a:srcRect/>
          <a:stretch/>
        </p:blipFill>
        <p:spPr>
          <a:xfrm>
            <a:off x="9237370" y="1686537"/>
            <a:ext cx="330200" cy="342900"/>
          </a:xfrm>
          <a:prstGeom prst="rect">
            <a:avLst/>
          </a:prstGeom>
          <a:noFill/>
          <a:ln>
            <a:noFill/>
          </a:ln>
        </p:spPr>
      </p:pic>
      <p:sp>
        <p:nvSpPr>
          <p:cNvPr id="1346" name="Google Shape;1346;p64"/>
          <p:cNvSpPr/>
          <p:nvPr/>
        </p:nvSpPr>
        <p:spPr>
          <a:xfrm>
            <a:off x="436834" y="1957428"/>
            <a:ext cx="301675" cy="215613"/>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nvGrpSpPr>
          <p:cNvPr id="1347" name="Google Shape;1347;p64"/>
          <p:cNvGrpSpPr/>
          <p:nvPr/>
        </p:nvGrpSpPr>
        <p:grpSpPr>
          <a:xfrm>
            <a:off x="488244" y="1517617"/>
            <a:ext cx="5263548" cy="4588256"/>
            <a:chOff x="488244" y="1517617"/>
            <a:chExt cx="5263548" cy="4588256"/>
          </a:xfrm>
        </p:grpSpPr>
        <p:sp>
          <p:nvSpPr>
            <p:cNvPr id="1348" name="Google Shape;1348;p64"/>
            <p:cNvSpPr/>
            <p:nvPr/>
          </p:nvSpPr>
          <p:spPr>
            <a:xfrm rot="-5400000">
              <a:off x="1742067" y="1468225"/>
              <a:ext cx="143453" cy="2333596"/>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49" name="Google Shape;1349;p64"/>
            <p:cNvSpPr/>
            <p:nvPr/>
          </p:nvSpPr>
          <p:spPr>
            <a:xfrm rot="-5400000">
              <a:off x="1734682" y="1819761"/>
              <a:ext cx="143452" cy="2316625"/>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a:t>
              </a:r>
              <a:endParaRPr sz="1800">
                <a:solidFill>
                  <a:schemeClr val="dk1"/>
                </a:solidFill>
                <a:latin typeface="Calibri"/>
                <a:ea typeface="Calibri"/>
                <a:cs typeface="Calibri"/>
                <a:sym typeface="Calibri"/>
              </a:endParaRPr>
            </a:p>
          </p:txBody>
        </p:sp>
        <p:sp>
          <p:nvSpPr>
            <p:cNvPr id="1350" name="Google Shape;1350;p64"/>
            <p:cNvSpPr/>
            <p:nvPr/>
          </p:nvSpPr>
          <p:spPr>
            <a:xfrm>
              <a:off x="488244" y="3066027"/>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grpSp>
          <p:nvGrpSpPr>
            <p:cNvPr id="1351" name="Google Shape;1351;p64"/>
            <p:cNvGrpSpPr/>
            <p:nvPr/>
          </p:nvGrpSpPr>
          <p:grpSpPr>
            <a:xfrm>
              <a:off x="3271029" y="1517617"/>
              <a:ext cx="2480763" cy="4588256"/>
              <a:chOff x="3271029" y="1517617"/>
              <a:chExt cx="2480763" cy="4588256"/>
            </a:xfrm>
          </p:grpSpPr>
          <p:pic>
            <p:nvPicPr>
              <p:cNvPr id="1352" name="Google Shape;1352;p64"/>
              <p:cNvPicPr preferRelativeResize="0"/>
              <p:nvPr/>
            </p:nvPicPr>
            <p:blipFill rotWithShape="1">
              <a:blip r:embed="rId7">
                <a:alphaModFix/>
              </a:blip>
              <a:srcRect/>
              <a:stretch/>
            </p:blipFill>
            <p:spPr>
              <a:xfrm>
                <a:off x="4383508" y="2327837"/>
                <a:ext cx="1291556" cy="1605219"/>
              </a:xfrm>
              <a:prstGeom prst="rect">
                <a:avLst/>
              </a:prstGeom>
              <a:noFill/>
              <a:ln>
                <a:noFill/>
              </a:ln>
            </p:spPr>
          </p:pic>
          <p:sp>
            <p:nvSpPr>
              <p:cNvPr id="1353" name="Google Shape;1353;p64"/>
              <p:cNvSpPr/>
              <p:nvPr/>
            </p:nvSpPr>
            <p:spPr>
              <a:xfrm>
                <a:off x="3305188" y="2483474"/>
                <a:ext cx="708639" cy="329765"/>
              </a:xfrm>
              <a:prstGeom prst="righ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354" name="Google Shape;1354;p64"/>
              <p:cNvPicPr preferRelativeResize="0"/>
              <p:nvPr/>
            </p:nvPicPr>
            <p:blipFill rotWithShape="1">
              <a:blip r:embed="rId8">
                <a:alphaModFix/>
              </a:blip>
              <a:srcRect/>
              <a:stretch/>
            </p:blipFill>
            <p:spPr>
              <a:xfrm>
                <a:off x="4383508" y="4024723"/>
                <a:ext cx="1291556" cy="2081150"/>
              </a:xfrm>
              <a:prstGeom prst="rect">
                <a:avLst/>
              </a:prstGeom>
              <a:noFill/>
              <a:ln>
                <a:noFill/>
              </a:ln>
            </p:spPr>
          </p:pic>
          <p:sp>
            <p:nvSpPr>
              <p:cNvPr id="1355" name="Google Shape;1355;p64"/>
              <p:cNvSpPr/>
              <p:nvPr/>
            </p:nvSpPr>
            <p:spPr>
              <a:xfrm rot="2581217">
                <a:off x="3308137" y="3282044"/>
                <a:ext cx="560711" cy="329765"/>
              </a:xfrm>
              <a:prstGeom prst="rightArrow">
                <a:avLst>
                  <a:gd name="adj1" fmla="val 49744"/>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56" name="Google Shape;1356;p64"/>
              <p:cNvSpPr/>
              <p:nvPr/>
            </p:nvSpPr>
            <p:spPr>
              <a:xfrm>
                <a:off x="4124083" y="397760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357" name="Google Shape;1357;p64"/>
              <p:cNvSpPr txBox="1"/>
              <p:nvPr/>
            </p:nvSpPr>
            <p:spPr>
              <a:xfrm>
                <a:off x="4348235" y="1517617"/>
                <a:ext cx="1403557" cy="738623"/>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Depending on the type of layer (system or not)</a:t>
                </a:r>
                <a:endParaRPr sz="1800">
                  <a:solidFill>
                    <a:schemeClr val="dk1"/>
                  </a:solidFill>
                  <a:latin typeface="Calibri"/>
                  <a:ea typeface="Calibri"/>
                  <a:cs typeface="Calibri"/>
                  <a:sym typeface="Calibri"/>
                </a:endParaRPr>
              </a:p>
            </p:txBody>
          </p:sp>
          <p:sp>
            <p:nvSpPr>
              <p:cNvPr id="1358" name="Google Shape;1358;p64"/>
              <p:cNvSpPr/>
              <p:nvPr/>
            </p:nvSpPr>
            <p:spPr>
              <a:xfrm>
                <a:off x="4104750" y="2065957"/>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grpSp>
        <p:sp>
          <p:nvSpPr>
            <p:cNvPr id="1359" name="Google Shape;1359;p64"/>
            <p:cNvSpPr/>
            <p:nvPr/>
          </p:nvSpPr>
          <p:spPr>
            <a:xfrm>
              <a:off x="2705256" y="2857141"/>
              <a:ext cx="247124" cy="225681"/>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60" name="Google Shape;1360;p64"/>
            <p:cNvSpPr/>
            <p:nvPr/>
          </p:nvSpPr>
          <p:spPr>
            <a:xfrm>
              <a:off x="2717433" y="2515547"/>
              <a:ext cx="247124" cy="225681"/>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4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3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500"/>
                                  </p:stCondLst>
                                  <p:childTnLst>
                                    <p:set>
                                      <p:cBhvr>
                                        <p:cTn id="26" dur="1" fill="hold">
                                          <p:stCondLst>
                                            <p:cond delay="0"/>
                                          </p:stCondLst>
                                        </p:cTn>
                                        <p:tgtEl>
                                          <p:spTgt spid="13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3" name="Picture 2">
            <a:extLst>
              <a:ext uri="{FF2B5EF4-FFF2-40B4-BE49-F238E27FC236}">
                <a16:creationId xmlns:a16="http://schemas.microsoft.com/office/drawing/2014/main" id="{87474B7A-F6A6-41D0-B8A5-74A906A07FD8}"/>
              </a:ext>
            </a:extLst>
          </p:cNvPr>
          <p:cNvPicPr>
            <a:picLocks noChangeAspect="1"/>
          </p:cNvPicPr>
          <p:nvPr/>
        </p:nvPicPr>
        <p:blipFill>
          <a:blip r:embed="rId3"/>
          <a:stretch>
            <a:fillRect/>
          </a:stretch>
        </p:blipFill>
        <p:spPr>
          <a:xfrm>
            <a:off x="694267" y="1502537"/>
            <a:ext cx="10414000" cy="4990338"/>
          </a:xfrm>
          <a:prstGeom prst="rect">
            <a:avLst/>
          </a:prstGeom>
        </p:spPr>
      </p:pic>
      <p:sp>
        <p:nvSpPr>
          <p:cNvPr id="221" name="Google Shape;221;p7"/>
          <p:cNvSpPr txBox="1">
            <a:spLocks noGrp="1"/>
          </p:cNvSpPr>
          <p:nvPr>
            <p:ph type="title"/>
          </p:nvPr>
        </p:nvSpPr>
        <p:spPr>
          <a:xfrm>
            <a:off x="838200" y="365125"/>
            <a:ext cx="3499338"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00"/>
              <a:buFont typeface="Calibri"/>
              <a:buNone/>
            </a:pPr>
            <a:r>
              <a:rPr lang="en-GB" sz="3200" b="0">
                <a:solidFill>
                  <a:schemeClr val="dk1"/>
                </a:solidFill>
                <a:latin typeface="Calibri"/>
                <a:ea typeface="Calibri"/>
                <a:cs typeface="Calibri"/>
                <a:sym typeface="Calibri"/>
              </a:rPr>
              <a:t>MAP: Basics</a:t>
            </a:r>
            <a:endParaRPr sz="3200" b="0">
              <a:solidFill>
                <a:schemeClr val="dk1"/>
              </a:solidFill>
              <a:latin typeface="Calibri"/>
              <a:ea typeface="Calibri"/>
              <a:cs typeface="Calibri"/>
              <a:sym typeface="Calibri"/>
            </a:endParaRPr>
          </a:p>
        </p:txBody>
      </p:sp>
      <p:sp>
        <p:nvSpPr>
          <p:cNvPr id="222" name="Google Shape;222;p7"/>
          <p:cNvSpPr txBox="1"/>
          <p:nvPr/>
        </p:nvSpPr>
        <p:spPr>
          <a:xfrm>
            <a:off x="2310886" y="2525037"/>
            <a:ext cx="7883719" cy="3299324"/>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10000"/>
              </a:lnSpc>
              <a:spcBef>
                <a:spcPts val="0"/>
              </a:spcBef>
              <a:spcAft>
                <a:spcPts val="0"/>
              </a:spcAft>
              <a:buClr>
                <a:schemeClr val="dk1"/>
              </a:buClr>
              <a:buSzPts val="1800"/>
              <a:buFont typeface="Calibri"/>
              <a:buNone/>
            </a:pPr>
            <a:r>
              <a:rPr lang="en-GB" sz="1800" b="0" i="0" u="sng" strike="noStrike" cap="none">
                <a:solidFill>
                  <a:schemeClr val="dk1"/>
                </a:solidFill>
                <a:latin typeface="Calibri"/>
                <a:ea typeface="Calibri"/>
                <a:cs typeface="Calibri"/>
                <a:sym typeface="Calibri"/>
              </a:rPr>
              <a:t>Basics</a:t>
            </a:r>
            <a:endParaRPr sz="1800" b="0" i="0" u="none" strike="noStrike" cap="none">
              <a:solidFill>
                <a:schemeClr val="dk1"/>
              </a:solidFill>
              <a:latin typeface="Calibri"/>
              <a:ea typeface="Calibri"/>
              <a:cs typeface="Calibri"/>
              <a:sym typeface="Calibri"/>
            </a:endParaRPr>
          </a:p>
          <a:p>
            <a:pPr marL="285750" marR="0" lvl="0" indent="-285750" algn="l" rtl="0">
              <a:lnSpc>
                <a:spcPct val="110000"/>
              </a:lnSpc>
              <a:spcBef>
                <a:spcPts val="120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A MAP is linked to a given operational situation</a:t>
            </a:r>
            <a:endParaRPr sz="1800" b="0" i="0" u="none" strike="noStrike" cap="none">
              <a:solidFill>
                <a:schemeClr val="dk1"/>
              </a:solidFill>
              <a:latin typeface="Calibri"/>
              <a:ea typeface="Calibri"/>
              <a:cs typeface="Calibri"/>
              <a:sym typeface="Calibri"/>
            </a:endParaRPr>
          </a:p>
          <a:p>
            <a:pPr marL="285750" marR="0" lvl="0" indent="-285750" algn="l" rtl="0">
              <a:lnSpc>
                <a:spcPct val="110000"/>
              </a:lnSpc>
              <a:spcBef>
                <a:spcPts val="120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It contains layers of information related to, or that can be available  to support, a given operational situation</a:t>
            </a:r>
            <a:endParaRPr sz="1800" b="0" i="0" u="none" strike="noStrike" cap="none">
              <a:solidFill>
                <a:schemeClr val="dk1"/>
              </a:solidFill>
              <a:latin typeface="Calibri"/>
              <a:ea typeface="Calibri"/>
              <a:cs typeface="Calibri"/>
              <a:sym typeface="Calibri"/>
            </a:endParaRPr>
          </a:p>
          <a:p>
            <a:pPr marL="285750" marR="0" lvl="0" indent="-285750" algn="l" rtl="0">
              <a:lnSpc>
                <a:spcPct val="110000"/>
              </a:lnSpc>
              <a:spcBef>
                <a:spcPts val="120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A layer is composed by objects</a:t>
            </a:r>
            <a:endParaRPr sz="1800" b="0" i="0" u="none" strike="noStrike" cap="none">
              <a:solidFill>
                <a:schemeClr val="dk1"/>
              </a:solidFill>
              <a:latin typeface="Calibri"/>
              <a:ea typeface="Calibri"/>
              <a:cs typeface="Calibri"/>
              <a:sym typeface="Calibri"/>
            </a:endParaRPr>
          </a:p>
          <a:p>
            <a:pPr marL="285750" marR="0" lvl="0" indent="-285750" algn="l" rtl="0">
              <a:lnSpc>
                <a:spcPct val="110000"/>
              </a:lnSpc>
              <a:spcBef>
                <a:spcPts val="120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An object as properties </a:t>
            </a:r>
            <a:endParaRPr sz="1800" b="0" i="0" u="none" strike="noStrike" cap="none">
              <a:solidFill>
                <a:schemeClr val="dk1"/>
              </a:solidFill>
              <a:latin typeface="Calibri"/>
              <a:ea typeface="Calibri"/>
              <a:cs typeface="Calibri"/>
              <a:sym typeface="Calibri"/>
            </a:endParaRPr>
          </a:p>
          <a:p>
            <a:pPr marL="285750" marR="0" lvl="0" indent="-285750" algn="l" rtl="0">
              <a:lnSpc>
                <a:spcPct val="110000"/>
              </a:lnSpc>
              <a:spcBef>
                <a:spcPts val="1200"/>
              </a:spcBef>
              <a:spcAft>
                <a:spcPts val="0"/>
              </a:spcAft>
              <a:buClr>
                <a:schemeClr val="dk1"/>
              </a:buClr>
              <a:buSzPts val="1800"/>
              <a:buFont typeface="Arial"/>
              <a:buChar char="•"/>
            </a:pPr>
            <a:r>
              <a:rPr lang="en-GB" sz="1800" b="0" i="0" u="none" strike="noStrike" cap="none">
                <a:solidFill>
                  <a:schemeClr val="dk1"/>
                </a:solidFill>
                <a:latin typeface="Calibri"/>
                <a:ea typeface="Calibri"/>
                <a:cs typeface="Calibri"/>
                <a:sym typeface="Calibri"/>
              </a:rPr>
              <a:t>Layers are accessible to users who meet both the criteria (level and sensitivity) of the situation and of the layers and that are invited to share with</a:t>
            </a:r>
            <a:endParaRPr sz="1400" b="0" i="0" u="none" strike="noStrike" cap="none">
              <a:solidFill>
                <a:schemeClr val="dk1"/>
              </a:solidFill>
              <a:latin typeface="Calibri"/>
              <a:ea typeface="Calibri"/>
              <a:cs typeface="Calibri"/>
              <a:sym typeface="Calibri"/>
            </a:endParaRPr>
          </a:p>
        </p:txBody>
      </p:sp>
      <p:pic>
        <p:nvPicPr>
          <p:cNvPr id="223" name="Google Shape;223;p7"/>
          <p:cNvPicPr preferRelativeResize="0"/>
          <p:nvPr/>
        </p:nvPicPr>
        <p:blipFill rotWithShape="1">
          <a:blip r:embed="rId4">
            <a:alphaModFix/>
          </a:blip>
          <a:srcRect/>
          <a:stretch/>
        </p:blipFill>
        <p:spPr>
          <a:xfrm>
            <a:off x="1349827" y="1004215"/>
            <a:ext cx="8621487" cy="37864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365"/>
        <p:cNvGrpSpPr/>
        <p:nvPr/>
      </p:nvGrpSpPr>
      <p:grpSpPr>
        <a:xfrm>
          <a:off x="0" y="0"/>
          <a:ext cx="0" cy="0"/>
          <a:chOff x="0" y="0"/>
          <a:chExt cx="0" cy="0"/>
        </a:xfrm>
      </p:grpSpPr>
      <p:sp>
        <p:nvSpPr>
          <p:cNvPr id="1366" name="Google Shape;1366;p65"/>
          <p:cNvSpPr txBox="1"/>
          <p:nvPr/>
        </p:nvSpPr>
        <p:spPr>
          <a:xfrm>
            <a:off x="8299631" y="764704"/>
            <a:ext cx="3892369" cy="4370427"/>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It opens the Information Layer Window</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open the layer tools clicking</a:t>
            </a:r>
            <a:endParaRPr sz="1800"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Edit - </a:t>
            </a:r>
            <a:r>
              <a:rPr lang="en-GB" sz="1400" b="0" i="1" u="none" strike="noStrike" cap="none" dirty="0">
                <a:solidFill>
                  <a:srgbClr val="C00000"/>
                </a:solidFill>
                <a:latin typeface="Calibri"/>
                <a:ea typeface="Calibri"/>
                <a:cs typeface="Calibri"/>
                <a:sym typeface="Calibri"/>
              </a:rPr>
              <a:t>not available for system layers</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Duplicate</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Share </a:t>
            </a:r>
            <a:r>
              <a:rPr lang="en-GB" sz="1400" b="0" i="1" u="none" strike="noStrike" cap="none" dirty="0">
                <a:solidFill>
                  <a:srgbClr val="C00000"/>
                </a:solidFill>
                <a:latin typeface="Calibri"/>
                <a:ea typeface="Calibri"/>
                <a:cs typeface="Calibri"/>
                <a:sym typeface="Calibri"/>
              </a:rPr>
              <a:t>– not available if it is a local level layer</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Delete </a:t>
            </a:r>
            <a:r>
              <a:rPr lang="en-GB" sz="1400" b="0" i="1" u="none" strike="noStrike" cap="none" dirty="0">
                <a:solidFill>
                  <a:srgbClr val="C00000"/>
                </a:solidFill>
                <a:latin typeface="Calibri"/>
                <a:ea typeface="Calibri"/>
                <a:cs typeface="Calibri"/>
                <a:sym typeface="Calibri"/>
              </a:rPr>
              <a:t>– not available for system layers</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Add to Situation</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Export as KML </a:t>
            </a:r>
            <a:r>
              <a:rPr lang="en-GB" sz="1400" b="0" i="1" u="none" strike="noStrike" cap="none" dirty="0">
                <a:solidFill>
                  <a:srgbClr val="C00000"/>
                </a:solidFill>
                <a:latin typeface="Calibri"/>
                <a:ea typeface="Calibri"/>
                <a:cs typeface="Calibri"/>
                <a:sym typeface="Calibri"/>
              </a:rPr>
              <a:t>– to be used in other system/application, </a:t>
            </a:r>
            <a:r>
              <a:rPr lang="en-GB" sz="1400" b="0" i="1" u="none" strike="noStrike" cap="none" dirty="0" err="1">
                <a:solidFill>
                  <a:srgbClr val="C00000"/>
                </a:solidFill>
                <a:latin typeface="Calibri"/>
                <a:ea typeface="Calibri"/>
                <a:cs typeface="Calibri"/>
                <a:sym typeface="Calibri"/>
              </a:rPr>
              <a:t>eg</a:t>
            </a:r>
            <a:r>
              <a:rPr lang="en-GB" sz="1400" b="0" i="1" u="none" strike="noStrike" cap="none" dirty="0">
                <a:solidFill>
                  <a:srgbClr val="C00000"/>
                </a:solidFill>
                <a:latin typeface="Calibri"/>
                <a:ea typeface="Calibri"/>
                <a:cs typeface="Calibri"/>
                <a:sym typeface="Calibri"/>
              </a:rPr>
              <a:t>, google earth</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Export as CSV</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Add Point – </a:t>
            </a:r>
            <a:r>
              <a:rPr lang="en-GB" sz="1400" b="0" i="1" u="none" strike="noStrike" cap="none" dirty="0">
                <a:solidFill>
                  <a:srgbClr val="C00000"/>
                </a:solidFill>
                <a:latin typeface="Calibri"/>
                <a:ea typeface="Calibri"/>
                <a:cs typeface="Calibri"/>
                <a:sym typeface="Calibri"/>
              </a:rPr>
              <a:t>only available for own/shared information layers type “points”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rgbClr val="C00000"/>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pic>
        <p:nvPicPr>
          <p:cNvPr id="1367" name="Google Shape;1367;p65"/>
          <p:cNvPicPr preferRelativeResize="0"/>
          <p:nvPr/>
        </p:nvPicPr>
        <p:blipFill rotWithShape="1">
          <a:blip r:embed="rId3">
            <a:alphaModFix/>
          </a:blip>
          <a:srcRect/>
          <a:stretch/>
        </p:blipFill>
        <p:spPr>
          <a:xfrm>
            <a:off x="9370155" y="959104"/>
            <a:ext cx="320035" cy="360040"/>
          </a:xfrm>
          <a:prstGeom prst="ellipse">
            <a:avLst/>
          </a:prstGeom>
          <a:noFill/>
          <a:ln>
            <a:noFill/>
          </a:ln>
        </p:spPr>
      </p:pic>
      <p:sp>
        <p:nvSpPr>
          <p:cNvPr id="1368" name="Google Shape;1368;p65"/>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369" name="Google Shape;1369;p65"/>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1370" name="Google Shape;1370;p65" descr="Map&#10;&#10;Description automatically generated"/>
          <p:cNvPicPr preferRelativeResize="0"/>
          <p:nvPr/>
        </p:nvPicPr>
        <p:blipFill rotWithShape="1">
          <a:blip r:embed="rId4">
            <a:alphaModFix amt="25000"/>
          </a:blip>
          <a:srcRect/>
          <a:stretch/>
        </p:blipFill>
        <p:spPr>
          <a:xfrm>
            <a:off x="436835" y="1463163"/>
            <a:ext cx="7315349" cy="4630133"/>
          </a:xfrm>
          <a:prstGeom prst="rect">
            <a:avLst/>
          </a:prstGeom>
          <a:noFill/>
          <a:ln>
            <a:noFill/>
          </a:ln>
        </p:spPr>
      </p:pic>
      <p:sp>
        <p:nvSpPr>
          <p:cNvPr id="1371" name="Google Shape;1371;p65"/>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Information Layer - Working Tools</a:t>
            </a:r>
            <a:endParaRPr sz="1620" b="1">
              <a:solidFill>
                <a:schemeClr val="dk1"/>
              </a:solidFill>
              <a:latin typeface="Calibri"/>
              <a:ea typeface="Calibri"/>
              <a:cs typeface="Calibri"/>
              <a:sym typeface="Calibri"/>
            </a:endParaRPr>
          </a:p>
        </p:txBody>
      </p:sp>
      <p:pic>
        <p:nvPicPr>
          <p:cNvPr id="1372" name="Google Shape;1372;p65"/>
          <p:cNvPicPr preferRelativeResize="0"/>
          <p:nvPr/>
        </p:nvPicPr>
        <p:blipFill rotWithShape="1">
          <a:blip r:embed="rId5">
            <a:alphaModFix/>
          </a:blip>
          <a:srcRect/>
          <a:stretch/>
        </p:blipFill>
        <p:spPr>
          <a:xfrm>
            <a:off x="9237370" y="1686537"/>
            <a:ext cx="330200" cy="342900"/>
          </a:xfrm>
          <a:prstGeom prst="rect">
            <a:avLst/>
          </a:prstGeom>
          <a:noFill/>
          <a:ln>
            <a:noFill/>
          </a:ln>
        </p:spPr>
      </p:pic>
      <p:pic>
        <p:nvPicPr>
          <p:cNvPr id="1373" name="Google Shape;1373;p65"/>
          <p:cNvPicPr preferRelativeResize="0"/>
          <p:nvPr/>
        </p:nvPicPr>
        <p:blipFill rotWithShape="1">
          <a:blip r:embed="rId6">
            <a:alphaModFix/>
          </a:blip>
          <a:srcRect/>
          <a:stretch/>
        </p:blipFill>
        <p:spPr>
          <a:xfrm>
            <a:off x="3603411" y="2204864"/>
            <a:ext cx="1739485" cy="3393221"/>
          </a:xfrm>
          <a:prstGeom prst="rect">
            <a:avLst/>
          </a:prstGeom>
          <a:noFill/>
          <a:ln>
            <a:noFill/>
          </a:ln>
        </p:spPr>
      </p:pic>
      <p:grpSp>
        <p:nvGrpSpPr>
          <p:cNvPr id="1374" name="Google Shape;1374;p65"/>
          <p:cNvGrpSpPr/>
          <p:nvPr/>
        </p:nvGrpSpPr>
        <p:grpSpPr>
          <a:xfrm>
            <a:off x="1092548" y="2230054"/>
            <a:ext cx="2408955" cy="584775"/>
            <a:chOff x="1092548" y="2230054"/>
            <a:chExt cx="2408955" cy="584775"/>
          </a:xfrm>
        </p:grpSpPr>
        <p:cxnSp>
          <p:nvCxnSpPr>
            <p:cNvPr id="1375" name="Google Shape;1375;p65"/>
            <p:cNvCxnSpPr/>
            <p:nvPr/>
          </p:nvCxnSpPr>
          <p:spPr>
            <a:xfrm rot="10800000">
              <a:off x="2783632" y="2492896"/>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1376" name="Google Shape;1376;p65"/>
            <p:cNvSpPr txBox="1"/>
            <p:nvPr/>
          </p:nvSpPr>
          <p:spPr>
            <a:xfrm>
              <a:off x="1092548" y="2230054"/>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Change the layer’s properties</a:t>
              </a:r>
              <a:endParaRPr sz="1800">
                <a:solidFill>
                  <a:schemeClr val="dk1"/>
                </a:solidFill>
                <a:latin typeface="Calibri"/>
                <a:ea typeface="Calibri"/>
                <a:cs typeface="Calibri"/>
                <a:sym typeface="Calibri"/>
              </a:endParaRPr>
            </a:p>
          </p:txBody>
        </p:sp>
      </p:grpSp>
      <p:grpSp>
        <p:nvGrpSpPr>
          <p:cNvPr id="1377" name="Google Shape;1377;p65"/>
          <p:cNvGrpSpPr/>
          <p:nvPr/>
        </p:nvGrpSpPr>
        <p:grpSpPr>
          <a:xfrm>
            <a:off x="5460199" y="2521725"/>
            <a:ext cx="2947698" cy="1077218"/>
            <a:chOff x="5460199" y="2521725"/>
            <a:chExt cx="2947698" cy="1077218"/>
          </a:xfrm>
        </p:grpSpPr>
        <p:sp>
          <p:nvSpPr>
            <p:cNvPr id="1378" name="Google Shape;1378;p65"/>
            <p:cNvSpPr txBox="1"/>
            <p:nvPr/>
          </p:nvSpPr>
          <p:spPr>
            <a:xfrm>
              <a:off x="6285138" y="2521725"/>
              <a:ext cx="212275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Create a copy on the basis of which to make modifications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a:solidFill>
                  <a:srgbClr val="C00000"/>
                </a:solidFill>
                <a:latin typeface="Calibri"/>
                <a:ea typeface="Calibri"/>
                <a:cs typeface="Calibri"/>
                <a:sym typeface="Calibri"/>
              </a:endParaRPr>
            </a:p>
          </p:txBody>
        </p:sp>
        <p:cxnSp>
          <p:nvCxnSpPr>
            <p:cNvPr id="1379" name="Google Shape;1379;p65"/>
            <p:cNvCxnSpPr/>
            <p:nvPr/>
          </p:nvCxnSpPr>
          <p:spPr>
            <a:xfrm>
              <a:off x="5460199" y="2814829"/>
              <a:ext cx="796318" cy="0"/>
            </a:xfrm>
            <a:prstGeom prst="straightConnector1">
              <a:avLst/>
            </a:prstGeom>
            <a:noFill/>
            <a:ln w="9525" cap="flat" cmpd="sng">
              <a:solidFill>
                <a:srgbClr val="C00000"/>
              </a:solidFill>
              <a:prstDash val="solid"/>
              <a:miter lim="800000"/>
              <a:headEnd type="none" w="sm" len="sm"/>
              <a:tailEnd type="triangle" w="med" len="med"/>
            </a:ln>
          </p:spPr>
        </p:cxnSp>
      </p:grpSp>
      <p:grpSp>
        <p:nvGrpSpPr>
          <p:cNvPr id="1380" name="Google Shape;1380;p65"/>
          <p:cNvGrpSpPr/>
          <p:nvPr/>
        </p:nvGrpSpPr>
        <p:grpSpPr>
          <a:xfrm>
            <a:off x="3282785" y="2230054"/>
            <a:ext cx="2385397" cy="3368031"/>
            <a:chOff x="3282785" y="2230054"/>
            <a:chExt cx="2385397" cy="3368031"/>
          </a:xfrm>
        </p:grpSpPr>
        <p:sp>
          <p:nvSpPr>
            <p:cNvPr id="1381" name="Google Shape;1381;p65"/>
            <p:cNvSpPr/>
            <p:nvPr/>
          </p:nvSpPr>
          <p:spPr>
            <a:xfrm>
              <a:off x="3287446" y="2230054"/>
              <a:ext cx="2380736" cy="434240"/>
            </a:xfrm>
            <a:prstGeom prst="rect">
              <a:avLst/>
            </a:prstGeom>
            <a:solidFill>
              <a:srgbClr val="C00000">
                <a:alpha val="25098"/>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82" name="Google Shape;1382;p65"/>
            <p:cNvSpPr/>
            <p:nvPr/>
          </p:nvSpPr>
          <p:spPr>
            <a:xfrm>
              <a:off x="3282785" y="3463156"/>
              <a:ext cx="2380736" cy="434240"/>
            </a:xfrm>
            <a:prstGeom prst="rect">
              <a:avLst/>
            </a:prstGeom>
            <a:solidFill>
              <a:srgbClr val="C00000">
                <a:alpha val="25098"/>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83" name="Google Shape;1383;p65"/>
            <p:cNvSpPr/>
            <p:nvPr/>
          </p:nvSpPr>
          <p:spPr>
            <a:xfrm>
              <a:off x="3282785" y="3933056"/>
              <a:ext cx="2380736" cy="434240"/>
            </a:xfrm>
            <a:prstGeom prst="rect">
              <a:avLst/>
            </a:prstGeom>
            <a:solidFill>
              <a:srgbClr val="C00000">
                <a:alpha val="25098"/>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384" name="Google Shape;1384;p65"/>
            <p:cNvSpPr/>
            <p:nvPr/>
          </p:nvSpPr>
          <p:spPr>
            <a:xfrm>
              <a:off x="3282785" y="5163845"/>
              <a:ext cx="2380736" cy="434240"/>
            </a:xfrm>
            <a:prstGeom prst="rect">
              <a:avLst/>
            </a:prstGeom>
            <a:solidFill>
              <a:srgbClr val="C00000">
                <a:alpha val="25098"/>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grpSp>
        <p:nvGrpSpPr>
          <p:cNvPr id="1385" name="Google Shape;1385;p65"/>
          <p:cNvGrpSpPr/>
          <p:nvPr/>
        </p:nvGrpSpPr>
        <p:grpSpPr>
          <a:xfrm>
            <a:off x="1057649" y="2988241"/>
            <a:ext cx="2402629" cy="584775"/>
            <a:chOff x="1057649" y="2988241"/>
            <a:chExt cx="2402629" cy="584775"/>
          </a:xfrm>
        </p:grpSpPr>
        <p:cxnSp>
          <p:nvCxnSpPr>
            <p:cNvPr id="1386" name="Google Shape;1386;p65"/>
            <p:cNvCxnSpPr/>
            <p:nvPr/>
          </p:nvCxnSpPr>
          <p:spPr>
            <a:xfrm rot="10800000">
              <a:off x="2742407" y="3259787"/>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1387" name="Google Shape;1387;p65"/>
            <p:cNvSpPr txBox="1"/>
            <p:nvPr/>
          </p:nvSpPr>
          <p:spPr>
            <a:xfrm>
              <a:off x="1057649" y="2988241"/>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Define sharing parameters</a:t>
              </a:r>
              <a:endParaRPr sz="1800">
                <a:solidFill>
                  <a:schemeClr val="dk1"/>
                </a:solidFill>
                <a:latin typeface="Calibri"/>
                <a:ea typeface="Calibri"/>
                <a:cs typeface="Calibri"/>
                <a:sym typeface="Calibri"/>
              </a:endParaRPr>
            </a:p>
          </p:txBody>
        </p:sp>
      </p:grpSp>
      <p:grpSp>
        <p:nvGrpSpPr>
          <p:cNvPr id="1388" name="Google Shape;1388;p65"/>
          <p:cNvGrpSpPr/>
          <p:nvPr/>
        </p:nvGrpSpPr>
        <p:grpSpPr>
          <a:xfrm>
            <a:off x="5460199" y="3544296"/>
            <a:ext cx="3271049" cy="338554"/>
            <a:chOff x="5460199" y="3544296"/>
            <a:chExt cx="3271049" cy="338554"/>
          </a:xfrm>
        </p:grpSpPr>
        <p:cxnSp>
          <p:nvCxnSpPr>
            <p:cNvPr id="1389" name="Google Shape;1389;p65"/>
            <p:cNvCxnSpPr/>
            <p:nvPr/>
          </p:nvCxnSpPr>
          <p:spPr>
            <a:xfrm>
              <a:off x="5460199" y="3717032"/>
              <a:ext cx="796318" cy="0"/>
            </a:xfrm>
            <a:prstGeom prst="straightConnector1">
              <a:avLst/>
            </a:prstGeom>
            <a:noFill/>
            <a:ln w="9525" cap="flat" cmpd="sng">
              <a:solidFill>
                <a:srgbClr val="C00000"/>
              </a:solidFill>
              <a:prstDash val="solid"/>
              <a:miter lim="800000"/>
              <a:headEnd type="none" w="sm" len="sm"/>
              <a:tailEnd type="triangle" w="med" len="med"/>
            </a:ln>
          </p:spPr>
        </p:cxnSp>
        <p:sp>
          <p:nvSpPr>
            <p:cNvPr id="1390" name="Google Shape;1390;p65"/>
            <p:cNvSpPr txBox="1"/>
            <p:nvPr/>
          </p:nvSpPr>
          <p:spPr>
            <a:xfrm>
              <a:off x="6324314" y="3544296"/>
              <a:ext cx="240693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Delete the layer</a:t>
              </a:r>
              <a:endParaRPr sz="1800">
                <a:solidFill>
                  <a:schemeClr val="dk1"/>
                </a:solidFill>
                <a:latin typeface="Calibri"/>
                <a:ea typeface="Calibri"/>
                <a:cs typeface="Calibri"/>
                <a:sym typeface="Calibri"/>
              </a:endParaRPr>
            </a:p>
          </p:txBody>
        </p:sp>
      </p:grpSp>
      <p:grpSp>
        <p:nvGrpSpPr>
          <p:cNvPr id="1391" name="Google Shape;1391;p65"/>
          <p:cNvGrpSpPr/>
          <p:nvPr/>
        </p:nvGrpSpPr>
        <p:grpSpPr>
          <a:xfrm>
            <a:off x="5460199" y="4509120"/>
            <a:ext cx="3235629" cy="672201"/>
            <a:chOff x="5460199" y="4509120"/>
            <a:chExt cx="3235629" cy="672201"/>
          </a:xfrm>
        </p:grpSpPr>
        <p:cxnSp>
          <p:nvCxnSpPr>
            <p:cNvPr id="1392" name="Google Shape;1392;p65"/>
            <p:cNvCxnSpPr/>
            <p:nvPr/>
          </p:nvCxnSpPr>
          <p:spPr>
            <a:xfrm>
              <a:off x="5460199" y="4509120"/>
              <a:ext cx="635801" cy="256563"/>
            </a:xfrm>
            <a:prstGeom prst="straightConnector1">
              <a:avLst/>
            </a:prstGeom>
            <a:noFill/>
            <a:ln w="9525" cap="flat" cmpd="sng">
              <a:solidFill>
                <a:srgbClr val="C00000"/>
              </a:solidFill>
              <a:prstDash val="solid"/>
              <a:miter lim="800000"/>
              <a:headEnd type="none" w="sm" len="sm"/>
              <a:tailEnd type="triangle" w="med" len="med"/>
            </a:ln>
          </p:spPr>
        </p:cxnSp>
        <p:cxnSp>
          <p:nvCxnSpPr>
            <p:cNvPr id="1393" name="Google Shape;1393;p65"/>
            <p:cNvCxnSpPr/>
            <p:nvPr/>
          </p:nvCxnSpPr>
          <p:spPr>
            <a:xfrm rot="10800000" flipH="1">
              <a:off x="5514075" y="4765459"/>
              <a:ext cx="581925" cy="213287"/>
            </a:xfrm>
            <a:prstGeom prst="straightConnector1">
              <a:avLst/>
            </a:prstGeom>
            <a:noFill/>
            <a:ln w="9525" cap="flat" cmpd="sng">
              <a:solidFill>
                <a:srgbClr val="C00000"/>
              </a:solidFill>
              <a:prstDash val="solid"/>
              <a:miter lim="800000"/>
              <a:headEnd type="none" w="sm" len="sm"/>
              <a:tailEnd type="triangle" w="med" len="med"/>
            </a:ln>
          </p:spPr>
        </p:cxnSp>
        <p:sp>
          <p:nvSpPr>
            <p:cNvPr id="1394" name="Google Shape;1394;p65"/>
            <p:cNvSpPr txBox="1"/>
            <p:nvPr/>
          </p:nvSpPr>
          <p:spPr>
            <a:xfrm>
              <a:off x="6288894" y="4596546"/>
              <a:ext cx="24069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Export the layer’s information</a:t>
              </a:r>
              <a:endParaRPr sz="1800">
                <a:solidFill>
                  <a:schemeClr val="dk1"/>
                </a:solidFill>
                <a:latin typeface="Calibri"/>
                <a:ea typeface="Calibri"/>
                <a:cs typeface="Calibri"/>
                <a:sym typeface="Calibri"/>
              </a:endParaRPr>
            </a:p>
          </p:txBody>
        </p:sp>
      </p:grpSp>
      <p:grpSp>
        <p:nvGrpSpPr>
          <p:cNvPr id="1395" name="Google Shape;1395;p65"/>
          <p:cNvGrpSpPr/>
          <p:nvPr/>
        </p:nvGrpSpPr>
        <p:grpSpPr>
          <a:xfrm>
            <a:off x="1053344" y="5394837"/>
            <a:ext cx="2406934" cy="1061263"/>
            <a:chOff x="1053344" y="5394837"/>
            <a:chExt cx="2406934" cy="1061263"/>
          </a:xfrm>
        </p:grpSpPr>
        <p:cxnSp>
          <p:nvCxnSpPr>
            <p:cNvPr id="1396" name="Google Shape;1396;p65"/>
            <p:cNvCxnSpPr/>
            <p:nvPr/>
          </p:nvCxnSpPr>
          <p:spPr>
            <a:xfrm flipH="1">
              <a:off x="2735338" y="5394837"/>
              <a:ext cx="650723" cy="228438"/>
            </a:xfrm>
            <a:prstGeom prst="straightConnector1">
              <a:avLst/>
            </a:prstGeom>
            <a:noFill/>
            <a:ln w="9525" cap="flat" cmpd="sng">
              <a:solidFill>
                <a:srgbClr val="C00000"/>
              </a:solidFill>
              <a:prstDash val="solid"/>
              <a:miter lim="800000"/>
              <a:headEnd type="none" w="sm" len="sm"/>
              <a:tailEnd type="triangle" w="med" len="med"/>
            </a:ln>
          </p:spPr>
        </p:cxnSp>
        <p:sp>
          <p:nvSpPr>
            <p:cNvPr id="1397" name="Google Shape;1397;p65"/>
            <p:cNvSpPr txBox="1"/>
            <p:nvPr/>
          </p:nvSpPr>
          <p:spPr>
            <a:xfrm>
              <a:off x="1053344" y="5625103"/>
              <a:ext cx="2406934"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Add an object to the layer it its source are points</a:t>
              </a:r>
              <a:endParaRPr sz="1800">
                <a:solidFill>
                  <a:schemeClr val="dk1"/>
                </a:solidFill>
                <a:latin typeface="Calibri"/>
                <a:ea typeface="Calibri"/>
                <a:cs typeface="Calibri"/>
                <a:sym typeface="Calibri"/>
              </a:endParaRPr>
            </a:p>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(see Object Management)</a:t>
              </a:r>
              <a:endParaRPr sz="1800">
                <a:solidFill>
                  <a:schemeClr val="dk1"/>
                </a:solidFill>
                <a:latin typeface="Calibri"/>
                <a:ea typeface="Calibri"/>
                <a:cs typeface="Calibri"/>
                <a:sym typeface="Calibri"/>
              </a:endParaRPr>
            </a:p>
          </p:txBody>
        </p:sp>
      </p:grpSp>
      <p:sp>
        <p:nvSpPr>
          <p:cNvPr id="1398" name="Google Shape;1398;p65"/>
          <p:cNvSpPr txBox="1"/>
          <p:nvPr/>
        </p:nvSpPr>
        <p:spPr>
          <a:xfrm>
            <a:off x="5404978" y="1919414"/>
            <a:ext cx="142788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Not available for system layers</a:t>
            </a:r>
            <a:endParaRPr sz="1800">
              <a:solidFill>
                <a:schemeClr val="dk1"/>
              </a:solidFill>
              <a:latin typeface="Calibri"/>
              <a:ea typeface="Calibri"/>
              <a:cs typeface="Calibri"/>
              <a:sym typeface="Calibri"/>
            </a:endParaRPr>
          </a:p>
        </p:txBody>
      </p:sp>
      <p:grpSp>
        <p:nvGrpSpPr>
          <p:cNvPr id="1399" name="Google Shape;1399;p65"/>
          <p:cNvGrpSpPr/>
          <p:nvPr/>
        </p:nvGrpSpPr>
        <p:grpSpPr>
          <a:xfrm>
            <a:off x="938748" y="3746428"/>
            <a:ext cx="2339377" cy="1323439"/>
            <a:chOff x="1057649" y="3578244"/>
            <a:chExt cx="2339377" cy="1323439"/>
          </a:xfrm>
        </p:grpSpPr>
        <p:grpSp>
          <p:nvGrpSpPr>
            <p:cNvPr id="1400" name="Google Shape;1400;p65"/>
            <p:cNvGrpSpPr/>
            <p:nvPr/>
          </p:nvGrpSpPr>
          <p:grpSpPr>
            <a:xfrm>
              <a:off x="1057649" y="3578244"/>
              <a:ext cx="2339377" cy="1323439"/>
              <a:chOff x="1057649" y="3578244"/>
              <a:chExt cx="2339377" cy="1323439"/>
            </a:xfrm>
          </p:grpSpPr>
          <p:cxnSp>
            <p:nvCxnSpPr>
              <p:cNvPr id="1401" name="Google Shape;1401;p65"/>
              <p:cNvCxnSpPr/>
              <p:nvPr/>
            </p:nvCxnSpPr>
            <p:spPr>
              <a:xfrm rot="10800000">
                <a:off x="2696821" y="3870632"/>
                <a:ext cx="700205" cy="0"/>
              </a:xfrm>
              <a:prstGeom prst="straightConnector1">
                <a:avLst/>
              </a:prstGeom>
              <a:noFill/>
              <a:ln w="9525" cap="flat" cmpd="sng">
                <a:solidFill>
                  <a:srgbClr val="C00000"/>
                </a:solidFill>
                <a:prstDash val="solid"/>
                <a:miter lim="800000"/>
                <a:headEnd type="none" w="sm" len="sm"/>
                <a:tailEnd type="triangle" w="med" len="med"/>
              </a:ln>
            </p:spPr>
          </p:cxnSp>
          <p:sp>
            <p:nvSpPr>
              <p:cNvPr id="1402" name="Google Shape;1402;p65"/>
              <p:cNvSpPr txBox="1"/>
              <p:nvPr/>
            </p:nvSpPr>
            <p:spPr>
              <a:xfrm>
                <a:off x="1057649" y="3578244"/>
                <a:ext cx="2014015" cy="13234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Add the layer to the Situation</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The icon      is shown before the name</a:t>
                </a:r>
                <a:endParaRPr sz="1800">
                  <a:solidFill>
                    <a:schemeClr val="dk1"/>
                  </a:solidFill>
                  <a:latin typeface="Calibri"/>
                  <a:ea typeface="Calibri"/>
                  <a:cs typeface="Calibri"/>
                  <a:sym typeface="Calibri"/>
                </a:endParaRPr>
              </a:p>
            </p:txBody>
          </p:sp>
        </p:grpSp>
        <p:pic>
          <p:nvPicPr>
            <p:cNvPr id="1403" name="Google Shape;1403;p65"/>
            <p:cNvPicPr preferRelativeResize="0"/>
            <p:nvPr/>
          </p:nvPicPr>
          <p:blipFill rotWithShape="1">
            <a:blip r:embed="rId7">
              <a:alphaModFix/>
            </a:blip>
            <a:srcRect/>
            <a:stretch/>
          </p:blipFill>
          <p:spPr>
            <a:xfrm>
              <a:off x="2131569" y="4078042"/>
              <a:ext cx="253449" cy="285130"/>
            </a:xfrm>
            <a:prstGeom prst="rect">
              <a:avLst/>
            </a:prstGeom>
            <a:noFill/>
            <a:ln>
              <a:noFill/>
            </a:ln>
          </p:spPr>
        </p:pic>
      </p:grpSp>
      <p:pic>
        <p:nvPicPr>
          <p:cNvPr id="1404" name="Google Shape;1404;p65"/>
          <p:cNvPicPr preferRelativeResize="0"/>
          <p:nvPr/>
        </p:nvPicPr>
        <p:blipFill rotWithShape="1">
          <a:blip r:embed="rId8">
            <a:alphaModFix/>
          </a:blip>
          <a:srcRect/>
          <a:stretch/>
        </p:blipFill>
        <p:spPr>
          <a:xfrm>
            <a:off x="1072867" y="4978747"/>
            <a:ext cx="1745775" cy="32462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8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8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9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0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9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9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8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
        <p:nvSpPr>
          <p:cNvPr id="1409" name="Google Shape;1409;p6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Layers</a:t>
            </a:r>
            <a:br>
              <a:rPr lang="en-GB" sz="4400" b="1"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Third party Layers</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67"/>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Third Party Information Layers</a:t>
            </a:r>
            <a:endParaRPr sz="1600">
              <a:solidFill>
                <a:schemeClr val="dk1"/>
              </a:solidFill>
              <a:latin typeface="Calibri"/>
              <a:ea typeface="Calibri"/>
              <a:cs typeface="Calibri"/>
              <a:sym typeface="Calibri"/>
            </a:endParaRPr>
          </a:p>
        </p:txBody>
      </p:sp>
      <p:sp>
        <p:nvSpPr>
          <p:cNvPr id="1416" name="Google Shape;1416;p67"/>
          <p:cNvSpPr txBox="1"/>
          <p:nvPr/>
        </p:nvSpPr>
        <p:spPr>
          <a:xfrm>
            <a:off x="1271464" y="4658194"/>
            <a:ext cx="10227807" cy="1600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u="sng">
                <a:solidFill>
                  <a:srgbClr val="C00000"/>
                </a:solidFill>
                <a:latin typeface="Calibri"/>
                <a:ea typeface="Calibri"/>
                <a:cs typeface="Calibri"/>
                <a:sym typeface="Calibri"/>
              </a:rPr>
              <a:t>Reminder:</a:t>
            </a:r>
            <a:endParaRPr sz="1800">
              <a:solidFill>
                <a:schemeClr val="dk1"/>
              </a:solidFill>
              <a:latin typeface="Calibri"/>
              <a:ea typeface="Calibri"/>
              <a:cs typeface="Calibri"/>
              <a:sym typeface="Calibri"/>
            </a:endParaRPr>
          </a:p>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Each layer:</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 Has a set of standard fields, including its name, description, author, date/time of creation, a URL pointing to information available, geographical and sensitivity criteria</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A user may create customized fields, as needed</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Has sharing properties, that is, who can do what with the layer</a:t>
            </a:r>
            <a:endParaRPr sz="1800">
              <a:solidFill>
                <a:schemeClr val="dk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sp>
        <p:nvSpPr>
          <p:cNvPr id="1417" name="Google Shape;1417;p67"/>
          <p:cNvSpPr txBox="1"/>
          <p:nvPr/>
        </p:nvSpPr>
        <p:spPr>
          <a:xfrm>
            <a:off x="838200" y="1507308"/>
            <a:ext cx="10227807" cy="252681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GB" sz="2800" b="1" dirty="0">
                <a:solidFill>
                  <a:schemeClr val="dk1"/>
                </a:solidFill>
                <a:latin typeface="Calibri"/>
                <a:ea typeface="Calibri"/>
                <a:cs typeface="Calibri"/>
                <a:sym typeface="Calibri"/>
              </a:rPr>
              <a:t> </a:t>
            </a:r>
            <a:r>
              <a:rPr lang="en-GB" sz="1600" b="1" u="sng" dirty="0">
                <a:solidFill>
                  <a:schemeClr val="dk1"/>
                </a:solidFill>
                <a:latin typeface="Calibri"/>
                <a:ea typeface="Calibri"/>
                <a:cs typeface="Calibri"/>
                <a:sym typeface="Calibri"/>
              </a:rPr>
              <a:t> Third Party Information Layers (</a:t>
            </a:r>
            <a:r>
              <a:rPr lang="en-GB" sz="1600" b="1" u="sng" dirty="0" err="1">
                <a:solidFill>
                  <a:schemeClr val="dk1"/>
                </a:solidFill>
                <a:latin typeface="Calibri"/>
                <a:ea typeface="Calibri"/>
                <a:cs typeface="Calibri"/>
                <a:sym typeface="Calibri"/>
              </a:rPr>
              <a:t>eg</a:t>
            </a:r>
            <a:r>
              <a:rPr lang="en-GB" sz="1600" b="1" u="sng" dirty="0">
                <a:solidFill>
                  <a:schemeClr val="dk1"/>
                </a:solidFill>
                <a:latin typeface="Calibri"/>
                <a:ea typeface="Calibri"/>
                <a:cs typeface="Calibri"/>
                <a:sym typeface="Calibri"/>
              </a:rPr>
              <a:t>: WMS)</a:t>
            </a:r>
            <a:r>
              <a:rPr lang="en-GB" sz="1600" b="1" i="1" u="sng" dirty="0">
                <a:solidFill>
                  <a:schemeClr val="dk1"/>
                </a:solidFill>
                <a:latin typeface="Calibri"/>
                <a:ea typeface="Calibri"/>
                <a:cs typeface="Calibri"/>
                <a:sym typeface="Calibri"/>
              </a:rPr>
              <a:t> </a:t>
            </a:r>
            <a:r>
              <a:rPr lang="en-GB" sz="1600" i="1" dirty="0">
                <a:solidFill>
                  <a:schemeClr val="dk1"/>
                </a:solidFill>
                <a:latin typeface="Calibri"/>
                <a:ea typeface="Calibri"/>
                <a:cs typeface="Calibri"/>
                <a:sym typeface="Calibri"/>
              </a:rPr>
              <a:t>Sets of georeferenced information that is made available by an organization that does not belong to the Yaoundé architecture. </a:t>
            </a:r>
            <a:endParaRPr sz="1800" dirty="0">
              <a:solidFill>
                <a:schemeClr val="dk1"/>
              </a:solidFill>
              <a:latin typeface="Calibri"/>
              <a:ea typeface="Calibri"/>
              <a:cs typeface="Calibri"/>
              <a:sym typeface="Calibri"/>
            </a:endParaRPr>
          </a:p>
          <a:p>
            <a:pPr marL="285750" marR="0" lvl="0" indent="-285750" algn="l" rtl="0">
              <a:lnSpc>
                <a:spcPct val="90000"/>
              </a:lnSpc>
              <a:spcBef>
                <a:spcPts val="2200"/>
              </a:spcBef>
              <a:spcAft>
                <a:spcPts val="0"/>
              </a:spcAft>
              <a:buClr>
                <a:schemeClr val="dk1"/>
              </a:buClr>
              <a:buSzPts val="1600"/>
              <a:buFont typeface="Arial"/>
              <a:buChar char="•"/>
            </a:pPr>
            <a:r>
              <a:rPr lang="en-GB" sz="1600" i="1" dirty="0">
                <a:solidFill>
                  <a:schemeClr val="dk1"/>
                </a:solidFill>
                <a:latin typeface="Calibri"/>
                <a:ea typeface="Calibri"/>
                <a:cs typeface="Calibri"/>
                <a:sym typeface="Calibri"/>
              </a:rPr>
              <a:t>It can be an organization with which the Yaoundé governance structure has a cooperation agreement (</a:t>
            </a:r>
            <a:r>
              <a:rPr lang="en-GB" sz="1600" i="1" dirty="0" err="1">
                <a:solidFill>
                  <a:schemeClr val="dk1"/>
                </a:solidFill>
                <a:latin typeface="Calibri"/>
                <a:ea typeface="Calibri"/>
                <a:cs typeface="Calibri"/>
                <a:sym typeface="Calibri"/>
              </a:rPr>
              <a:t>eg.</a:t>
            </a:r>
            <a:r>
              <a:rPr lang="en-GB" sz="1600" i="1" dirty="0">
                <a:solidFill>
                  <a:schemeClr val="dk1"/>
                </a:solidFill>
                <a:latin typeface="Calibri"/>
                <a:ea typeface="Calibri"/>
                <a:cs typeface="Calibri"/>
                <a:sym typeface="Calibri"/>
              </a:rPr>
              <a:t> to exchange information), or an organization that published relevant information in the internet (</a:t>
            </a:r>
            <a:r>
              <a:rPr lang="en-GB" sz="1600" i="1" dirty="0" err="1">
                <a:solidFill>
                  <a:schemeClr val="dk1"/>
                </a:solidFill>
                <a:latin typeface="Calibri"/>
                <a:ea typeface="Calibri"/>
                <a:cs typeface="Calibri"/>
                <a:sym typeface="Calibri"/>
              </a:rPr>
              <a:t>eg.</a:t>
            </a:r>
            <a:r>
              <a:rPr lang="en-GB" sz="1600" i="1" dirty="0">
                <a:solidFill>
                  <a:schemeClr val="dk1"/>
                </a:solidFill>
                <a:latin typeface="Calibri"/>
                <a:ea typeface="Calibri"/>
                <a:cs typeface="Calibri"/>
                <a:sym typeface="Calibri"/>
              </a:rPr>
              <a:t> weather charts)</a:t>
            </a:r>
            <a:endParaRPr sz="1800" dirty="0">
              <a:solidFill>
                <a:schemeClr val="dk1"/>
              </a:solidFill>
              <a:latin typeface="Calibri"/>
              <a:ea typeface="Calibri"/>
              <a:cs typeface="Calibri"/>
              <a:sym typeface="Calibri"/>
            </a:endParaRPr>
          </a:p>
          <a:p>
            <a:pPr marL="285750" marR="0" lvl="0" indent="-285750" algn="l" rtl="0">
              <a:lnSpc>
                <a:spcPct val="90000"/>
              </a:lnSpc>
              <a:spcBef>
                <a:spcPts val="1000"/>
              </a:spcBef>
              <a:spcAft>
                <a:spcPts val="0"/>
              </a:spcAft>
              <a:buClr>
                <a:schemeClr val="dk1"/>
              </a:buClr>
              <a:buSzPts val="1600"/>
              <a:buFont typeface="Arial"/>
              <a:buChar char="•"/>
            </a:pPr>
            <a:r>
              <a:rPr lang="en-GB" sz="1600" i="1" dirty="0">
                <a:solidFill>
                  <a:schemeClr val="dk1"/>
                </a:solidFill>
                <a:latin typeface="Calibri"/>
                <a:ea typeface="Calibri"/>
                <a:cs typeface="Calibri"/>
                <a:sym typeface="Calibri"/>
              </a:rPr>
              <a:t>It can be a system layer or not </a:t>
            </a:r>
            <a:endParaRPr sz="1800" dirty="0">
              <a:solidFill>
                <a:schemeClr val="dk1"/>
              </a:solidFill>
              <a:latin typeface="Calibri"/>
              <a:ea typeface="Calibri"/>
              <a:cs typeface="Calibri"/>
              <a:sym typeface="Calibri"/>
            </a:endParaRPr>
          </a:p>
          <a:p>
            <a:pPr marL="457200" marR="0" lvl="1" indent="0" algn="l" rtl="0">
              <a:lnSpc>
                <a:spcPct val="90000"/>
              </a:lnSpc>
              <a:spcBef>
                <a:spcPts val="500"/>
              </a:spcBef>
              <a:spcAft>
                <a:spcPts val="0"/>
              </a:spcAft>
              <a:buClr>
                <a:schemeClr val="dk1"/>
              </a:buClr>
              <a:buSzPts val="2400"/>
              <a:buFont typeface="Arial"/>
              <a:buNone/>
            </a:pPr>
            <a:endParaRPr sz="2400" b="0" i="0" u="none" strike="noStrike" cap="none" dirty="0">
              <a:solidFill>
                <a:schemeClr val="dk1"/>
              </a:solidFill>
              <a:latin typeface="Calibri"/>
              <a:ea typeface="Calibri"/>
              <a:cs typeface="Calibri"/>
              <a:sym typeface="Calibri"/>
            </a:endParaRPr>
          </a:p>
        </p:txBody>
      </p:sp>
      <p:pic>
        <p:nvPicPr>
          <p:cNvPr id="1418" name="Google Shape;1418;p67"/>
          <p:cNvPicPr preferRelativeResize="0"/>
          <p:nvPr/>
        </p:nvPicPr>
        <p:blipFill rotWithShape="1">
          <a:blip r:embed="rId3">
            <a:clrChange>
              <a:clrFrom>
                <a:srgbClr val="FFFFFF"/>
              </a:clrFrom>
              <a:clrTo>
                <a:srgbClr val="FFFFFF">
                  <a:alpha val="0"/>
                </a:srgbClr>
              </a:clrTo>
            </a:clrChange>
            <a:alphaModFix/>
          </a:blip>
          <a:srcRect/>
          <a:stretch/>
        </p:blipFill>
        <p:spPr>
          <a:xfrm>
            <a:off x="3488794" y="608333"/>
            <a:ext cx="455676" cy="457200"/>
          </a:xfrm>
          <a:prstGeom prst="rect">
            <a:avLst/>
          </a:prstGeom>
          <a:noFill/>
          <a:ln>
            <a:noFill/>
          </a:ln>
        </p:spPr>
      </p:pic>
      <p:pic>
        <p:nvPicPr>
          <p:cNvPr id="1419" name="Google Shape;1419;p67" descr="Chart, scatter chart&#10;&#10;Description automatically generated"/>
          <p:cNvPicPr preferRelativeResize="0"/>
          <p:nvPr/>
        </p:nvPicPr>
        <p:blipFill rotWithShape="1">
          <a:blip r:embed="rId4">
            <a:alphaModFix/>
          </a:blip>
          <a:srcRect t="5066" r="84806" b="61866"/>
          <a:stretch/>
        </p:blipFill>
        <p:spPr>
          <a:xfrm>
            <a:off x="213006" y="1507308"/>
            <a:ext cx="404872" cy="4162448"/>
          </a:xfrm>
          <a:prstGeom prst="rect">
            <a:avLst/>
          </a:prstGeom>
          <a:noFill/>
          <a:ln w="9525" cap="flat" cmpd="sng">
            <a:solidFill>
              <a:srgbClr val="222A35"/>
            </a:solidFill>
            <a:prstDash val="solid"/>
            <a:round/>
            <a:headEnd type="none" w="sm" len="sm"/>
            <a:tailEnd type="none" w="sm" len="sm"/>
          </a:ln>
        </p:spPr>
      </p:pic>
      <p:sp>
        <p:nvSpPr>
          <p:cNvPr id="1420" name="Google Shape;1420;p67"/>
          <p:cNvSpPr/>
          <p:nvPr/>
        </p:nvSpPr>
        <p:spPr>
          <a:xfrm>
            <a:off x="133004" y="4511854"/>
            <a:ext cx="581891" cy="55695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25"/>
        <p:cNvGrpSpPr/>
        <p:nvPr/>
      </p:nvGrpSpPr>
      <p:grpSpPr>
        <a:xfrm>
          <a:off x="0" y="0"/>
          <a:ext cx="0" cy="0"/>
          <a:chOff x="0" y="0"/>
          <a:chExt cx="0" cy="0"/>
        </a:xfrm>
      </p:grpSpPr>
      <p:grpSp>
        <p:nvGrpSpPr>
          <p:cNvPr id="1426" name="Google Shape;1426;p68"/>
          <p:cNvGrpSpPr/>
          <p:nvPr/>
        </p:nvGrpSpPr>
        <p:grpSpPr>
          <a:xfrm>
            <a:off x="436835" y="1375293"/>
            <a:ext cx="6739285" cy="4274052"/>
            <a:chOff x="436835" y="1375293"/>
            <a:chExt cx="6739285" cy="4274052"/>
          </a:xfrm>
        </p:grpSpPr>
        <p:pic>
          <p:nvPicPr>
            <p:cNvPr id="1427" name="Google Shape;1427;p68"/>
            <p:cNvPicPr preferRelativeResize="0"/>
            <p:nvPr/>
          </p:nvPicPr>
          <p:blipFill rotWithShape="1">
            <a:blip r:embed="rId3">
              <a:alphaModFix/>
            </a:blip>
            <a:srcRect/>
            <a:stretch/>
          </p:blipFill>
          <p:spPr>
            <a:xfrm>
              <a:off x="436835" y="1375293"/>
              <a:ext cx="6739285" cy="4274052"/>
            </a:xfrm>
            <a:prstGeom prst="rect">
              <a:avLst/>
            </a:prstGeom>
            <a:noFill/>
            <a:ln>
              <a:noFill/>
            </a:ln>
          </p:spPr>
        </p:pic>
        <p:pic>
          <p:nvPicPr>
            <p:cNvPr id="1428" name="Google Shape;1428;p68"/>
            <p:cNvPicPr preferRelativeResize="0"/>
            <p:nvPr/>
          </p:nvPicPr>
          <p:blipFill rotWithShape="1">
            <a:blip r:embed="rId4">
              <a:alphaModFix/>
            </a:blip>
            <a:srcRect/>
            <a:stretch/>
          </p:blipFill>
          <p:spPr>
            <a:xfrm>
              <a:off x="683075" y="1597667"/>
              <a:ext cx="1724508" cy="1142665"/>
            </a:xfrm>
            <a:prstGeom prst="rect">
              <a:avLst/>
            </a:prstGeom>
            <a:noFill/>
            <a:ln>
              <a:noFill/>
            </a:ln>
          </p:spPr>
        </p:pic>
      </p:grpSp>
      <p:sp>
        <p:nvSpPr>
          <p:cNvPr id="1429" name="Google Shape;1429;p68"/>
          <p:cNvSpPr/>
          <p:nvPr/>
        </p:nvSpPr>
        <p:spPr>
          <a:xfrm>
            <a:off x="104318" y="270891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430" name="Google Shape;1430;p68"/>
          <p:cNvSpPr/>
          <p:nvPr/>
        </p:nvSpPr>
        <p:spPr>
          <a:xfrm>
            <a:off x="1635723" y="234888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31" name="Google Shape;1431;p68"/>
          <p:cNvSpPr txBox="1"/>
          <p:nvPr/>
        </p:nvSpPr>
        <p:spPr>
          <a:xfrm>
            <a:off x="8299631" y="764704"/>
            <a:ext cx="3892369" cy="178510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Third-Party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Third-Party Layers belonging to a center</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432" name="Google Shape;1432;p68"/>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433" name="Google Shape;1433;p68"/>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34" name="Google Shape;1434;p68"/>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Third party Layer - List, activate and create</a:t>
            </a:r>
            <a:endParaRPr sz="1600">
              <a:solidFill>
                <a:schemeClr val="dk1"/>
              </a:solidFill>
              <a:latin typeface="Calibri"/>
              <a:ea typeface="Calibri"/>
              <a:cs typeface="Calibri"/>
              <a:sym typeface="Calibri"/>
            </a:endParaRPr>
          </a:p>
        </p:txBody>
      </p:sp>
      <p:pic>
        <p:nvPicPr>
          <p:cNvPr id="1435" name="Google Shape;1435;p68"/>
          <p:cNvPicPr preferRelativeResize="0"/>
          <p:nvPr/>
        </p:nvPicPr>
        <p:blipFill rotWithShape="1">
          <a:blip r:embed="rId5">
            <a:alphaModFix/>
          </a:blip>
          <a:srcRect/>
          <a:stretch/>
        </p:blipFill>
        <p:spPr>
          <a:xfrm>
            <a:off x="9408368" y="954942"/>
            <a:ext cx="317501" cy="317500"/>
          </a:xfrm>
          <a:prstGeom prst="rect">
            <a:avLst/>
          </a:prstGeom>
          <a:noFill/>
          <a:ln>
            <a:noFill/>
          </a:ln>
        </p:spPr>
      </p:pic>
      <p:pic>
        <p:nvPicPr>
          <p:cNvPr id="1436" name="Google Shape;1436;p68"/>
          <p:cNvPicPr preferRelativeResize="0"/>
          <p:nvPr/>
        </p:nvPicPr>
        <p:blipFill rotWithShape="1">
          <a:blip r:embed="rId5">
            <a:alphaModFix/>
          </a:blip>
          <a:srcRect/>
          <a:stretch/>
        </p:blipFill>
        <p:spPr>
          <a:xfrm>
            <a:off x="4519735" y="599368"/>
            <a:ext cx="410853" cy="457200"/>
          </a:xfrm>
          <a:prstGeom prst="rect">
            <a:avLst/>
          </a:prstGeom>
          <a:noFill/>
          <a:ln>
            <a:noFill/>
          </a:ln>
        </p:spPr>
      </p:pic>
      <p:sp>
        <p:nvSpPr>
          <p:cNvPr id="1437" name="Google Shape;1437;p68"/>
          <p:cNvSpPr/>
          <p:nvPr/>
        </p:nvSpPr>
        <p:spPr>
          <a:xfrm>
            <a:off x="436835" y="2600764"/>
            <a:ext cx="170342" cy="14401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38" name="Google Shape;1438;p68"/>
          <p:cNvSpPr/>
          <p:nvPr/>
        </p:nvSpPr>
        <p:spPr>
          <a:xfrm>
            <a:off x="688166" y="1636895"/>
            <a:ext cx="1646303" cy="1365038"/>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5" name="Picture 14">
            <a:extLst>
              <a:ext uri="{FF2B5EF4-FFF2-40B4-BE49-F238E27FC236}">
                <a16:creationId xmlns:a16="http://schemas.microsoft.com/office/drawing/2014/main" id="{ACF10C81-C225-4ADC-A0FF-22A1B4A5DC7F}"/>
              </a:ext>
            </a:extLst>
          </p:cNvPr>
          <p:cNvPicPr>
            <a:picLocks noChangeAspect="1"/>
          </p:cNvPicPr>
          <p:nvPr/>
        </p:nvPicPr>
        <p:blipFill>
          <a:blip r:embed="rId6"/>
          <a:stretch>
            <a:fillRect/>
          </a:stretch>
        </p:blipFill>
        <p:spPr>
          <a:xfrm>
            <a:off x="2972822" y="1435100"/>
            <a:ext cx="357065" cy="1625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5"/>
                                        </p:tgtEl>
                                        <p:attrNameLst>
                                          <p:attrName>style.visibility</p:attrName>
                                        </p:attrNameLst>
                                      </p:cBhvr>
                                      <p:to>
                                        <p:strVal val="visible"/>
                                      </p:to>
                                    </p:set>
                                  </p:childTnLst>
                                </p:cTn>
                              </p:par>
                            </p:childTnLst>
                          </p:cTn>
                        </p:par>
                        <p:par>
                          <p:cTn id="13" fill="hold">
                            <p:stCondLst>
                              <p:cond delay="1"/>
                            </p:stCondLst>
                            <p:childTnLst>
                              <p:par>
                                <p:cTn id="14" presetID="1" presetClass="entr" presetSubtype="0" fill="hold" nodeType="afterEffect">
                                  <p:stCondLst>
                                    <p:cond delay="0"/>
                                  </p:stCondLst>
                                  <p:childTnLst>
                                    <p:set>
                                      <p:cBhvr>
                                        <p:cTn id="15" dur="1" fill="hold">
                                          <p:stCondLst>
                                            <p:cond delay="0"/>
                                          </p:stCondLst>
                                        </p:cTn>
                                        <p:tgtEl>
                                          <p:spTgt spid="143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43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43"/>
        <p:cNvGrpSpPr/>
        <p:nvPr/>
      </p:nvGrpSpPr>
      <p:grpSpPr>
        <a:xfrm>
          <a:off x="0" y="0"/>
          <a:ext cx="0" cy="0"/>
          <a:chOff x="0" y="0"/>
          <a:chExt cx="0" cy="0"/>
        </a:xfrm>
      </p:grpSpPr>
      <p:sp>
        <p:nvSpPr>
          <p:cNvPr id="1444" name="Google Shape;1444;p69"/>
          <p:cNvSpPr txBox="1"/>
          <p:nvPr/>
        </p:nvSpPr>
        <p:spPr>
          <a:xfrm>
            <a:off x="838200" y="1435300"/>
            <a:ext cx="7035717" cy="451398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chemeClr val="dk1"/>
              </a:buClr>
              <a:buSzPts val="2800"/>
              <a:buFont typeface="Arial"/>
              <a:buNone/>
            </a:pPr>
            <a:r>
              <a:rPr lang="en-GB" sz="1800" u="sng">
                <a:solidFill>
                  <a:schemeClr val="dk1"/>
                </a:solidFill>
                <a:latin typeface="Calibri"/>
                <a:ea typeface="Calibri"/>
                <a:cs typeface="Calibri"/>
                <a:sym typeface="Calibri"/>
              </a:rPr>
              <a:t>Third Party Information Layers (eg: WMS)</a:t>
            </a:r>
            <a:endParaRPr sz="1800" u="sng">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1800"/>
              <a:buFont typeface="Arial"/>
              <a:buChar char="•"/>
            </a:pPr>
            <a:r>
              <a:rPr lang="en-GB" sz="1600" b="1" i="0" u="none" strike="noStrike" cap="none">
                <a:solidFill>
                  <a:schemeClr val="dk1"/>
                </a:solidFill>
                <a:latin typeface="Calibri"/>
                <a:ea typeface="Calibri"/>
                <a:cs typeface="Calibri"/>
                <a:sym typeface="Calibri"/>
              </a:rPr>
              <a:t>System layer – </a:t>
            </a:r>
            <a:r>
              <a:rPr lang="en-GB" sz="1600" b="0" i="1" u="none" strike="noStrike" cap="none">
                <a:solidFill>
                  <a:srgbClr val="0070C0"/>
                </a:solidFill>
                <a:latin typeface="Calibri"/>
                <a:ea typeface="Calibri"/>
                <a:cs typeface="Calibri"/>
                <a:sym typeface="Calibri"/>
              </a:rPr>
              <a:t>Hardcoded information in the system</a:t>
            </a:r>
            <a:endParaRPr sz="1600" b="0" i="0" u="none" strike="noStrike" cap="none">
              <a:solidFill>
                <a:schemeClr val="dk1"/>
              </a:solidFill>
              <a:latin typeface="Calibri"/>
              <a:ea typeface="Calibri"/>
              <a:cs typeface="Calibri"/>
              <a:sym typeface="Calibri"/>
            </a:endParaRPr>
          </a:p>
          <a:p>
            <a:pPr marL="1143000" marR="0" lvl="2" indent="-228600" algn="l" rtl="0">
              <a:lnSpc>
                <a:spcPct val="90000"/>
              </a:lnSpc>
              <a:spcBef>
                <a:spcPts val="17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It is indicated by the word system in parentheses at the end of the layer name</a:t>
            </a:r>
            <a:r>
              <a:rPr lang="en-GB" sz="2000" b="0" i="0" u="none" strike="noStrike" cap="none">
                <a:solidFill>
                  <a:schemeClr val="dk1"/>
                </a:solidFill>
                <a:latin typeface="Calibri"/>
                <a:ea typeface="Calibri"/>
                <a:cs typeface="Calibri"/>
                <a:sym typeface="Calibri"/>
              </a:rPr>
              <a:t>: </a:t>
            </a:r>
            <a:r>
              <a:rPr lang="en-GB" sz="1400" b="0" i="1" u="none" strike="noStrike" cap="none">
                <a:solidFill>
                  <a:srgbClr val="0070C0"/>
                </a:solidFill>
                <a:latin typeface="Calibri"/>
                <a:ea typeface="Calibri"/>
                <a:cs typeface="Calibri"/>
                <a:sym typeface="Calibri"/>
              </a:rPr>
              <a:t>ex: Open Sea Map:cresmao (System)</a:t>
            </a:r>
            <a:endParaRPr sz="1800" b="0" i="0" u="none" strike="noStrike" cap="none">
              <a:solidFill>
                <a:schemeClr val="dk1"/>
              </a:solidFill>
              <a:latin typeface="Calibri"/>
              <a:ea typeface="Calibri"/>
              <a:cs typeface="Calibri"/>
              <a:sym typeface="Calibri"/>
            </a:endParaRPr>
          </a:p>
          <a:p>
            <a:pPr marL="1143000" marR="0" lvl="2" indent="-228600" algn="l" rtl="0">
              <a:lnSpc>
                <a:spcPct val="90000"/>
              </a:lnSpc>
              <a:spcBef>
                <a:spcPts val="17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Can only be changed by the general administrator of the system (IT System Administrator)</a:t>
            </a:r>
            <a:endParaRPr sz="1800" b="0" i="0" u="none" strike="noStrike" cap="none">
              <a:solidFill>
                <a:schemeClr val="dk1"/>
              </a:solidFill>
              <a:latin typeface="Calibri"/>
              <a:ea typeface="Calibri"/>
              <a:cs typeface="Calibri"/>
              <a:sym typeface="Calibri"/>
            </a:endParaRPr>
          </a:p>
          <a:p>
            <a:pPr marL="1143000" marR="0" lvl="2" indent="-228600" algn="l" rtl="0">
              <a:lnSpc>
                <a:spcPct val="90000"/>
              </a:lnSpc>
              <a:spcBef>
                <a:spcPts val="17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By default, all centers have the following system layers:</a:t>
            </a:r>
            <a:endParaRPr sz="1800" b="0" i="0" u="none" strike="noStrike" cap="none">
              <a:solidFill>
                <a:schemeClr val="dk1"/>
              </a:solidFill>
              <a:latin typeface="Calibri"/>
              <a:ea typeface="Calibri"/>
              <a:cs typeface="Calibri"/>
              <a:sym typeface="Calibri"/>
            </a:endParaRPr>
          </a:p>
          <a:p>
            <a:pPr marL="685800" marR="0" lvl="1" indent="-228600" algn="l" rtl="0">
              <a:lnSpc>
                <a:spcPct val="90000"/>
              </a:lnSpc>
              <a:spcBef>
                <a:spcPts val="1700"/>
              </a:spcBef>
              <a:spcAft>
                <a:spcPts val="0"/>
              </a:spcAft>
              <a:buClr>
                <a:schemeClr val="dk1"/>
              </a:buClr>
              <a:buSzPts val="2400"/>
              <a:buFont typeface="Arial"/>
              <a:buChar char="•"/>
            </a:pPr>
            <a:r>
              <a:rPr lang="en-GB" sz="2400" b="1" i="0" u="none" strike="noStrike" cap="none">
                <a:solidFill>
                  <a:schemeClr val="dk1"/>
                </a:solidFill>
                <a:latin typeface="Calibri"/>
                <a:ea typeface="Calibri"/>
                <a:cs typeface="Calibri"/>
                <a:sym typeface="Calibri"/>
              </a:rPr>
              <a:t> </a:t>
            </a:r>
            <a:r>
              <a:rPr lang="en-GB" sz="1600" b="1" i="0" u="none" strike="noStrike" cap="none">
                <a:solidFill>
                  <a:schemeClr val="dk1"/>
                </a:solidFill>
                <a:latin typeface="Calibri"/>
                <a:ea typeface="Calibri"/>
                <a:cs typeface="Calibri"/>
                <a:sym typeface="Calibri"/>
              </a:rPr>
              <a:t>Layer created by a center – </a:t>
            </a:r>
            <a:r>
              <a:rPr lang="en-GB" sz="1600" b="0" i="1" u="none" strike="noStrike" cap="none">
                <a:solidFill>
                  <a:srgbClr val="0070C0"/>
                </a:solidFill>
                <a:latin typeface="Calibri"/>
                <a:ea typeface="Calibri"/>
                <a:cs typeface="Calibri"/>
                <a:sym typeface="Calibri"/>
              </a:rPr>
              <a:t>editable and deletable layer</a:t>
            </a:r>
            <a:endParaRPr sz="1600" b="0" i="0" u="none" strike="noStrike" cap="none">
              <a:solidFill>
                <a:schemeClr val="dk1"/>
              </a:solidFill>
              <a:latin typeface="Calibri"/>
              <a:ea typeface="Calibri"/>
              <a:cs typeface="Calibri"/>
              <a:sym typeface="Calibri"/>
            </a:endParaRPr>
          </a:p>
          <a:p>
            <a:pPr marL="1143000" marR="0" lvl="2" indent="-228600" algn="l" rtl="0">
              <a:lnSpc>
                <a:spcPct val="100000"/>
              </a:lnSpc>
              <a:spcBef>
                <a:spcPts val="170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Can be changed by the operator</a:t>
            </a:r>
            <a:endParaRPr sz="1600" b="1" i="0" u="none" strike="noStrike" cap="none">
              <a:solidFill>
                <a:schemeClr val="dk1"/>
              </a:solidFill>
              <a:latin typeface="Calibri"/>
              <a:ea typeface="Calibri"/>
              <a:cs typeface="Calibri"/>
              <a:sym typeface="Calibri"/>
            </a:endParaRPr>
          </a:p>
        </p:txBody>
      </p:sp>
      <p:pic>
        <p:nvPicPr>
          <p:cNvPr id="1445" name="Google Shape;1445;p69"/>
          <p:cNvPicPr preferRelativeResize="0"/>
          <p:nvPr/>
        </p:nvPicPr>
        <p:blipFill rotWithShape="1">
          <a:blip r:embed="rId3">
            <a:alphaModFix/>
          </a:blip>
          <a:srcRect l="12570" t="1730" b="55594"/>
          <a:stretch/>
        </p:blipFill>
        <p:spPr>
          <a:xfrm>
            <a:off x="8146650" y="2204864"/>
            <a:ext cx="3745275" cy="2768106"/>
          </a:xfrm>
          <a:prstGeom prst="rect">
            <a:avLst/>
          </a:prstGeom>
          <a:noFill/>
          <a:ln>
            <a:noFill/>
          </a:ln>
        </p:spPr>
      </p:pic>
      <p:sp>
        <p:nvSpPr>
          <p:cNvPr id="1446" name="Google Shape;1446;p69"/>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Third party Layer - List, activate and create</a:t>
            </a:r>
            <a:endParaRPr sz="1600">
              <a:solidFill>
                <a:schemeClr val="dk1"/>
              </a:solidFill>
              <a:latin typeface="Calibri"/>
              <a:ea typeface="Calibri"/>
              <a:cs typeface="Calibri"/>
              <a:sym typeface="Calibri"/>
            </a:endParaRPr>
          </a:p>
        </p:txBody>
      </p:sp>
      <p:cxnSp>
        <p:nvCxnSpPr>
          <p:cNvPr id="1447" name="Google Shape;1447;p69"/>
          <p:cNvCxnSpPr/>
          <p:nvPr/>
        </p:nvCxnSpPr>
        <p:spPr>
          <a:xfrm>
            <a:off x="7464151" y="2788024"/>
            <a:ext cx="697798" cy="424952"/>
          </a:xfrm>
          <a:prstGeom prst="straightConnector1">
            <a:avLst/>
          </a:prstGeom>
          <a:noFill/>
          <a:ln w="9525" cap="flat" cmpd="sng">
            <a:solidFill>
              <a:srgbClr val="C00000"/>
            </a:solidFill>
            <a:prstDash val="solid"/>
            <a:miter lim="800000"/>
            <a:headEnd type="none" w="sm" len="sm"/>
            <a:tailEnd type="triangle" w="med" len="med"/>
          </a:ln>
        </p:spPr>
      </p:cxnSp>
      <p:cxnSp>
        <p:nvCxnSpPr>
          <p:cNvPr id="1448" name="Google Shape;1448;p69"/>
          <p:cNvCxnSpPr/>
          <p:nvPr/>
        </p:nvCxnSpPr>
        <p:spPr>
          <a:xfrm rot="10800000" flipH="1">
            <a:off x="7464152" y="3717032"/>
            <a:ext cx="697797" cy="936104"/>
          </a:xfrm>
          <a:prstGeom prst="straightConnector1">
            <a:avLst/>
          </a:prstGeom>
          <a:noFill/>
          <a:ln w="9525" cap="flat" cmpd="sng">
            <a:solidFill>
              <a:srgbClr val="C00000"/>
            </a:solidFill>
            <a:prstDash val="solid"/>
            <a:miter lim="800000"/>
            <a:headEnd type="none" w="sm" len="sm"/>
            <a:tailEnd type="triangle" w="med" len="med"/>
          </a:ln>
        </p:spPr>
      </p:cxnSp>
      <p:pic>
        <p:nvPicPr>
          <p:cNvPr id="1449" name="Google Shape;1449;p69"/>
          <p:cNvPicPr preferRelativeResize="0"/>
          <p:nvPr/>
        </p:nvPicPr>
        <p:blipFill rotWithShape="1">
          <a:blip r:embed="rId4">
            <a:alphaModFix/>
          </a:blip>
          <a:srcRect/>
          <a:stretch/>
        </p:blipFill>
        <p:spPr>
          <a:xfrm>
            <a:off x="4519735" y="599368"/>
            <a:ext cx="410853" cy="4572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454"/>
        <p:cNvGrpSpPr/>
        <p:nvPr/>
      </p:nvGrpSpPr>
      <p:grpSpPr>
        <a:xfrm>
          <a:off x="0" y="0"/>
          <a:ext cx="0" cy="0"/>
          <a:chOff x="0" y="0"/>
          <a:chExt cx="0" cy="0"/>
        </a:xfrm>
      </p:grpSpPr>
      <p:grpSp>
        <p:nvGrpSpPr>
          <p:cNvPr id="1455" name="Google Shape;1455;p70"/>
          <p:cNvGrpSpPr/>
          <p:nvPr/>
        </p:nvGrpSpPr>
        <p:grpSpPr>
          <a:xfrm>
            <a:off x="434827" y="1378984"/>
            <a:ext cx="6741293" cy="4270361"/>
            <a:chOff x="434827" y="1378984"/>
            <a:chExt cx="6741293" cy="4270361"/>
          </a:xfrm>
        </p:grpSpPr>
        <p:pic>
          <p:nvPicPr>
            <p:cNvPr id="1456" name="Google Shape;1456;p70"/>
            <p:cNvPicPr preferRelativeResize="0"/>
            <p:nvPr/>
          </p:nvPicPr>
          <p:blipFill rotWithShape="1">
            <a:blip r:embed="rId3">
              <a:alphaModFix/>
            </a:blip>
            <a:srcRect/>
            <a:stretch/>
          </p:blipFill>
          <p:spPr>
            <a:xfrm>
              <a:off x="436835" y="1393847"/>
              <a:ext cx="6739285" cy="4255498"/>
            </a:xfrm>
            <a:prstGeom prst="rect">
              <a:avLst/>
            </a:prstGeom>
            <a:noFill/>
            <a:ln>
              <a:noFill/>
            </a:ln>
          </p:spPr>
        </p:pic>
        <p:pic>
          <p:nvPicPr>
            <p:cNvPr id="1457" name="Google Shape;1457;p70" descr="Graphical user interface, application&#10;&#10;Description automatically generated"/>
            <p:cNvPicPr preferRelativeResize="0"/>
            <p:nvPr/>
          </p:nvPicPr>
          <p:blipFill rotWithShape="1">
            <a:blip r:embed="rId4">
              <a:alphaModFix/>
            </a:blip>
            <a:srcRect/>
            <a:stretch/>
          </p:blipFill>
          <p:spPr>
            <a:xfrm>
              <a:off x="434827" y="1378984"/>
              <a:ext cx="1952761" cy="4270361"/>
            </a:xfrm>
            <a:prstGeom prst="rect">
              <a:avLst/>
            </a:prstGeom>
            <a:noFill/>
            <a:ln>
              <a:noFill/>
            </a:ln>
          </p:spPr>
        </p:pic>
        <p:pic>
          <p:nvPicPr>
            <p:cNvPr id="1458" name="Google Shape;1458;p70" descr="Graphical user interface, text, application&#10;&#10;Description automatically generated"/>
            <p:cNvPicPr preferRelativeResize="0"/>
            <p:nvPr/>
          </p:nvPicPr>
          <p:blipFill rotWithShape="1">
            <a:blip r:embed="rId5">
              <a:alphaModFix/>
            </a:blip>
            <a:srcRect/>
            <a:stretch/>
          </p:blipFill>
          <p:spPr>
            <a:xfrm>
              <a:off x="649452" y="1602271"/>
              <a:ext cx="1682179" cy="1301801"/>
            </a:xfrm>
            <a:prstGeom prst="rect">
              <a:avLst/>
            </a:prstGeom>
            <a:noFill/>
            <a:ln>
              <a:noFill/>
            </a:ln>
          </p:spPr>
        </p:pic>
      </p:grpSp>
      <p:sp>
        <p:nvSpPr>
          <p:cNvPr id="1459" name="Google Shape;1459;p70"/>
          <p:cNvSpPr/>
          <p:nvPr/>
        </p:nvSpPr>
        <p:spPr>
          <a:xfrm>
            <a:off x="698528" y="1692701"/>
            <a:ext cx="1258846" cy="132760"/>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60" name="Google Shape;1460;p70"/>
          <p:cNvSpPr/>
          <p:nvPr/>
        </p:nvSpPr>
        <p:spPr>
          <a:xfrm>
            <a:off x="254005" y="187137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461" name="Google Shape;1461;p70"/>
          <p:cNvSpPr/>
          <p:nvPr/>
        </p:nvSpPr>
        <p:spPr>
          <a:xfrm>
            <a:off x="600525" y="1906561"/>
            <a:ext cx="170342" cy="1161468"/>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62" name="Google Shape;1462;p70"/>
          <p:cNvSpPr/>
          <p:nvPr/>
        </p:nvSpPr>
        <p:spPr>
          <a:xfrm>
            <a:off x="684570" y="136524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463" name="Google Shape;1463;p70"/>
          <p:cNvSpPr/>
          <p:nvPr/>
        </p:nvSpPr>
        <p:spPr>
          <a:xfrm>
            <a:off x="1053063" y="1415182"/>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464" name="Google Shape;1464;p70"/>
          <p:cNvSpPr/>
          <p:nvPr/>
        </p:nvSpPr>
        <p:spPr>
          <a:xfrm>
            <a:off x="2120030" y="1637072"/>
            <a:ext cx="211601" cy="233947"/>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65" name="Google Shape;1465;p70"/>
          <p:cNvSpPr/>
          <p:nvPr/>
        </p:nvSpPr>
        <p:spPr>
          <a:xfrm>
            <a:off x="2324338" y="1690605"/>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66" name="Google Shape;1466;p70"/>
          <p:cNvSpPr txBox="1"/>
          <p:nvPr/>
        </p:nvSpPr>
        <p:spPr>
          <a:xfrm>
            <a:off x="8299631" y="764704"/>
            <a:ext cx="3892369" cy="4708981"/>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Third Party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Third-Party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for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Name</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other layer property</a:t>
            </a:r>
            <a:endParaRPr sz="1800" b="0" i="0" u="none" strike="noStrike" cap="none">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467" name="Google Shape;1467;p70"/>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468" name="Google Shape;1468;p70"/>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69" name="Google Shape;1469;p70"/>
          <p:cNvSpPr/>
          <p:nvPr/>
        </p:nvSpPr>
        <p:spPr>
          <a:xfrm>
            <a:off x="8240973" y="239463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470" name="Google Shape;1470;p70"/>
          <p:cNvSpPr/>
          <p:nvPr/>
        </p:nvSpPr>
        <p:spPr>
          <a:xfrm>
            <a:off x="8245395" y="393458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471" name="Google Shape;1471;p70"/>
          <p:cNvSpPr/>
          <p:nvPr/>
        </p:nvSpPr>
        <p:spPr>
          <a:xfrm>
            <a:off x="8240973" y="35484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1472" name="Google Shape;1472;p70"/>
          <p:cNvPicPr preferRelativeResize="0"/>
          <p:nvPr/>
        </p:nvPicPr>
        <p:blipFill rotWithShape="1">
          <a:blip r:embed="rId6">
            <a:alphaModFix/>
          </a:blip>
          <a:srcRect/>
          <a:stretch/>
        </p:blipFill>
        <p:spPr>
          <a:xfrm>
            <a:off x="9461512" y="2647364"/>
            <a:ext cx="342900" cy="355600"/>
          </a:xfrm>
          <a:prstGeom prst="rect">
            <a:avLst/>
          </a:prstGeom>
          <a:noFill/>
          <a:ln>
            <a:noFill/>
          </a:ln>
        </p:spPr>
      </p:pic>
      <p:sp>
        <p:nvSpPr>
          <p:cNvPr id="1473" name="Google Shape;1473;p70"/>
          <p:cNvSpPr/>
          <p:nvPr/>
        </p:nvSpPr>
        <p:spPr>
          <a:xfrm>
            <a:off x="8250436" y="429462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474" name="Google Shape;1474;p70"/>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Third party Layer - List, activate and create</a:t>
            </a:r>
            <a:endParaRPr sz="1600">
              <a:solidFill>
                <a:schemeClr val="dk1"/>
              </a:solidFill>
              <a:latin typeface="Calibri"/>
              <a:ea typeface="Calibri"/>
              <a:cs typeface="Calibri"/>
              <a:sym typeface="Calibri"/>
            </a:endParaRPr>
          </a:p>
        </p:txBody>
      </p:sp>
      <p:pic>
        <p:nvPicPr>
          <p:cNvPr id="1475" name="Google Shape;1475;p70"/>
          <p:cNvPicPr preferRelativeResize="0"/>
          <p:nvPr/>
        </p:nvPicPr>
        <p:blipFill rotWithShape="1">
          <a:blip r:embed="rId7">
            <a:alphaModFix/>
          </a:blip>
          <a:srcRect/>
          <a:stretch/>
        </p:blipFill>
        <p:spPr>
          <a:xfrm>
            <a:off x="9408368" y="954942"/>
            <a:ext cx="317501" cy="317500"/>
          </a:xfrm>
          <a:prstGeom prst="rect">
            <a:avLst/>
          </a:prstGeom>
          <a:noFill/>
          <a:ln>
            <a:noFill/>
          </a:ln>
        </p:spPr>
      </p:pic>
      <p:pic>
        <p:nvPicPr>
          <p:cNvPr id="1476" name="Google Shape;1476;p70"/>
          <p:cNvPicPr preferRelativeResize="0"/>
          <p:nvPr/>
        </p:nvPicPr>
        <p:blipFill rotWithShape="1">
          <a:blip r:embed="rId7">
            <a:alphaModFix/>
          </a:blip>
          <a:srcRect/>
          <a:stretch/>
        </p:blipFill>
        <p:spPr>
          <a:xfrm>
            <a:off x="4519735" y="599368"/>
            <a:ext cx="410853" cy="457200"/>
          </a:xfrm>
          <a:prstGeom prst="rect">
            <a:avLst/>
          </a:prstGeom>
          <a:noFill/>
          <a:ln>
            <a:noFill/>
          </a:ln>
        </p:spPr>
      </p:pic>
      <p:pic>
        <p:nvPicPr>
          <p:cNvPr id="24" name="Picture 23">
            <a:extLst>
              <a:ext uri="{FF2B5EF4-FFF2-40B4-BE49-F238E27FC236}">
                <a16:creationId xmlns:a16="http://schemas.microsoft.com/office/drawing/2014/main" id="{50BFD556-FDD3-4AE1-8EAE-F76E67E3431E}"/>
              </a:ext>
            </a:extLst>
          </p:cNvPr>
          <p:cNvPicPr>
            <a:picLocks noChangeAspect="1"/>
          </p:cNvPicPr>
          <p:nvPr/>
        </p:nvPicPr>
        <p:blipFill>
          <a:blip r:embed="rId8"/>
          <a:stretch>
            <a:fillRect/>
          </a:stretch>
        </p:blipFill>
        <p:spPr>
          <a:xfrm>
            <a:off x="2972822" y="1442712"/>
            <a:ext cx="426896" cy="194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6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6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7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7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62"/>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1"/>
                                          </p:stCondLst>
                                        </p:cTn>
                                        <p:tgtEl>
                                          <p:spTgt spid="146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1470"/>
                                        </p:tgtEl>
                                        <p:attrNameLst>
                                          <p:attrName>style.visibility</p:attrName>
                                        </p:attrNameLst>
                                      </p:cBhvr>
                                      <p:to>
                                        <p:strVal val="visible"/>
                                      </p:to>
                                    </p:set>
                                  </p:childTnLst>
                                </p:cTn>
                              </p:par>
                            </p:childTnLst>
                          </p:cTn>
                        </p:par>
                        <p:par>
                          <p:cTn id="23" fill="hold">
                            <p:stCondLst>
                              <p:cond delay="1"/>
                            </p:stCondLst>
                            <p:childTnLst>
                              <p:par>
                                <p:cTn id="24" presetID="1" presetClass="entr" presetSubtype="0" fill="hold" nodeType="afterEffect">
                                  <p:stCondLst>
                                    <p:cond delay="0"/>
                                  </p:stCondLst>
                                  <p:childTnLst>
                                    <p:set>
                                      <p:cBhvr>
                                        <p:cTn id="25" dur="1" fill="hold">
                                          <p:stCondLst>
                                            <p:cond delay="0"/>
                                          </p:stCondLst>
                                        </p:cTn>
                                        <p:tgtEl>
                                          <p:spTgt spid="1459"/>
                                        </p:tgtEl>
                                        <p:attrNameLst>
                                          <p:attrName>style.visibility</p:attrName>
                                        </p:attrNameLst>
                                      </p:cBhvr>
                                      <p:to>
                                        <p:strVal val="visible"/>
                                      </p:to>
                                    </p:set>
                                  </p:childTnLst>
                                </p:cTn>
                              </p:par>
                            </p:childTnLst>
                          </p:cTn>
                        </p:par>
                        <p:par>
                          <p:cTn id="26" fill="hold">
                            <p:stCondLst>
                              <p:cond delay="2"/>
                            </p:stCondLst>
                            <p:childTnLst>
                              <p:par>
                                <p:cTn id="27" presetID="1" presetClass="entr" presetSubtype="0" fill="hold" nodeType="afterEffect">
                                  <p:stCondLst>
                                    <p:cond delay="0"/>
                                  </p:stCondLst>
                                  <p:childTnLst>
                                    <p:set>
                                      <p:cBhvr>
                                        <p:cTn id="28" dur="1" fill="hold">
                                          <p:stCondLst>
                                            <p:cond delay="0"/>
                                          </p:stCondLst>
                                        </p:cTn>
                                        <p:tgtEl>
                                          <p:spTgt spid="1463"/>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1"/>
                                          </p:stCondLst>
                                        </p:cTn>
                                        <p:tgtEl>
                                          <p:spTgt spid="1461"/>
                                        </p:tgtEl>
                                        <p:attrNameLst>
                                          <p:attrName>style.visibility</p:attrName>
                                        </p:attrNameLst>
                                      </p:cBhvr>
                                      <p:to>
                                        <p:strVal val="hidden"/>
                                      </p:to>
                                    </p:set>
                                  </p:childTnLst>
                                </p:cTn>
                              </p:par>
                            </p:childTnLst>
                          </p:cTn>
                        </p:par>
                        <p:par>
                          <p:cTn id="31" fill="hold">
                            <p:stCondLst>
                              <p:cond delay="3"/>
                            </p:stCondLst>
                            <p:childTnLst>
                              <p:par>
                                <p:cTn id="32" presetID="1" presetClass="entr" presetSubtype="0" fill="hold" nodeType="afterEffect">
                                  <p:stCondLst>
                                    <p:cond delay="500"/>
                                  </p:stCondLst>
                                  <p:childTnLst>
                                    <p:set>
                                      <p:cBhvr>
                                        <p:cTn id="33" dur="1" fill="hold">
                                          <p:stCondLst>
                                            <p:cond delay="0"/>
                                          </p:stCondLst>
                                        </p:cTn>
                                        <p:tgtEl>
                                          <p:spTgt spid="1473"/>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465"/>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grpSp>
        <p:nvGrpSpPr>
          <p:cNvPr id="1482" name="Google Shape;1482;p71"/>
          <p:cNvGrpSpPr/>
          <p:nvPr/>
        </p:nvGrpSpPr>
        <p:grpSpPr>
          <a:xfrm>
            <a:off x="434827" y="1378984"/>
            <a:ext cx="6741293" cy="4270361"/>
            <a:chOff x="434827" y="1378984"/>
            <a:chExt cx="6741293" cy="4270361"/>
          </a:xfrm>
        </p:grpSpPr>
        <p:pic>
          <p:nvPicPr>
            <p:cNvPr id="1483" name="Google Shape;1483;p71"/>
            <p:cNvPicPr preferRelativeResize="0"/>
            <p:nvPr/>
          </p:nvPicPr>
          <p:blipFill rotWithShape="1">
            <a:blip r:embed="rId3">
              <a:alphaModFix/>
            </a:blip>
            <a:srcRect/>
            <a:stretch/>
          </p:blipFill>
          <p:spPr>
            <a:xfrm>
              <a:off x="436835" y="1393847"/>
              <a:ext cx="6739285" cy="4255498"/>
            </a:xfrm>
            <a:prstGeom prst="rect">
              <a:avLst/>
            </a:prstGeom>
            <a:noFill/>
            <a:ln>
              <a:noFill/>
            </a:ln>
          </p:spPr>
        </p:pic>
        <p:pic>
          <p:nvPicPr>
            <p:cNvPr id="1484" name="Google Shape;1484;p71" descr="Graphical user interface, application&#10;&#10;Description automatically generated"/>
            <p:cNvPicPr preferRelativeResize="0"/>
            <p:nvPr/>
          </p:nvPicPr>
          <p:blipFill rotWithShape="1">
            <a:blip r:embed="rId4">
              <a:alphaModFix/>
            </a:blip>
            <a:srcRect/>
            <a:stretch/>
          </p:blipFill>
          <p:spPr>
            <a:xfrm>
              <a:off x="434827" y="1378984"/>
              <a:ext cx="1952761" cy="4270361"/>
            </a:xfrm>
            <a:prstGeom prst="rect">
              <a:avLst/>
            </a:prstGeom>
            <a:noFill/>
            <a:ln>
              <a:noFill/>
            </a:ln>
          </p:spPr>
        </p:pic>
        <p:pic>
          <p:nvPicPr>
            <p:cNvPr id="1485" name="Google Shape;1485;p71" descr="Graphical user interface, text, application&#10;&#10;Description automatically generated"/>
            <p:cNvPicPr preferRelativeResize="0"/>
            <p:nvPr/>
          </p:nvPicPr>
          <p:blipFill rotWithShape="1">
            <a:blip r:embed="rId5">
              <a:alphaModFix/>
            </a:blip>
            <a:srcRect/>
            <a:stretch/>
          </p:blipFill>
          <p:spPr>
            <a:xfrm>
              <a:off x="649452" y="1602271"/>
              <a:ext cx="1682179" cy="1301801"/>
            </a:xfrm>
            <a:prstGeom prst="rect">
              <a:avLst/>
            </a:prstGeom>
            <a:noFill/>
            <a:ln>
              <a:noFill/>
            </a:ln>
          </p:spPr>
        </p:pic>
      </p:grpSp>
      <p:sp>
        <p:nvSpPr>
          <p:cNvPr id="1486" name="Google Shape;1486;p71"/>
          <p:cNvSpPr/>
          <p:nvPr/>
        </p:nvSpPr>
        <p:spPr>
          <a:xfrm>
            <a:off x="1711723" y="122734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pic>
        <p:nvPicPr>
          <p:cNvPr id="1487" name="Google Shape;1487;p71"/>
          <p:cNvPicPr preferRelativeResize="0"/>
          <p:nvPr/>
        </p:nvPicPr>
        <p:blipFill rotWithShape="1">
          <a:blip r:embed="rId6">
            <a:alphaModFix/>
          </a:blip>
          <a:srcRect/>
          <a:stretch/>
        </p:blipFill>
        <p:spPr>
          <a:xfrm>
            <a:off x="3960152" y="2020191"/>
            <a:ext cx="2092238" cy="4457056"/>
          </a:xfrm>
          <a:prstGeom prst="rect">
            <a:avLst/>
          </a:prstGeom>
          <a:noFill/>
          <a:ln w="9525" cap="flat" cmpd="sng">
            <a:solidFill>
              <a:srgbClr val="C00000"/>
            </a:solidFill>
            <a:prstDash val="solid"/>
            <a:round/>
            <a:headEnd type="none" w="sm" len="sm"/>
            <a:tailEnd type="none" w="sm" len="sm"/>
          </a:ln>
        </p:spPr>
      </p:pic>
      <p:sp>
        <p:nvSpPr>
          <p:cNvPr id="1488" name="Google Shape;1488;p71"/>
          <p:cNvSpPr/>
          <p:nvPr/>
        </p:nvSpPr>
        <p:spPr>
          <a:xfrm>
            <a:off x="2098382" y="1345275"/>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1489" name="Google Shape;1489;p71"/>
          <p:cNvCxnSpPr>
            <a:stCxn id="1488" idx="5"/>
          </p:cNvCxnSpPr>
          <p:nvPr/>
        </p:nvCxnSpPr>
        <p:spPr>
          <a:xfrm>
            <a:off x="2257433" y="1616278"/>
            <a:ext cx="1446900" cy="795300"/>
          </a:xfrm>
          <a:prstGeom prst="straightConnector1">
            <a:avLst/>
          </a:prstGeom>
          <a:noFill/>
          <a:ln w="12700" cap="flat" cmpd="sng">
            <a:solidFill>
              <a:srgbClr val="FF0000"/>
            </a:solidFill>
            <a:prstDash val="solid"/>
            <a:miter lim="800000"/>
            <a:headEnd type="none" w="sm" len="sm"/>
            <a:tailEnd type="stealth" w="med" len="med"/>
          </a:ln>
        </p:spPr>
      </p:cxnSp>
      <p:sp>
        <p:nvSpPr>
          <p:cNvPr id="1490" name="Google Shape;1490;p71"/>
          <p:cNvSpPr/>
          <p:nvPr/>
        </p:nvSpPr>
        <p:spPr>
          <a:xfrm>
            <a:off x="5171449" y="2433053"/>
            <a:ext cx="276479" cy="293592"/>
          </a:xfrm>
          <a:prstGeom prst="leftArrow">
            <a:avLst>
              <a:gd name="adj1" fmla="val 49880"/>
              <a:gd name="adj2" fmla="val 56084"/>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91" name="Google Shape;1491;p71"/>
          <p:cNvSpPr txBox="1"/>
          <p:nvPr/>
        </p:nvSpPr>
        <p:spPr>
          <a:xfrm>
            <a:off x="5491539" y="2411596"/>
            <a:ext cx="1296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GB" sz="1800" i="1">
                <a:solidFill>
                  <a:srgbClr val="C00000"/>
                </a:solidFill>
                <a:latin typeface="Calibri"/>
                <a:ea typeface="Calibri"/>
                <a:cs typeface="Calibri"/>
                <a:sym typeface="Calibri"/>
              </a:rPr>
              <a:t>Mandatory</a:t>
            </a:r>
            <a:endParaRPr sz="1800">
              <a:solidFill>
                <a:schemeClr val="dk1"/>
              </a:solidFill>
              <a:latin typeface="Calibri"/>
              <a:ea typeface="Calibri"/>
              <a:cs typeface="Calibri"/>
              <a:sym typeface="Calibri"/>
            </a:endParaRPr>
          </a:p>
        </p:txBody>
      </p:sp>
      <p:sp>
        <p:nvSpPr>
          <p:cNvPr id="1492" name="Google Shape;1492;p71"/>
          <p:cNvSpPr/>
          <p:nvPr/>
        </p:nvSpPr>
        <p:spPr>
          <a:xfrm>
            <a:off x="4098909" y="1764051"/>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493" name="Google Shape;1493;p71"/>
          <p:cNvSpPr/>
          <p:nvPr/>
        </p:nvSpPr>
        <p:spPr>
          <a:xfrm>
            <a:off x="3719736" y="2260195"/>
            <a:ext cx="2736304" cy="4049125"/>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494" name="Google Shape;1494;p71"/>
          <p:cNvSpPr txBox="1"/>
          <p:nvPr/>
        </p:nvSpPr>
        <p:spPr>
          <a:xfrm>
            <a:off x="8299631" y="764704"/>
            <a:ext cx="3892369" cy="8586966"/>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Third-Party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Third-Party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for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Add a new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appears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 Fulfill the camps</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Name – </a:t>
            </a:r>
            <a:r>
              <a:rPr lang="en-GB" sz="1400" b="0" i="1" u="none" strike="noStrike" cap="none">
                <a:solidFill>
                  <a:srgbClr val="C00000"/>
                </a:solidFill>
                <a:latin typeface="Calibri"/>
                <a:ea typeface="Calibri"/>
                <a:cs typeface="Calibri"/>
                <a:sym typeface="Calibri"/>
              </a:rPr>
              <a:t>mandatory</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Description</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URL</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Source WMS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Level</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Sensitivity</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Tags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Custom Fields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Adapt the width of the Layers Map Window</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On the right limit, press the left button of the mouse and change it to the right or left</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Close the Layers Map Window</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495" name="Google Shape;1495;p71"/>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496" name="Google Shape;1496;p71"/>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497" name="Google Shape;1497;p71"/>
          <p:cNvSpPr/>
          <p:nvPr/>
        </p:nvSpPr>
        <p:spPr>
          <a:xfrm>
            <a:off x="8240973" y="239463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498" name="Google Shape;1498;p71"/>
          <p:cNvSpPr/>
          <p:nvPr/>
        </p:nvSpPr>
        <p:spPr>
          <a:xfrm>
            <a:off x="8245395" y="404913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499" name="Google Shape;1499;p71"/>
          <p:cNvSpPr/>
          <p:nvPr/>
        </p:nvSpPr>
        <p:spPr>
          <a:xfrm>
            <a:off x="8240973" y="35484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500" name="Google Shape;1500;p71"/>
          <p:cNvSpPr/>
          <p:nvPr/>
        </p:nvSpPr>
        <p:spPr>
          <a:xfrm>
            <a:off x="8240973" y="4726672"/>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pic>
        <p:nvPicPr>
          <p:cNvPr id="1501" name="Google Shape;1501;p71"/>
          <p:cNvPicPr preferRelativeResize="0"/>
          <p:nvPr/>
        </p:nvPicPr>
        <p:blipFill rotWithShape="1">
          <a:blip r:embed="rId7">
            <a:alphaModFix/>
          </a:blip>
          <a:srcRect/>
          <a:stretch/>
        </p:blipFill>
        <p:spPr>
          <a:xfrm>
            <a:off x="9461512" y="2647364"/>
            <a:ext cx="342900" cy="355600"/>
          </a:xfrm>
          <a:prstGeom prst="rect">
            <a:avLst/>
          </a:prstGeom>
          <a:noFill/>
          <a:ln>
            <a:noFill/>
          </a:ln>
        </p:spPr>
      </p:pic>
      <p:sp>
        <p:nvSpPr>
          <p:cNvPr id="1502" name="Google Shape;1502;p71"/>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Third party Layer - List, activate and create</a:t>
            </a:r>
            <a:endParaRPr sz="1600">
              <a:solidFill>
                <a:schemeClr val="dk1"/>
              </a:solidFill>
              <a:latin typeface="Calibri"/>
              <a:ea typeface="Calibri"/>
              <a:cs typeface="Calibri"/>
              <a:sym typeface="Calibri"/>
            </a:endParaRPr>
          </a:p>
        </p:txBody>
      </p:sp>
      <p:pic>
        <p:nvPicPr>
          <p:cNvPr id="1503" name="Google Shape;1503;p71"/>
          <p:cNvPicPr preferRelativeResize="0"/>
          <p:nvPr/>
        </p:nvPicPr>
        <p:blipFill rotWithShape="1">
          <a:blip r:embed="rId8">
            <a:alphaModFix/>
          </a:blip>
          <a:srcRect/>
          <a:stretch/>
        </p:blipFill>
        <p:spPr>
          <a:xfrm>
            <a:off x="9408369" y="954942"/>
            <a:ext cx="317500" cy="317500"/>
          </a:xfrm>
          <a:prstGeom prst="rect">
            <a:avLst/>
          </a:prstGeom>
          <a:noFill/>
          <a:ln>
            <a:noFill/>
          </a:ln>
        </p:spPr>
      </p:pic>
      <p:pic>
        <p:nvPicPr>
          <p:cNvPr id="1504" name="Google Shape;1504;p71"/>
          <p:cNvPicPr preferRelativeResize="0"/>
          <p:nvPr/>
        </p:nvPicPr>
        <p:blipFill rotWithShape="1">
          <a:blip r:embed="rId8">
            <a:alphaModFix/>
          </a:blip>
          <a:srcRect/>
          <a:stretch/>
        </p:blipFill>
        <p:spPr>
          <a:xfrm>
            <a:off x="4519735" y="599368"/>
            <a:ext cx="410853" cy="457200"/>
          </a:xfrm>
          <a:prstGeom prst="rect">
            <a:avLst/>
          </a:prstGeom>
          <a:noFill/>
          <a:ln>
            <a:noFill/>
          </a:ln>
        </p:spPr>
      </p:pic>
      <p:pic>
        <p:nvPicPr>
          <p:cNvPr id="25" name="Picture 24">
            <a:extLst>
              <a:ext uri="{FF2B5EF4-FFF2-40B4-BE49-F238E27FC236}">
                <a16:creationId xmlns:a16="http://schemas.microsoft.com/office/drawing/2014/main" id="{C4982266-F166-4523-8BD4-0017DD654803}"/>
              </a:ext>
            </a:extLst>
          </p:cNvPr>
          <p:cNvPicPr>
            <a:picLocks noChangeAspect="1"/>
          </p:cNvPicPr>
          <p:nvPr/>
        </p:nvPicPr>
        <p:blipFill>
          <a:blip r:embed="rId9"/>
          <a:stretch>
            <a:fillRect/>
          </a:stretch>
        </p:blipFill>
        <p:spPr>
          <a:xfrm>
            <a:off x="2972822" y="1442712"/>
            <a:ext cx="426896" cy="194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8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8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89"/>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148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92"/>
                                        </p:tgtEl>
                                        <p:attrNameLst>
                                          <p:attrName>style.visibility</p:attrName>
                                        </p:attrNameLst>
                                      </p:cBhvr>
                                      <p:to>
                                        <p:strVal val="visible"/>
                                      </p:to>
                                    </p:set>
                                  </p:childTnLst>
                                </p:cTn>
                              </p:par>
                              <p:par>
                                <p:cTn id="21" presetID="1" presetClass="entr" presetSubtype="0" fill="hold" nodeType="withEffect">
                                  <p:stCondLst>
                                    <p:cond delay="500"/>
                                  </p:stCondLst>
                                  <p:childTnLst>
                                    <p:set>
                                      <p:cBhvr>
                                        <p:cTn id="22" dur="1" fill="hold">
                                          <p:stCondLst>
                                            <p:cond delay="0"/>
                                          </p:stCondLst>
                                        </p:cTn>
                                        <p:tgtEl>
                                          <p:spTgt spid="1493"/>
                                        </p:tgtEl>
                                        <p:attrNameLst>
                                          <p:attrName>style.visibility</p:attrName>
                                        </p:attrNameLst>
                                      </p:cBhvr>
                                      <p:to>
                                        <p:strVal val="visible"/>
                                      </p:to>
                                    </p:set>
                                  </p:childTnLst>
                                </p:cTn>
                              </p:par>
                            </p:childTnLst>
                          </p:cTn>
                        </p:par>
                        <p:par>
                          <p:cTn id="23" fill="hold">
                            <p:stCondLst>
                              <p:cond delay="1"/>
                            </p:stCondLst>
                            <p:childTnLst>
                              <p:par>
                                <p:cTn id="24" presetID="1" presetClass="entr" presetSubtype="0" fill="hold" nodeType="afterEffect">
                                  <p:stCondLst>
                                    <p:cond delay="0"/>
                                  </p:stCondLst>
                                  <p:childTnLst>
                                    <p:set>
                                      <p:cBhvr>
                                        <p:cTn id="25" dur="1" fill="hold">
                                          <p:stCondLst>
                                            <p:cond delay="0"/>
                                          </p:stCondLst>
                                        </p:cTn>
                                        <p:tgtEl>
                                          <p:spTgt spid="1490"/>
                                        </p:tgtEl>
                                        <p:attrNameLst>
                                          <p:attrName>style.visibility</p:attrName>
                                        </p:attrNameLst>
                                      </p:cBhvr>
                                      <p:to>
                                        <p:strVal val="visible"/>
                                      </p:to>
                                    </p:set>
                                  </p:childTnLst>
                                </p:cTn>
                              </p:par>
                            </p:childTnLst>
                          </p:cTn>
                        </p:par>
                        <p:par>
                          <p:cTn id="26" fill="hold">
                            <p:stCondLst>
                              <p:cond delay="2"/>
                            </p:stCondLst>
                            <p:childTnLst>
                              <p:par>
                                <p:cTn id="27" presetID="1" presetClass="entr" presetSubtype="0" fill="hold" nodeType="afterEffect">
                                  <p:stCondLst>
                                    <p:cond delay="0"/>
                                  </p:stCondLst>
                                  <p:childTnLst>
                                    <p:set>
                                      <p:cBhvr>
                                        <p:cTn id="28" dur="1" fill="hold">
                                          <p:stCondLst>
                                            <p:cond delay="0"/>
                                          </p:stCondLst>
                                        </p:cTn>
                                        <p:tgtEl>
                                          <p:spTgt spid="14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grpSp>
        <p:nvGrpSpPr>
          <p:cNvPr id="1510" name="Google Shape;1510;p72"/>
          <p:cNvGrpSpPr/>
          <p:nvPr/>
        </p:nvGrpSpPr>
        <p:grpSpPr>
          <a:xfrm>
            <a:off x="434827" y="1378984"/>
            <a:ext cx="6741293" cy="4270361"/>
            <a:chOff x="434827" y="1378984"/>
            <a:chExt cx="6741293" cy="4270361"/>
          </a:xfrm>
        </p:grpSpPr>
        <p:pic>
          <p:nvPicPr>
            <p:cNvPr id="1511" name="Google Shape;1511;p72"/>
            <p:cNvPicPr preferRelativeResize="0"/>
            <p:nvPr/>
          </p:nvPicPr>
          <p:blipFill rotWithShape="1">
            <a:blip r:embed="rId3">
              <a:alphaModFix/>
            </a:blip>
            <a:srcRect/>
            <a:stretch/>
          </p:blipFill>
          <p:spPr>
            <a:xfrm>
              <a:off x="436835" y="1393847"/>
              <a:ext cx="6739285" cy="4255498"/>
            </a:xfrm>
            <a:prstGeom prst="rect">
              <a:avLst/>
            </a:prstGeom>
            <a:noFill/>
            <a:ln>
              <a:noFill/>
            </a:ln>
          </p:spPr>
        </p:pic>
        <p:pic>
          <p:nvPicPr>
            <p:cNvPr id="1512" name="Google Shape;1512;p72" descr="Graphical user interface, application&#10;&#10;Description automatically generated"/>
            <p:cNvPicPr preferRelativeResize="0"/>
            <p:nvPr/>
          </p:nvPicPr>
          <p:blipFill rotWithShape="1">
            <a:blip r:embed="rId4">
              <a:alphaModFix/>
            </a:blip>
            <a:srcRect/>
            <a:stretch/>
          </p:blipFill>
          <p:spPr>
            <a:xfrm>
              <a:off x="434827" y="1378984"/>
              <a:ext cx="1952761" cy="4270361"/>
            </a:xfrm>
            <a:prstGeom prst="rect">
              <a:avLst/>
            </a:prstGeom>
            <a:noFill/>
            <a:ln>
              <a:noFill/>
            </a:ln>
          </p:spPr>
        </p:pic>
        <p:pic>
          <p:nvPicPr>
            <p:cNvPr id="1513" name="Google Shape;1513;p72" descr="Graphical user interface, text, application&#10;&#10;Description automatically generated"/>
            <p:cNvPicPr preferRelativeResize="0"/>
            <p:nvPr/>
          </p:nvPicPr>
          <p:blipFill rotWithShape="1">
            <a:blip r:embed="rId5">
              <a:alphaModFix/>
            </a:blip>
            <a:srcRect/>
            <a:stretch/>
          </p:blipFill>
          <p:spPr>
            <a:xfrm>
              <a:off x="649452" y="1602271"/>
              <a:ext cx="1682179" cy="1301801"/>
            </a:xfrm>
            <a:prstGeom prst="rect">
              <a:avLst/>
            </a:prstGeom>
            <a:noFill/>
            <a:ln>
              <a:noFill/>
            </a:ln>
          </p:spPr>
        </p:pic>
      </p:grpSp>
      <p:sp>
        <p:nvSpPr>
          <p:cNvPr id="1514" name="Google Shape;1514;p72"/>
          <p:cNvSpPr/>
          <p:nvPr/>
        </p:nvSpPr>
        <p:spPr>
          <a:xfrm>
            <a:off x="1663194" y="116220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pic>
        <p:nvPicPr>
          <p:cNvPr id="1515" name="Google Shape;1515;p72"/>
          <p:cNvPicPr preferRelativeResize="0"/>
          <p:nvPr/>
        </p:nvPicPr>
        <p:blipFill rotWithShape="1">
          <a:blip r:embed="rId6">
            <a:alphaModFix/>
          </a:blip>
          <a:srcRect/>
          <a:stretch/>
        </p:blipFill>
        <p:spPr>
          <a:xfrm>
            <a:off x="3960152" y="2020191"/>
            <a:ext cx="2092238" cy="4457056"/>
          </a:xfrm>
          <a:prstGeom prst="rect">
            <a:avLst/>
          </a:prstGeom>
          <a:noFill/>
          <a:ln w="9525" cap="flat" cmpd="sng">
            <a:solidFill>
              <a:srgbClr val="C00000"/>
            </a:solidFill>
            <a:prstDash val="solid"/>
            <a:round/>
            <a:headEnd type="none" w="sm" len="sm"/>
            <a:tailEnd type="none" w="sm" len="sm"/>
          </a:ln>
        </p:spPr>
      </p:pic>
      <p:sp>
        <p:nvSpPr>
          <p:cNvPr id="1516" name="Google Shape;1516;p72"/>
          <p:cNvSpPr/>
          <p:nvPr/>
        </p:nvSpPr>
        <p:spPr>
          <a:xfrm>
            <a:off x="4740859" y="5929831"/>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517" name="Google Shape;1517;p72"/>
          <p:cNvSpPr/>
          <p:nvPr/>
        </p:nvSpPr>
        <p:spPr>
          <a:xfrm>
            <a:off x="5058359" y="6220075"/>
            <a:ext cx="1135172"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18" name="Google Shape;1518;p72"/>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Third party Layer - List, activate and create</a:t>
            </a:r>
            <a:endParaRPr sz="1600">
              <a:solidFill>
                <a:schemeClr val="dk1"/>
              </a:solidFill>
              <a:latin typeface="Calibri"/>
              <a:ea typeface="Calibri"/>
              <a:cs typeface="Calibri"/>
              <a:sym typeface="Calibri"/>
            </a:endParaRPr>
          </a:p>
        </p:txBody>
      </p:sp>
      <p:sp>
        <p:nvSpPr>
          <p:cNvPr id="1519" name="Google Shape;1519;p72"/>
          <p:cNvSpPr txBox="1"/>
          <p:nvPr/>
        </p:nvSpPr>
        <p:spPr>
          <a:xfrm>
            <a:off x="8299631" y="764704"/>
            <a:ext cx="3892369" cy="6001643"/>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Third-Party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Third-Party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Find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Add a new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appears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 Fulfill the camps</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520" name="Google Shape;1520;p72"/>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521" name="Google Shape;1521;p72"/>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22" name="Google Shape;1522;p72"/>
          <p:cNvSpPr/>
          <p:nvPr/>
        </p:nvSpPr>
        <p:spPr>
          <a:xfrm>
            <a:off x="8240973" y="239463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523" name="Google Shape;1523;p72"/>
          <p:cNvSpPr/>
          <p:nvPr/>
        </p:nvSpPr>
        <p:spPr>
          <a:xfrm>
            <a:off x="8245395" y="404913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24" name="Google Shape;1524;p72"/>
          <p:cNvSpPr/>
          <p:nvPr/>
        </p:nvSpPr>
        <p:spPr>
          <a:xfrm>
            <a:off x="8240973" y="35484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525" name="Google Shape;1525;p72"/>
          <p:cNvSpPr/>
          <p:nvPr/>
        </p:nvSpPr>
        <p:spPr>
          <a:xfrm>
            <a:off x="8240973" y="4726672"/>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pic>
        <p:nvPicPr>
          <p:cNvPr id="1526" name="Google Shape;1526;p72"/>
          <p:cNvPicPr preferRelativeResize="0"/>
          <p:nvPr/>
        </p:nvPicPr>
        <p:blipFill rotWithShape="1">
          <a:blip r:embed="rId7">
            <a:alphaModFix/>
          </a:blip>
          <a:srcRect/>
          <a:stretch/>
        </p:blipFill>
        <p:spPr>
          <a:xfrm>
            <a:off x="9461512" y="2647364"/>
            <a:ext cx="342900" cy="355600"/>
          </a:xfrm>
          <a:prstGeom prst="rect">
            <a:avLst/>
          </a:prstGeom>
          <a:noFill/>
          <a:ln>
            <a:noFill/>
          </a:ln>
        </p:spPr>
      </p:pic>
      <p:sp>
        <p:nvSpPr>
          <p:cNvPr id="1527" name="Google Shape;1527;p72"/>
          <p:cNvSpPr/>
          <p:nvPr/>
        </p:nvSpPr>
        <p:spPr>
          <a:xfrm>
            <a:off x="8240973" y="5222449"/>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pic>
        <p:nvPicPr>
          <p:cNvPr id="1528" name="Google Shape;1528;p72"/>
          <p:cNvPicPr preferRelativeResize="0"/>
          <p:nvPr/>
        </p:nvPicPr>
        <p:blipFill rotWithShape="1">
          <a:blip r:embed="rId8">
            <a:alphaModFix/>
          </a:blip>
          <a:srcRect/>
          <a:stretch/>
        </p:blipFill>
        <p:spPr>
          <a:xfrm>
            <a:off x="9427654" y="5222449"/>
            <a:ext cx="860521" cy="340513"/>
          </a:xfrm>
          <a:prstGeom prst="rect">
            <a:avLst/>
          </a:prstGeom>
          <a:noFill/>
          <a:ln>
            <a:noFill/>
          </a:ln>
        </p:spPr>
      </p:pic>
      <p:sp>
        <p:nvSpPr>
          <p:cNvPr id="1529" name="Google Shape;1529;p72"/>
          <p:cNvSpPr/>
          <p:nvPr/>
        </p:nvSpPr>
        <p:spPr>
          <a:xfrm>
            <a:off x="2098382" y="1345275"/>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1530" name="Google Shape;1530;p72"/>
          <p:cNvCxnSpPr>
            <a:stCxn id="1529" idx="5"/>
          </p:cNvCxnSpPr>
          <p:nvPr/>
        </p:nvCxnSpPr>
        <p:spPr>
          <a:xfrm>
            <a:off x="2257433" y="1616278"/>
            <a:ext cx="1446900" cy="795300"/>
          </a:xfrm>
          <a:prstGeom prst="straightConnector1">
            <a:avLst/>
          </a:prstGeom>
          <a:noFill/>
          <a:ln w="12700" cap="flat" cmpd="sng">
            <a:solidFill>
              <a:srgbClr val="FF0000"/>
            </a:solidFill>
            <a:prstDash val="solid"/>
            <a:miter lim="800000"/>
            <a:headEnd type="none" w="sm" len="sm"/>
            <a:tailEnd type="stealth" w="med" len="med"/>
          </a:ln>
        </p:spPr>
      </p:cxnSp>
      <p:pic>
        <p:nvPicPr>
          <p:cNvPr id="1531" name="Google Shape;1531;p72"/>
          <p:cNvPicPr preferRelativeResize="0"/>
          <p:nvPr/>
        </p:nvPicPr>
        <p:blipFill rotWithShape="1">
          <a:blip r:embed="rId9">
            <a:alphaModFix/>
          </a:blip>
          <a:srcRect/>
          <a:stretch/>
        </p:blipFill>
        <p:spPr>
          <a:xfrm>
            <a:off x="9408368" y="954942"/>
            <a:ext cx="317501" cy="317500"/>
          </a:xfrm>
          <a:prstGeom prst="rect">
            <a:avLst/>
          </a:prstGeom>
          <a:noFill/>
          <a:ln>
            <a:noFill/>
          </a:ln>
        </p:spPr>
      </p:pic>
      <p:pic>
        <p:nvPicPr>
          <p:cNvPr id="1532" name="Google Shape;1532;p72"/>
          <p:cNvPicPr preferRelativeResize="0"/>
          <p:nvPr/>
        </p:nvPicPr>
        <p:blipFill rotWithShape="1">
          <a:blip r:embed="rId9">
            <a:alphaModFix/>
          </a:blip>
          <a:srcRect/>
          <a:stretch/>
        </p:blipFill>
        <p:spPr>
          <a:xfrm>
            <a:off x="4519735" y="599368"/>
            <a:ext cx="410853" cy="457200"/>
          </a:xfrm>
          <a:prstGeom prst="rect">
            <a:avLst/>
          </a:prstGeom>
          <a:noFill/>
          <a:ln>
            <a:noFill/>
          </a:ln>
        </p:spPr>
      </p:pic>
      <p:pic>
        <p:nvPicPr>
          <p:cNvPr id="25" name="Picture 24">
            <a:extLst>
              <a:ext uri="{FF2B5EF4-FFF2-40B4-BE49-F238E27FC236}">
                <a16:creationId xmlns:a16="http://schemas.microsoft.com/office/drawing/2014/main" id="{166FE050-9C3C-4780-B47D-BB71A155CD97}"/>
              </a:ext>
            </a:extLst>
          </p:cNvPr>
          <p:cNvPicPr>
            <a:picLocks noChangeAspect="1"/>
          </p:cNvPicPr>
          <p:nvPr/>
        </p:nvPicPr>
        <p:blipFill>
          <a:blip r:embed="rId10"/>
          <a:stretch>
            <a:fillRect/>
          </a:stretch>
        </p:blipFill>
        <p:spPr>
          <a:xfrm>
            <a:off x="2972822" y="1442712"/>
            <a:ext cx="426896" cy="194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537"/>
        <p:cNvGrpSpPr/>
        <p:nvPr/>
      </p:nvGrpSpPr>
      <p:grpSpPr>
        <a:xfrm>
          <a:off x="0" y="0"/>
          <a:ext cx="0" cy="0"/>
          <a:chOff x="0" y="0"/>
          <a:chExt cx="0" cy="0"/>
        </a:xfrm>
      </p:grpSpPr>
      <p:grpSp>
        <p:nvGrpSpPr>
          <p:cNvPr id="1538" name="Google Shape;1538;p73"/>
          <p:cNvGrpSpPr/>
          <p:nvPr/>
        </p:nvGrpSpPr>
        <p:grpSpPr>
          <a:xfrm>
            <a:off x="434827" y="1378984"/>
            <a:ext cx="6741293" cy="4270361"/>
            <a:chOff x="434827" y="1378984"/>
            <a:chExt cx="6741293" cy="4270361"/>
          </a:xfrm>
        </p:grpSpPr>
        <p:pic>
          <p:nvPicPr>
            <p:cNvPr id="1539" name="Google Shape;1539;p73"/>
            <p:cNvPicPr preferRelativeResize="0"/>
            <p:nvPr/>
          </p:nvPicPr>
          <p:blipFill rotWithShape="1">
            <a:blip r:embed="rId3">
              <a:alphaModFix/>
            </a:blip>
            <a:srcRect/>
            <a:stretch/>
          </p:blipFill>
          <p:spPr>
            <a:xfrm>
              <a:off x="436835" y="1393847"/>
              <a:ext cx="6739285" cy="4255498"/>
            </a:xfrm>
            <a:prstGeom prst="rect">
              <a:avLst/>
            </a:prstGeom>
            <a:noFill/>
            <a:ln>
              <a:noFill/>
            </a:ln>
          </p:spPr>
        </p:pic>
        <p:pic>
          <p:nvPicPr>
            <p:cNvPr id="1540" name="Google Shape;1540;p73" descr="Graphical user interface, application&#10;&#10;Description automatically generated"/>
            <p:cNvPicPr preferRelativeResize="0"/>
            <p:nvPr/>
          </p:nvPicPr>
          <p:blipFill rotWithShape="1">
            <a:blip r:embed="rId4">
              <a:alphaModFix/>
            </a:blip>
            <a:srcRect/>
            <a:stretch/>
          </p:blipFill>
          <p:spPr>
            <a:xfrm>
              <a:off x="434827" y="1378984"/>
              <a:ext cx="1952761" cy="4270361"/>
            </a:xfrm>
            <a:prstGeom prst="rect">
              <a:avLst/>
            </a:prstGeom>
            <a:noFill/>
            <a:ln>
              <a:noFill/>
            </a:ln>
          </p:spPr>
        </p:pic>
        <p:pic>
          <p:nvPicPr>
            <p:cNvPr id="1541" name="Google Shape;1541;p73" descr="Graphical user interface, text, application&#10;&#10;Description automatically generated"/>
            <p:cNvPicPr preferRelativeResize="0"/>
            <p:nvPr/>
          </p:nvPicPr>
          <p:blipFill rotWithShape="1">
            <a:blip r:embed="rId5">
              <a:alphaModFix/>
            </a:blip>
            <a:srcRect/>
            <a:stretch/>
          </p:blipFill>
          <p:spPr>
            <a:xfrm>
              <a:off x="649452" y="1602271"/>
              <a:ext cx="1682179" cy="1301801"/>
            </a:xfrm>
            <a:prstGeom prst="rect">
              <a:avLst/>
            </a:prstGeom>
            <a:noFill/>
            <a:ln>
              <a:noFill/>
            </a:ln>
          </p:spPr>
        </p:pic>
      </p:grpSp>
      <p:sp>
        <p:nvSpPr>
          <p:cNvPr id="1542" name="Google Shape;1542;p73"/>
          <p:cNvSpPr txBox="1"/>
          <p:nvPr/>
        </p:nvSpPr>
        <p:spPr>
          <a:xfrm>
            <a:off x="8299631" y="764704"/>
            <a:ext cx="3892369" cy="4585871"/>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Third-Party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Third-Party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Find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Add a new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appears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 Close the Layers Map Window</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543" name="Google Shape;1543;p73"/>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544" name="Google Shape;1544;p73"/>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45" name="Google Shape;1545;p73"/>
          <p:cNvSpPr/>
          <p:nvPr/>
        </p:nvSpPr>
        <p:spPr>
          <a:xfrm>
            <a:off x="8240973" y="239463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546" name="Google Shape;1546;p73"/>
          <p:cNvSpPr/>
          <p:nvPr/>
        </p:nvSpPr>
        <p:spPr>
          <a:xfrm>
            <a:off x="8245395" y="404913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547" name="Google Shape;1547;p73"/>
          <p:cNvSpPr/>
          <p:nvPr/>
        </p:nvSpPr>
        <p:spPr>
          <a:xfrm>
            <a:off x="8240973" y="354847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548" name="Google Shape;1548;p73"/>
          <p:cNvSpPr/>
          <p:nvPr/>
        </p:nvSpPr>
        <p:spPr>
          <a:xfrm>
            <a:off x="8240973" y="472667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549" name="Google Shape;1549;p73"/>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Third party Layer –  List, activate and create</a:t>
            </a:r>
            <a:endParaRPr sz="1600">
              <a:solidFill>
                <a:schemeClr val="dk1"/>
              </a:solidFill>
              <a:latin typeface="Calibri"/>
              <a:ea typeface="Calibri"/>
              <a:cs typeface="Calibri"/>
              <a:sym typeface="Calibri"/>
            </a:endParaRPr>
          </a:p>
        </p:txBody>
      </p:sp>
      <p:pic>
        <p:nvPicPr>
          <p:cNvPr id="1550" name="Google Shape;1550;p73"/>
          <p:cNvPicPr preferRelativeResize="0"/>
          <p:nvPr/>
        </p:nvPicPr>
        <p:blipFill rotWithShape="1">
          <a:blip r:embed="rId6">
            <a:alphaModFix/>
          </a:blip>
          <a:srcRect/>
          <a:stretch/>
        </p:blipFill>
        <p:spPr>
          <a:xfrm>
            <a:off x="9461512" y="2647364"/>
            <a:ext cx="342900" cy="355600"/>
          </a:xfrm>
          <a:prstGeom prst="rect">
            <a:avLst/>
          </a:prstGeom>
          <a:noFill/>
          <a:ln>
            <a:noFill/>
          </a:ln>
        </p:spPr>
      </p:pic>
      <p:pic>
        <p:nvPicPr>
          <p:cNvPr id="1551" name="Google Shape;1551;p73"/>
          <p:cNvPicPr preferRelativeResize="0"/>
          <p:nvPr/>
        </p:nvPicPr>
        <p:blipFill rotWithShape="1">
          <a:blip r:embed="rId7">
            <a:alphaModFix/>
          </a:blip>
          <a:srcRect/>
          <a:stretch/>
        </p:blipFill>
        <p:spPr>
          <a:xfrm>
            <a:off x="11280576" y="4796522"/>
            <a:ext cx="241300" cy="177800"/>
          </a:xfrm>
          <a:prstGeom prst="rect">
            <a:avLst/>
          </a:prstGeom>
          <a:noFill/>
          <a:ln>
            <a:noFill/>
          </a:ln>
        </p:spPr>
      </p:pic>
      <p:sp>
        <p:nvSpPr>
          <p:cNvPr id="1552" name="Google Shape;1552;p73"/>
          <p:cNvSpPr/>
          <p:nvPr/>
        </p:nvSpPr>
        <p:spPr>
          <a:xfrm>
            <a:off x="2244622" y="1347949"/>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53" name="Google Shape;1553;p73"/>
          <p:cNvSpPr/>
          <p:nvPr/>
        </p:nvSpPr>
        <p:spPr>
          <a:xfrm>
            <a:off x="1988542" y="105168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1554" name="Google Shape;1554;p73"/>
          <p:cNvPicPr preferRelativeResize="0"/>
          <p:nvPr/>
        </p:nvPicPr>
        <p:blipFill rotWithShape="1">
          <a:blip r:embed="rId8">
            <a:alphaModFix/>
          </a:blip>
          <a:srcRect/>
          <a:stretch/>
        </p:blipFill>
        <p:spPr>
          <a:xfrm>
            <a:off x="2147292" y="1804399"/>
            <a:ext cx="381000" cy="165100"/>
          </a:xfrm>
          <a:prstGeom prst="rect">
            <a:avLst/>
          </a:prstGeom>
          <a:noFill/>
          <a:ln>
            <a:noFill/>
          </a:ln>
        </p:spPr>
      </p:pic>
      <p:pic>
        <p:nvPicPr>
          <p:cNvPr id="1555" name="Google Shape;1555;p73"/>
          <p:cNvPicPr preferRelativeResize="0"/>
          <p:nvPr/>
        </p:nvPicPr>
        <p:blipFill rotWithShape="1">
          <a:blip r:embed="rId9">
            <a:alphaModFix/>
          </a:blip>
          <a:srcRect/>
          <a:stretch/>
        </p:blipFill>
        <p:spPr>
          <a:xfrm>
            <a:off x="9408368" y="954942"/>
            <a:ext cx="317501" cy="317500"/>
          </a:xfrm>
          <a:prstGeom prst="rect">
            <a:avLst/>
          </a:prstGeom>
          <a:noFill/>
          <a:ln>
            <a:noFill/>
          </a:ln>
        </p:spPr>
      </p:pic>
      <p:pic>
        <p:nvPicPr>
          <p:cNvPr id="1556" name="Google Shape;1556;p73"/>
          <p:cNvPicPr preferRelativeResize="0"/>
          <p:nvPr/>
        </p:nvPicPr>
        <p:blipFill rotWithShape="1">
          <a:blip r:embed="rId9">
            <a:alphaModFix/>
          </a:blip>
          <a:srcRect/>
          <a:stretch/>
        </p:blipFill>
        <p:spPr>
          <a:xfrm>
            <a:off x="4519735" y="599368"/>
            <a:ext cx="410853" cy="457200"/>
          </a:xfrm>
          <a:prstGeom prst="rect">
            <a:avLst/>
          </a:prstGeom>
          <a:noFill/>
          <a:ln>
            <a:noFill/>
          </a:ln>
        </p:spPr>
      </p:pic>
      <p:pic>
        <p:nvPicPr>
          <p:cNvPr id="21" name="Picture 20">
            <a:extLst>
              <a:ext uri="{FF2B5EF4-FFF2-40B4-BE49-F238E27FC236}">
                <a16:creationId xmlns:a16="http://schemas.microsoft.com/office/drawing/2014/main" id="{03EDCD79-86B4-4BAD-A64E-EB4447412710}"/>
              </a:ext>
            </a:extLst>
          </p:cNvPr>
          <p:cNvPicPr>
            <a:picLocks noChangeAspect="1"/>
          </p:cNvPicPr>
          <p:nvPr/>
        </p:nvPicPr>
        <p:blipFill>
          <a:blip r:embed="rId10"/>
          <a:stretch>
            <a:fillRect/>
          </a:stretch>
        </p:blipFill>
        <p:spPr>
          <a:xfrm>
            <a:off x="2972822" y="1442712"/>
            <a:ext cx="426896" cy="19436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grpSp>
        <p:nvGrpSpPr>
          <p:cNvPr id="1562" name="Google Shape;1562;p74"/>
          <p:cNvGrpSpPr/>
          <p:nvPr/>
        </p:nvGrpSpPr>
        <p:grpSpPr>
          <a:xfrm>
            <a:off x="434827" y="1378984"/>
            <a:ext cx="6741293" cy="4270361"/>
            <a:chOff x="434827" y="1378984"/>
            <a:chExt cx="6741293" cy="4270361"/>
          </a:xfrm>
        </p:grpSpPr>
        <p:pic>
          <p:nvPicPr>
            <p:cNvPr id="1563" name="Google Shape;1563;p74"/>
            <p:cNvPicPr preferRelativeResize="0"/>
            <p:nvPr/>
          </p:nvPicPr>
          <p:blipFill rotWithShape="1">
            <a:blip r:embed="rId3">
              <a:alphaModFix/>
            </a:blip>
            <a:srcRect/>
            <a:stretch/>
          </p:blipFill>
          <p:spPr>
            <a:xfrm>
              <a:off x="436835" y="1393847"/>
              <a:ext cx="6739285" cy="4255498"/>
            </a:xfrm>
            <a:prstGeom prst="rect">
              <a:avLst/>
            </a:prstGeom>
            <a:noFill/>
            <a:ln>
              <a:noFill/>
            </a:ln>
          </p:spPr>
        </p:pic>
        <p:pic>
          <p:nvPicPr>
            <p:cNvPr id="1564" name="Google Shape;1564;p74" descr="Graphical user interface, application&#10;&#10;Description automatically generated"/>
            <p:cNvPicPr preferRelativeResize="0"/>
            <p:nvPr/>
          </p:nvPicPr>
          <p:blipFill rotWithShape="1">
            <a:blip r:embed="rId4">
              <a:alphaModFix/>
            </a:blip>
            <a:srcRect/>
            <a:stretch/>
          </p:blipFill>
          <p:spPr>
            <a:xfrm>
              <a:off x="434827" y="1378984"/>
              <a:ext cx="1952761" cy="4270361"/>
            </a:xfrm>
            <a:prstGeom prst="rect">
              <a:avLst/>
            </a:prstGeom>
            <a:noFill/>
            <a:ln>
              <a:noFill/>
            </a:ln>
          </p:spPr>
        </p:pic>
        <p:pic>
          <p:nvPicPr>
            <p:cNvPr id="1565" name="Google Shape;1565;p74" descr="Graphical user interface, text, application&#10;&#10;Description automatically generated"/>
            <p:cNvPicPr preferRelativeResize="0"/>
            <p:nvPr/>
          </p:nvPicPr>
          <p:blipFill rotWithShape="1">
            <a:blip r:embed="rId5">
              <a:alphaModFix/>
            </a:blip>
            <a:srcRect/>
            <a:stretch/>
          </p:blipFill>
          <p:spPr>
            <a:xfrm>
              <a:off x="649452" y="1602271"/>
              <a:ext cx="1682179" cy="1301801"/>
            </a:xfrm>
            <a:prstGeom prst="rect">
              <a:avLst/>
            </a:prstGeom>
            <a:noFill/>
            <a:ln>
              <a:noFill/>
            </a:ln>
          </p:spPr>
        </p:pic>
      </p:grpSp>
      <p:sp>
        <p:nvSpPr>
          <p:cNvPr id="1566" name="Google Shape;1566;p74"/>
          <p:cNvSpPr/>
          <p:nvPr/>
        </p:nvSpPr>
        <p:spPr>
          <a:xfrm>
            <a:off x="3084195" y="244107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67" name="Google Shape;1567;p74"/>
          <p:cNvSpPr/>
          <p:nvPr/>
        </p:nvSpPr>
        <p:spPr>
          <a:xfrm rot="-5400000">
            <a:off x="2066983" y="482791"/>
            <a:ext cx="199737" cy="2902387"/>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68" name="Google Shape;1568;p74"/>
          <p:cNvSpPr/>
          <p:nvPr/>
        </p:nvSpPr>
        <p:spPr>
          <a:xfrm>
            <a:off x="529635" y="148478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569" name="Google Shape;1569;p74"/>
          <p:cNvSpPr/>
          <p:nvPr/>
        </p:nvSpPr>
        <p:spPr>
          <a:xfrm rot="-5400000">
            <a:off x="2066983" y="781532"/>
            <a:ext cx="199737" cy="2902387"/>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70" name="Google Shape;1570;p74"/>
          <p:cNvSpPr/>
          <p:nvPr/>
        </p:nvSpPr>
        <p:spPr>
          <a:xfrm>
            <a:off x="520700" y="220486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grpSp>
        <p:nvGrpSpPr>
          <p:cNvPr id="1571" name="Google Shape;1571;p74"/>
          <p:cNvGrpSpPr/>
          <p:nvPr/>
        </p:nvGrpSpPr>
        <p:grpSpPr>
          <a:xfrm>
            <a:off x="3710467" y="1319144"/>
            <a:ext cx="1987278" cy="3029053"/>
            <a:chOff x="3710467" y="1319144"/>
            <a:chExt cx="1987278" cy="3029053"/>
          </a:xfrm>
        </p:grpSpPr>
        <p:pic>
          <p:nvPicPr>
            <p:cNvPr id="1572" name="Google Shape;1572;p74"/>
            <p:cNvPicPr preferRelativeResize="0"/>
            <p:nvPr/>
          </p:nvPicPr>
          <p:blipFill rotWithShape="1">
            <a:blip r:embed="rId6">
              <a:alphaModFix/>
            </a:blip>
            <a:srcRect/>
            <a:stretch/>
          </p:blipFill>
          <p:spPr>
            <a:xfrm>
              <a:off x="4373236" y="2094752"/>
              <a:ext cx="1291556" cy="945928"/>
            </a:xfrm>
            <a:prstGeom prst="rect">
              <a:avLst/>
            </a:prstGeom>
            <a:noFill/>
            <a:ln>
              <a:noFill/>
            </a:ln>
          </p:spPr>
        </p:pic>
        <p:sp>
          <p:nvSpPr>
            <p:cNvPr id="1573" name="Google Shape;1573;p74"/>
            <p:cNvSpPr/>
            <p:nvPr/>
          </p:nvSpPr>
          <p:spPr>
            <a:xfrm rot="878847">
              <a:off x="3816675" y="1936562"/>
              <a:ext cx="230757" cy="329765"/>
            </a:xfrm>
            <a:prstGeom prst="righ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574" name="Google Shape;1574;p74"/>
            <p:cNvPicPr preferRelativeResize="0"/>
            <p:nvPr/>
          </p:nvPicPr>
          <p:blipFill rotWithShape="1">
            <a:blip r:embed="rId7">
              <a:alphaModFix/>
            </a:blip>
            <a:srcRect/>
            <a:stretch/>
          </p:blipFill>
          <p:spPr>
            <a:xfrm>
              <a:off x="4364160" y="3084318"/>
              <a:ext cx="1291556" cy="1263879"/>
            </a:xfrm>
            <a:prstGeom prst="rect">
              <a:avLst/>
            </a:prstGeom>
            <a:noFill/>
            <a:ln>
              <a:noFill/>
            </a:ln>
          </p:spPr>
        </p:pic>
        <p:sp>
          <p:nvSpPr>
            <p:cNvPr id="1575" name="Google Shape;1575;p74"/>
            <p:cNvSpPr/>
            <p:nvPr/>
          </p:nvSpPr>
          <p:spPr>
            <a:xfrm rot="2581217">
              <a:off x="3791935" y="2768857"/>
              <a:ext cx="230757" cy="329765"/>
            </a:xfrm>
            <a:prstGeom prst="righ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576" name="Google Shape;1576;p74"/>
            <p:cNvSpPr/>
            <p:nvPr/>
          </p:nvSpPr>
          <p:spPr>
            <a:xfrm>
              <a:off x="4104161" y="3040680"/>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577" name="Google Shape;1577;p74"/>
            <p:cNvSpPr txBox="1"/>
            <p:nvPr/>
          </p:nvSpPr>
          <p:spPr>
            <a:xfrm>
              <a:off x="4294188" y="1319144"/>
              <a:ext cx="1403557" cy="738664"/>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400" i="1">
                  <a:solidFill>
                    <a:srgbClr val="C00000"/>
                  </a:solidFill>
                  <a:latin typeface="Calibri"/>
                  <a:ea typeface="Calibri"/>
                  <a:cs typeface="Calibri"/>
                  <a:sym typeface="Calibri"/>
                </a:rPr>
                <a:t>Depending on the type of layer (system or not)</a:t>
              </a:r>
              <a:endParaRPr sz="1400">
                <a:solidFill>
                  <a:schemeClr val="dk1"/>
                </a:solidFill>
                <a:latin typeface="Calibri"/>
                <a:ea typeface="Calibri"/>
                <a:cs typeface="Calibri"/>
                <a:sym typeface="Calibri"/>
              </a:endParaRPr>
            </a:p>
          </p:txBody>
        </p:sp>
        <p:sp>
          <p:nvSpPr>
            <p:cNvPr id="1578" name="Google Shape;1578;p74"/>
            <p:cNvSpPr/>
            <p:nvPr/>
          </p:nvSpPr>
          <p:spPr>
            <a:xfrm>
              <a:off x="4104750" y="2065957"/>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grpSp>
      <p:sp>
        <p:nvSpPr>
          <p:cNvPr id="1579" name="Google Shape;1579;p74"/>
          <p:cNvSpPr txBox="1"/>
          <p:nvPr/>
        </p:nvSpPr>
        <p:spPr>
          <a:xfrm>
            <a:off x="5789891" y="2567716"/>
            <a:ext cx="1694914" cy="954067"/>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Availability of the some tools also depends on users profile </a:t>
            </a:r>
            <a:endParaRPr sz="1800">
              <a:solidFill>
                <a:schemeClr val="dk1"/>
              </a:solidFill>
              <a:latin typeface="Calibri"/>
              <a:ea typeface="Calibri"/>
              <a:cs typeface="Calibri"/>
              <a:sym typeface="Calibri"/>
            </a:endParaRPr>
          </a:p>
        </p:txBody>
      </p:sp>
      <p:sp>
        <p:nvSpPr>
          <p:cNvPr id="1580" name="Google Shape;1580;p74"/>
          <p:cNvSpPr txBox="1"/>
          <p:nvPr/>
        </p:nvSpPr>
        <p:spPr>
          <a:xfrm>
            <a:off x="8299631" y="764704"/>
            <a:ext cx="3892369" cy="3693319"/>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It opens the Third-Party Layer Window</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open the layer tools clicking</a:t>
            </a:r>
            <a:endParaRPr sz="1800"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Edit - </a:t>
            </a:r>
            <a:r>
              <a:rPr lang="en-GB" sz="1400" b="0" i="1" u="none" strike="noStrike" cap="none" dirty="0">
                <a:solidFill>
                  <a:srgbClr val="C00000"/>
                </a:solidFill>
                <a:latin typeface="Calibri"/>
                <a:ea typeface="Calibri"/>
                <a:cs typeface="Calibri"/>
                <a:sym typeface="Calibri"/>
              </a:rPr>
              <a:t>not available for system layers</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Duplicate</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Share </a:t>
            </a:r>
            <a:r>
              <a:rPr lang="en-GB" sz="1400" b="0" i="1" u="none" strike="noStrike" cap="none" dirty="0">
                <a:solidFill>
                  <a:srgbClr val="C00000"/>
                </a:solidFill>
                <a:latin typeface="Calibri"/>
                <a:ea typeface="Calibri"/>
                <a:cs typeface="Calibri"/>
                <a:sym typeface="Calibri"/>
              </a:rPr>
              <a:t>– not available if it is a local level </a:t>
            </a:r>
            <a:r>
              <a:rPr lang="en-GB" sz="1400" b="0" i="1" u="none" strike="noStrike" cap="none" dirty="0">
                <a:solidFill>
                  <a:schemeClr val="accent1"/>
                </a:solidFill>
                <a:latin typeface="Calibri"/>
                <a:ea typeface="Calibri"/>
                <a:cs typeface="Calibri"/>
                <a:sym typeface="Calibri"/>
              </a:rPr>
              <a:t>layer</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Delete </a:t>
            </a:r>
            <a:r>
              <a:rPr lang="en-GB" sz="1400" b="0" i="1" u="none" strike="noStrike" cap="none" dirty="0">
                <a:solidFill>
                  <a:srgbClr val="C00000"/>
                </a:solidFill>
                <a:latin typeface="Calibri"/>
                <a:ea typeface="Calibri"/>
                <a:cs typeface="Calibri"/>
                <a:sym typeface="Calibri"/>
              </a:rPr>
              <a:t>– not available for system layers</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Add to Situation</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Export as KML </a:t>
            </a:r>
            <a:r>
              <a:rPr lang="en-GB" sz="1400" b="0" i="1" u="none" strike="noStrike" cap="none" dirty="0">
                <a:solidFill>
                  <a:srgbClr val="C00000"/>
                </a:solidFill>
                <a:latin typeface="Calibri"/>
                <a:ea typeface="Calibri"/>
                <a:cs typeface="Calibri"/>
                <a:sym typeface="Calibri"/>
              </a:rPr>
              <a:t>– to be used in other system/application, </a:t>
            </a:r>
            <a:r>
              <a:rPr lang="en-GB" sz="1400" b="0" i="1" u="none" strike="noStrike" cap="none" dirty="0" err="1">
                <a:solidFill>
                  <a:srgbClr val="C00000"/>
                </a:solidFill>
                <a:latin typeface="Calibri"/>
                <a:ea typeface="Calibri"/>
                <a:cs typeface="Calibri"/>
                <a:sym typeface="Calibri"/>
              </a:rPr>
              <a:t>eg</a:t>
            </a:r>
            <a:r>
              <a:rPr lang="en-GB" sz="1400" b="0" i="1" u="none" strike="noStrike" cap="none" dirty="0">
                <a:solidFill>
                  <a:srgbClr val="C00000"/>
                </a:solidFill>
                <a:latin typeface="Calibri"/>
                <a:ea typeface="Calibri"/>
                <a:cs typeface="Calibri"/>
                <a:sym typeface="Calibri"/>
              </a:rPr>
              <a:t>, google earth</a:t>
            </a:r>
            <a:endParaRPr sz="1800" b="0" i="0" u="none" strike="noStrike" cap="none" dirty="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dirty="0">
                <a:solidFill>
                  <a:schemeClr val="accent1"/>
                </a:solidFill>
                <a:latin typeface="Calibri"/>
                <a:ea typeface="Calibri"/>
                <a:cs typeface="Calibri"/>
                <a:sym typeface="Calibri"/>
              </a:rPr>
              <a:t>Export as CSV</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sp>
        <p:nvSpPr>
          <p:cNvPr id="1581" name="Google Shape;1581;p74"/>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582" name="Google Shape;1582;p74"/>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583" name="Google Shape;1583;p74"/>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Third party Layer  - Working Tools</a:t>
            </a:r>
            <a:endParaRPr sz="1600">
              <a:solidFill>
                <a:schemeClr val="dk1"/>
              </a:solidFill>
              <a:latin typeface="Calibri"/>
              <a:ea typeface="Calibri"/>
              <a:cs typeface="Calibri"/>
              <a:sym typeface="Calibri"/>
            </a:endParaRPr>
          </a:p>
        </p:txBody>
      </p:sp>
      <p:pic>
        <p:nvPicPr>
          <p:cNvPr id="1584" name="Google Shape;1584;p74"/>
          <p:cNvPicPr preferRelativeResize="0"/>
          <p:nvPr/>
        </p:nvPicPr>
        <p:blipFill rotWithShape="1">
          <a:blip r:embed="rId8">
            <a:alphaModFix/>
          </a:blip>
          <a:srcRect/>
          <a:stretch/>
        </p:blipFill>
        <p:spPr>
          <a:xfrm>
            <a:off x="9237370" y="1686537"/>
            <a:ext cx="330200" cy="342900"/>
          </a:xfrm>
          <a:prstGeom prst="rect">
            <a:avLst/>
          </a:prstGeom>
          <a:noFill/>
          <a:ln>
            <a:noFill/>
          </a:ln>
        </p:spPr>
      </p:pic>
      <p:sp>
        <p:nvSpPr>
          <p:cNvPr id="1585" name="Google Shape;1585;p74"/>
          <p:cNvSpPr/>
          <p:nvPr/>
        </p:nvSpPr>
        <p:spPr>
          <a:xfrm>
            <a:off x="84975" y="246679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1586" name="Google Shape;1586;p74"/>
          <p:cNvPicPr preferRelativeResize="0"/>
          <p:nvPr/>
        </p:nvPicPr>
        <p:blipFill rotWithShape="1">
          <a:blip r:embed="rId9">
            <a:alphaModFix/>
          </a:blip>
          <a:srcRect/>
          <a:stretch/>
        </p:blipFill>
        <p:spPr>
          <a:xfrm>
            <a:off x="9408369" y="954942"/>
            <a:ext cx="330200" cy="317500"/>
          </a:xfrm>
          <a:prstGeom prst="rect">
            <a:avLst/>
          </a:prstGeom>
          <a:noFill/>
          <a:ln>
            <a:noFill/>
          </a:ln>
        </p:spPr>
      </p:pic>
      <p:sp>
        <p:nvSpPr>
          <p:cNvPr id="1587" name="Google Shape;1587;p74"/>
          <p:cNvSpPr/>
          <p:nvPr/>
        </p:nvSpPr>
        <p:spPr>
          <a:xfrm>
            <a:off x="402475" y="2511043"/>
            <a:ext cx="198160" cy="247533"/>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588" name="Google Shape;1588;p74"/>
          <p:cNvPicPr preferRelativeResize="0"/>
          <p:nvPr/>
        </p:nvPicPr>
        <p:blipFill rotWithShape="1">
          <a:blip r:embed="rId9">
            <a:alphaModFix/>
          </a:blip>
          <a:srcRect/>
          <a:stretch/>
        </p:blipFill>
        <p:spPr>
          <a:xfrm>
            <a:off x="3856347" y="599368"/>
            <a:ext cx="410853" cy="457200"/>
          </a:xfrm>
          <a:prstGeom prst="rect">
            <a:avLst/>
          </a:prstGeom>
          <a:noFill/>
          <a:ln>
            <a:noFill/>
          </a:ln>
        </p:spPr>
      </p:pic>
      <p:pic>
        <p:nvPicPr>
          <p:cNvPr id="29" name="Picture 28">
            <a:extLst>
              <a:ext uri="{FF2B5EF4-FFF2-40B4-BE49-F238E27FC236}">
                <a16:creationId xmlns:a16="http://schemas.microsoft.com/office/drawing/2014/main" id="{9CD6476A-A35B-4682-B380-DA7AE7356BF1}"/>
              </a:ext>
            </a:extLst>
          </p:cNvPr>
          <p:cNvPicPr>
            <a:picLocks noChangeAspect="1"/>
          </p:cNvPicPr>
          <p:nvPr/>
        </p:nvPicPr>
        <p:blipFill>
          <a:blip r:embed="rId10"/>
          <a:stretch>
            <a:fillRect/>
          </a:stretch>
        </p:blipFill>
        <p:spPr>
          <a:xfrm>
            <a:off x="2972822" y="1442712"/>
            <a:ext cx="426896" cy="1943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8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8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86"/>
                                        </p:tgtEl>
                                        <p:attrNameLst>
                                          <p:attrName>style.visibility</p:attrName>
                                        </p:attrNameLst>
                                      </p:cBhvr>
                                      <p:to>
                                        <p:strVal val="visible"/>
                                      </p:to>
                                    </p:set>
                                  </p:childTnLst>
                                </p:cTn>
                              </p:par>
                            </p:childTnLst>
                          </p:cTn>
                        </p:par>
                        <p:par>
                          <p:cTn id="13" fill="hold">
                            <p:stCondLst>
                              <p:cond delay="1"/>
                            </p:stCondLst>
                            <p:childTnLst>
                              <p:par>
                                <p:cTn id="14" presetID="1" presetClass="entr" presetSubtype="0" fill="hold" nodeType="afterEffect">
                                  <p:stCondLst>
                                    <p:cond delay="0"/>
                                  </p:stCondLst>
                                  <p:childTnLst>
                                    <p:set>
                                      <p:cBhvr>
                                        <p:cTn id="15" dur="1" fill="hold">
                                          <p:stCondLst>
                                            <p:cond delay="0"/>
                                          </p:stCondLst>
                                        </p:cTn>
                                        <p:tgtEl>
                                          <p:spTgt spid="1568"/>
                                        </p:tgtEl>
                                        <p:attrNameLst>
                                          <p:attrName>style.visibility</p:attrName>
                                        </p:attrNameLst>
                                      </p:cBhvr>
                                      <p:to>
                                        <p:strVal val="visible"/>
                                      </p:to>
                                    </p:set>
                                  </p:childTnLst>
                                </p:cTn>
                              </p:par>
                            </p:childTnLst>
                          </p:cTn>
                        </p:par>
                        <p:par>
                          <p:cTn id="16" fill="hold">
                            <p:stCondLst>
                              <p:cond delay="2"/>
                            </p:stCondLst>
                            <p:childTnLst>
                              <p:par>
                                <p:cTn id="17" presetID="1" presetClass="entr" presetSubtype="0" fill="hold" nodeType="afterEffect">
                                  <p:stCondLst>
                                    <p:cond delay="0"/>
                                  </p:stCondLst>
                                  <p:childTnLst>
                                    <p:set>
                                      <p:cBhvr>
                                        <p:cTn id="18" dur="1" fill="hold">
                                          <p:stCondLst>
                                            <p:cond delay="0"/>
                                          </p:stCondLst>
                                        </p:cTn>
                                        <p:tgtEl>
                                          <p:spTgt spid="1570"/>
                                        </p:tgtEl>
                                        <p:attrNameLst>
                                          <p:attrName>style.visibility</p:attrName>
                                        </p:attrNameLst>
                                      </p:cBhvr>
                                      <p:to>
                                        <p:strVal val="visible"/>
                                      </p:to>
                                    </p:set>
                                  </p:childTnLst>
                                </p:cTn>
                              </p:par>
                            </p:childTnLst>
                          </p:cTn>
                        </p:par>
                        <p:par>
                          <p:cTn id="19" fill="hold">
                            <p:stCondLst>
                              <p:cond delay="3"/>
                            </p:stCondLst>
                            <p:childTnLst>
                              <p:par>
                                <p:cTn id="20" presetID="1" presetClass="entr" presetSubtype="0" fill="hold" nodeType="afterEffect">
                                  <p:stCondLst>
                                    <p:cond delay="0"/>
                                  </p:stCondLst>
                                  <p:childTnLst>
                                    <p:set>
                                      <p:cBhvr>
                                        <p:cTn id="21" dur="1" fill="hold">
                                          <p:stCondLst>
                                            <p:cond delay="0"/>
                                          </p:stCondLst>
                                        </p:cTn>
                                        <p:tgtEl>
                                          <p:spTgt spid="1567"/>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56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58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56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58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571"/>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5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C00000"/>
              </a:buClr>
              <a:buSzPts val="6600"/>
              <a:buFont typeface="Twentieth Century"/>
              <a:buNone/>
            </a:pPr>
            <a:r>
              <a:rPr lang="en-GB"/>
              <a:t>MAP</a:t>
            </a:r>
            <a:endParaRPr/>
          </a:p>
        </p:txBody>
      </p:sp>
      <p:sp>
        <p:nvSpPr>
          <p:cNvPr id="229" name="Google Shape;229;p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C00000"/>
              </a:buClr>
              <a:buSzPts val="2800"/>
              <a:buNone/>
            </a:pPr>
            <a:r>
              <a:rPr lang="en-GB"/>
              <a:t>ORGANIZATION OF INFORMATION</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593"/>
        <p:cNvGrpSpPr/>
        <p:nvPr/>
      </p:nvGrpSpPr>
      <p:grpSpPr>
        <a:xfrm>
          <a:off x="0" y="0"/>
          <a:ext cx="0" cy="0"/>
          <a:chOff x="0" y="0"/>
          <a:chExt cx="0" cy="0"/>
        </a:xfrm>
      </p:grpSpPr>
      <p:grpSp>
        <p:nvGrpSpPr>
          <p:cNvPr id="1594" name="Google Shape;1594;p75"/>
          <p:cNvGrpSpPr/>
          <p:nvPr/>
        </p:nvGrpSpPr>
        <p:grpSpPr>
          <a:xfrm>
            <a:off x="434827" y="1378984"/>
            <a:ext cx="6741293" cy="4288289"/>
            <a:chOff x="434827" y="1378984"/>
            <a:chExt cx="6741293" cy="4288289"/>
          </a:xfrm>
        </p:grpSpPr>
        <p:grpSp>
          <p:nvGrpSpPr>
            <p:cNvPr id="1595" name="Google Shape;1595;p75"/>
            <p:cNvGrpSpPr/>
            <p:nvPr/>
          </p:nvGrpSpPr>
          <p:grpSpPr>
            <a:xfrm>
              <a:off x="434827" y="1378984"/>
              <a:ext cx="6741293" cy="4270361"/>
              <a:chOff x="434827" y="1378984"/>
              <a:chExt cx="6741293" cy="4270361"/>
            </a:xfrm>
          </p:grpSpPr>
          <p:pic>
            <p:nvPicPr>
              <p:cNvPr id="1596" name="Google Shape;1596;p75"/>
              <p:cNvPicPr preferRelativeResize="0"/>
              <p:nvPr/>
            </p:nvPicPr>
            <p:blipFill rotWithShape="1">
              <a:blip r:embed="rId3">
                <a:alphaModFix/>
              </a:blip>
              <a:srcRect/>
              <a:stretch/>
            </p:blipFill>
            <p:spPr>
              <a:xfrm>
                <a:off x="436835" y="1393847"/>
                <a:ext cx="6739285" cy="4255498"/>
              </a:xfrm>
              <a:prstGeom prst="rect">
                <a:avLst/>
              </a:prstGeom>
              <a:noFill/>
              <a:ln>
                <a:noFill/>
              </a:ln>
            </p:spPr>
          </p:pic>
          <p:pic>
            <p:nvPicPr>
              <p:cNvPr id="1597" name="Google Shape;1597;p75" descr="Graphical user interface, application&#10;&#10;Description automatically generated"/>
              <p:cNvPicPr preferRelativeResize="0"/>
              <p:nvPr/>
            </p:nvPicPr>
            <p:blipFill rotWithShape="1">
              <a:blip r:embed="rId4">
                <a:alphaModFix/>
              </a:blip>
              <a:srcRect/>
              <a:stretch/>
            </p:blipFill>
            <p:spPr>
              <a:xfrm>
                <a:off x="434827" y="1378984"/>
                <a:ext cx="1952761" cy="4270361"/>
              </a:xfrm>
              <a:prstGeom prst="rect">
                <a:avLst/>
              </a:prstGeom>
              <a:noFill/>
              <a:ln>
                <a:noFill/>
              </a:ln>
            </p:spPr>
          </p:pic>
          <p:pic>
            <p:nvPicPr>
              <p:cNvPr id="1598" name="Google Shape;1598;p75" descr="Graphical user interface, text, application&#10;&#10;Description automatically generated"/>
              <p:cNvPicPr preferRelativeResize="0"/>
              <p:nvPr/>
            </p:nvPicPr>
            <p:blipFill rotWithShape="1">
              <a:blip r:embed="rId5">
                <a:alphaModFix/>
              </a:blip>
              <a:srcRect/>
              <a:stretch/>
            </p:blipFill>
            <p:spPr>
              <a:xfrm>
                <a:off x="649452" y="1602271"/>
                <a:ext cx="1682179" cy="1301801"/>
              </a:xfrm>
              <a:prstGeom prst="rect">
                <a:avLst/>
              </a:prstGeom>
              <a:noFill/>
              <a:ln>
                <a:noFill/>
              </a:ln>
            </p:spPr>
          </p:pic>
        </p:grpSp>
        <p:sp>
          <p:nvSpPr>
            <p:cNvPr id="1599" name="Google Shape;1599;p75"/>
            <p:cNvSpPr/>
            <p:nvPr/>
          </p:nvSpPr>
          <p:spPr>
            <a:xfrm>
              <a:off x="434827" y="1396912"/>
              <a:ext cx="6741293" cy="4270361"/>
            </a:xfrm>
            <a:prstGeom prst="rect">
              <a:avLst/>
            </a:prstGeom>
            <a:solidFill>
              <a:schemeClr val="lt1">
                <a:alpha val="68627"/>
              </a:scheme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600" name="Google Shape;1600;p75"/>
          <p:cNvSpPr txBox="1"/>
          <p:nvPr/>
        </p:nvSpPr>
        <p:spPr>
          <a:xfrm>
            <a:off x="8299631" y="764704"/>
            <a:ext cx="3892369" cy="3477875"/>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Third-Party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open the layer tools clicking</a:t>
            </a:r>
            <a:endParaRPr sz="180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Edit - </a:t>
            </a:r>
            <a:r>
              <a:rPr lang="en-GB" sz="1400" b="0" i="1" u="none" strike="noStrike" cap="none">
                <a:solidFill>
                  <a:srgbClr val="C00000"/>
                </a:solidFill>
                <a:latin typeface="Calibri"/>
                <a:ea typeface="Calibri"/>
                <a:cs typeface="Calibri"/>
                <a:sym typeface="Calibri"/>
              </a:rPr>
              <a:t>not available for system layers</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Duplicate</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Share </a:t>
            </a:r>
            <a:r>
              <a:rPr lang="en-GB" sz="1400" b="0" i="1" u="none" strike="noStrike" cap="none">
                <a:solidFill>
                  <a:srgbClr val="C00000"/>
                </a:solidFill>
                <a:latin typeface="Calibri"/>
                <a:ea typeface="Calibri"/>
                <a:cs typeface="Calibri"/>
                <a:sym typeface="Calibri"/>
              </a:rPr>
              <a:t>– not available if it is a local level </a:t>
            </a:r>
            <a:r>
              <a:rPr lang="en-GB" sz="1400" b="0" i="1" u="none" strike="noStrike" cap="none">
                <a:solidFill>
                  <a:schemeClr val="accent1"/>
                </a:solidFill>
                <a:latin typeface="Calibri"/>
                <a:ea typeface="Calibri"/>
                <a:cs typeface="Calibri"/>
                <a:sym typeface="Calibri"/>
              </a:rPr>
              <a:t>layer</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Delete </a:t>
            </a:r>
            <a:r>
              <a:rPr lang="en-GB" sz="1400" b="0" i="1" u="none" strike="noStrike" cap="none">
                <a:solidFill>
                  <a:srgbClr val="C00000"/>
                </a:solidFill>
                <a:latin typeface="Calibri"/>
                <a:ea typeface="Calibri"/>
                <a:cs typeface="Calibri"/>
                <a:sym typeface="Calibri"/>
              </a:rPr>
              <a:t>– not available for system layers</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Add to Situation</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Export as KML </a:t>
            </a:r>
            <a:r>
              <a:rPr lang="en-GB" sz="1400" b="0" i="1" u="none" strike="noStrike" cap="none">
                <a:solidFill>
                  <a:srgbClr val="C00000"/>
                </a:solidFill>
                <a:latin typeface="Calibri"/>
                <a:ea typeface="Calibri"/>
                <a:cs typeface="Calibri"/>
                <a:sym typeface="Calibri"/>
              </a:rPr>
              <a:t>– to be used in other system/application, eg, google earth</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601" name="Google Shape;1601;p75"/>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602" name="Google Shape;1602;p75"/>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603" name="Google Shape;1603;p75"/>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Third party Layer  - Working Tools</a:t>
            </a:r>
            <a:endParaRPr sz="1600">
              <a:solidFill>
                <a:schemeClr val="dk1"/>
              </a:solidFill>
              <a:latin typeface="Calibri"/>
              <a:ea typeface="Calibri"/>
              <a:cs typeface="Calibri"/>
              <a:sym typeface="Calibri"/>
            </a:endParaRPr>
          </a:p>
        </p:txBody>
      </p:sp>
      <p:pic>
        <p:nvPicPr>
          <p:cNvPr id="1604" name="Google Shape;1604;p75"/>
          <p:cNvPicPr preferRelativeResize="0"/>
          <p:nvPr/>
        </p:nvPicPr>
        <p:blipFill rotWithShape="1">
          <a:blip r:embed="rId6">
            <a:alphaModFix/>
          </a:blip>
          <a:srcRect/>
          <a:stretch/>
        </p:blipFill>
        <p:spPr>
          <a:xfrm>
            <a:off x="9237370" y="1686537"/>
            <a:ext cx="330200" cy="342900"/>
          </a:xfrm>
          <a:prstGeom prst="rect">
            <a:avLst/>
          </a:prstGeom>
          <a:noFill/>
          <a:ln>
            <a:noFill/>
          </a:ln>
        </p:spPr>
      </p:pic>
      <p:sp>
        <p:nvSpPr>
          <p:cNvPr id="1605" name="Google Shape;1605;p75"/>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1606" name="Google Shape;1606;p75"/>
          <p:cNvPicPr preferRelativeResize="0"/>
          <p:nvPr/>
        </p:nvPicPr>
        <p:blipFill rotWithShape="1">
          <a:blip r:embed="rId7">
            <a:alphaModFix/>
          </a:blip>
          <a:srcRect/>
          <a:stretch/>
        </p:blipFill>
        <p:spPr>
          <a:xfrm>
            <a:off x="3603411" y="2229298"/>
            <a:ext cx="1739485" cy="2739308"/>
          </a:xfrm>
          <a:prstGeom prst="rect">
            <a:avLst/>
          </a:prstGeom>
          <a:noFill/>
          <a:ln>
            <a:noFill/>
          </a:ln>
        </p:spPr>
      </p:pic>
      <p:grpSp>
        <p:nvGrpSpPr>
          <p:cNvPr id="1607" name="Google Shape;1607;p75"/>
          <p:cNvGrpSpPr/>
          <p:nvPr/>
        </p:nvGrpSpPr>
        <p:grpSpPr>
          <a:xfrm>
            <a:off x="1092548" y="2230054"/>
            <a:ext cx="2408955" cy="584775"/>
            <a:chOff x="1092548" y="2230054"/>
            <a:chExt cx="2408955" cy="584775"/>
          </a:xfrm>
        </p:grpSpPr>
        <p:cxnSp>
          <p:nvCxnSpPr>
            <p:cNvPr id="1608" name="Google Shape;1608;p75"/>
            <p:cNvCxnSpPr/>
            <p:nvPr/>
          </p:nvCxnSpPr>
          <p:spPr>
            <a:xfrm rot="10800000">
              <a:off x="2783632" y="2492896"/>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1609" name="Google Shape;1609;p75"/>
            <p:cNvSpPr txBox="1"/>
            <p:nvPr/>
          </p:nvSpPr>
          <p:spPr>
            <a:xfrm>
              <a:off x="1092548" y="2230054"/>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Change the layer’s properties</a:t>
              </a:r>
              <a:endParaRPr sz="1800">
                <a:solidFill>
                  <a:schemeClr val="dk1"/>
                </a:solidFill>
                <a:latin typeface="Calibri"/>
                <a:ea typeface="Calibri"/>
                <a:cs typeface="Calibri"/>
                <a:sym typeface="Calibri"/>
              </a:endParaRPr>
            </a:p>
          </p:txBody>
        </p:sp>
      </p:grpSp>
      <p:grpSp>
        <p:nvGrpSpPr>
          <p:cNvPr id="1610" name="Google Shape;1610;p75"/>
          <p:cNvGrpSpPr/>
          <p:nvPr/>
        </p:nvGrpSpPr>
        <p:grpSpPr>
          <a:xfrm>
            <a:off x="5426419" y="2702887"/>
            <a:ext cx="2947698" cy="1077218"/>
            <a:chOff x="5460199" y="2521725"/>
            <a:chExt cx="2947698" cy="1077218"/>
          </a:xfrm>
        </p:grpSpPr>
        <p:sp>
          <p:nvSpPr>
            <p:cNvPr id="1611" name="Google Shape;1611;p75"/>
            <p:cNvSpPr txBox="1"/>
            <p:nvPr/>
          </p:nvSpPr>
          <p:spPr>
            <a:xfrm>
              <a:off x="6285138" y="2521725"/>
              <a:ext cx="212275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Create a copy on the basis of which to make modifications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a:solidFill>
                  <a:srgbClr val="C00000"/>
                </a:solidFill>
                <a:latin typeface="Calibri"/>
                <a:ea typeface="Calibri"/>
                <a:cs typeface="Calibri"/>
                <a:sym typeface="Calibri"/>
              </a:endParaRPr>
            </a:p>
          </p:txBody>
        </p:sp>
        <p:cxnSp>
          <p:nvCxnSpPr>
            <p:cNvPr id="1612" name="Google Shape;1612;p75"/>
            <p:cNvCxnSpPr/>
            <p:nvPr/>
          </p:nvCxnSpPr>
          <p:spPr>
            <a:xfrm>
              <a:off x="5460199" y="2814829"/>
              <a:ext cx="796318" cy="0"/>
            </a:xfrm>
            <a:prstGeom prst="straightConnector1">
              <a:avLst/>
            </a:prstGeom>
            <a:noFill/>
            <a:ln w="9525" cap="flat" cmpd="sng">
              <a:solidFill>
                <a:srgbClr val="C00000"/>
              </a:solidFill>
              <a:prstDash val="solid"/>
              <a:miter lim="800000"/>
              <a:headEnd type="none" w="sm" len="sm"/>
              <a:tailEnd type="triangle" w="med" len="med"/>
            </a:ln>
          </p:spPr>
        </p:cxnSp>
      </p:grpSp>
      <p:grpSp>
        <p:nvGrpSpPr>
          <p:cNvPr id="1613" name="Google Shape;1613;p75"/>
          <p:cNvGrpSpPr/>
          <p:nvPr/>
        </p:nvGrpSpPr>
        <p:grpSpPr>
          <a:xfrm>
            <a:off x="3282785" y="2230054"/>
            <a:ext cx="2385397" cy="2137242"/>
            <a:chOff x="3282785" y="2230054"/>
            <a:chExt cx="2385397" cy="2137242"/>
          </a:xfrm>
        </p:grpSpPr>
        <p:sp>
          <p:nvSpPr>
            <p:cNvPr id="1614" name="Google Shape;1614;p75"/>
            <p:cNvSpPr/>
            <p:nvPr/>
          </p:nvSpPr>
          <p:spPr>
            <a:xfrm>
              <a:off x="3287446" y="2230054"/>
              <a:ext cx="2380736" cy="434240"/>
            </a:xfrm>
            <a:prstGeom prst="rect">
              <a:avLst/>
            </a:prstGeom>
            <a:solidFill>
              <a:srgbClr val="C00000">
                <a:alpha val="25098"/>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15" name="Google Shape;1615;p75"/>
            <p:cNvSpPr/>
            <p:nvPr/>
          </p:nvSpPr>
          <p:spPr>
            <a:xfrm>
              <a:off x="3282785" y="3933056"/>
              <a:ext cx="2380736" cy="434240"/>
            </a:xfrm>
            <a:prstGeom prst="rect">
              <a:avLst/>
            </a:prstGeom>
            <a:solidFill>
              <a:srgbClr val="C00000">
                <a:alpha val="25098"/>
              </a:srgbClr>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grpSp>
      <p:grpSp>
        <p:nvGrpSpPr>
          <p:cNvPr id="1616" name="Google Shape;1616;p75"/>
          <p:cNvGrpSpPr/>
          <p:nvPr/>
        </p:nvGrpSpPr>
        <p:grpSpPr>
          <a:xfrm>
            <a:off x="1091666" y="3374887"/>
            <a:ext cx="2402629" cy="584775"/>
            <a:chOff x="1057649" y="2988241"/>
            <a:chExt cx="2402629" cy="584775"/>
          </a:xfrm>
        </p:grpSpPr>
        <p:cxnSp>
          <p:nvCxnSpPr>
            <p:cNvPr id="1617" name="Google Shape;1617;p75"/>
            <p:cNvCxnSpPr/>
            <p:nvPr/>
          </p:nvCxnSpPr>
          <p:spPr>
            <a:xfrm rot="10800000">
              <a:off x="2742407" y="3259787"/>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1618" name="Google Shape;1618;p75"/>
            <p:cNvSpPr txBox="1"/>
            <p:nvPr/>
          </p:nvSpPr>
          <p:spPr>
            <a:xfrm>
              <a:off x="1057649" y="2988241"/>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Define sharing parameters</a:t>
              </a:r>
              <a:endParaRPr sz="1800">
                <a:solidFill>
                  <a:schemeClr val="dk1"/>
                </a:solidFill>
                <a:latin typeface="Calibri"/>
                <a:ea typeface="Calibri"/>
                <a:cs typeface="Calibri"/>
                <a:sym typeface="Calibri"/>
              </a:endParaRPr>
            </a:p>
          </p:txBody>
        </p:sp>
      </p:grpSp>
      <p:grpSp>
        <p:nvGrpSpPr>
          <p:cNvPr id="1619" name="Google Shape;1619;p75"/>
          <p:cNvGrpSpPr/>
          <p:nvPr/>
        </p:nvGrpSpPr>
        <p:grpSpPr>
          <a:xfrm>
            <a:off x="5412485" y="3959662"/>
            <a:ext cx="3271049" cy="338554"/>
            <a:chOff x="5460199" y="3544296"/>
            <a:chExt cx="3271049" cy="338554"/>
          </a:xfrm>
        </p:grpSpPr>
        <p:cxnSp>
          <p:nvCxnSpPr>
            <p:cNvPr id="1620" name="Google Shape;1620;p75"/>
            <p:cNvCxnSpPr/>
            <p:nvPr/>
          </p:nvCxnSpPr>
          <p:spPr>
            <a:xfrm>
              <a:off x="5460199" y="3717032"/>
              <a:ext cx="796318" cy="0"/>
            </a:xfrm>
            <a:prstGeom prst="straightConnector1">
              <a:avLst/>
            </a:prstGeom>
            <a:noFill/>
            <a:ln w="9525" cap="flat" cmpd="sng">
              <a:solidFill>
                <a:srgbClr val="C00000"/>
              </a:solidFill>
              <a:prstDash val="solid"/>
              <a:miter lim="800000"/>
              <a:headEnd type="none" w="sm" len="sm"/>
              <a:tailEnd type="triangle" w="med" len="med"/>
            </a:ln>
          </p:spPr>
        </p:cxnSp>
        <p:sp>
          <p:nvSpPr>
            <p:cNvPr id="1621" name="Google Shape;1621;p75"/>
            <p:cNvSpPr txBox="1"/>
            <p:nvPr/>
          </p:nvSpPr>
          <p:spPr>
            <a:xfrm>
              <a:off x="6324314" y="3544296"/>
              <a:ext cx="240693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Delete the layer</a:t>
              </a:r>
              <a:endParaRPr sz="1800">
                <a:solidFill>
                  <a:schemeClr val="dk1"/>
                </a:solidFill>
                <a:latin typeface="Calibri"/>
                <a:ea typeface="Calibri"/>
                <a:cs typeface="Calibri"/>
                <a:sym typeface="Calibri"/>
              </a:endParaRPr>
            </a:p>
          </p:txBody>
        </p:sp>
      </p:grpSp>
      <p:sp>
        <p:nvSpPr>
          <p:cNvPr id="1622" name="Google Shape;1622;p75"/>
          <p:cNvSpPr txBox="1"/>
          <p:nvPr/>
        </p:nvSpPr>
        <p:spPr>
          <a:xfrm>
            <a:off x="5404978" y="1919414"/>
            <a:ext cx="1427889"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Not available for system layers</a:t>
            </a:r>
            <a:endParaRPr sz="1800">
              <a:solidFill>
                <a:schemeClr val="dk1"/>
              </a:solidFill>
              <a:latin typeface="Calibri"/>
              <a:ea typeface="Calibri"/>
              <a:cs typeface="Calibri"/>
              <a:sym typeface="Calibri"/>
            </a:endParaRPr>
          </a:p>
        </p:txBody>
      </p:sp>
      <p:grpSp>
        <p:nvGrpSpPr>
          <p:cNvPr id="1623" name="Google Shape;1623;p75"/>
          <p:cNvGrpSpPr/>
          <p:nvPr/>
        </p:nvGrpSpPr>
        <p:grpSpPr>
          <a:xfrm>
            <a:off x="1088550" y="4410659"/>
            <a:ext cx="2339377" cy="1323439"/>
            <a:chOff x="1057649" y="3578244"/>
            <a:chExt cx="2339377" cy="1323439"/>
          </a:xfrm>
        </p:grpSpPr>
        <p:grpSp>
          <p:nvGrpSpPr>
            <p:cNvPr id="1624" name="Google Shape;1624;p75"/>
            <p:cNvGrpSpPr/>
            <p:nvPr/>
          </p:nvGrpSpPr>
          <p:grpSpPr>
            <a:xfrm>
              <a:off x="1057649" y="3578244"/>
              <a:ext cx="2339377" cy="1323439"/>
              <a:chOff x="1057649" y="3578244"/>
              <a:chExt cx="2339377" cy="1323439"/>
            </a:xfrm>
          </p:grpSpPr>
          <p:cxnSp>
            <p:nvCxnSpPr>
              <p:cNvPr id="1625" name="Google Shape;1625;p75"/>
              <p:cNvCxnSpPr/>
              <p:nvPr/>
            </p:nvCxnSpPr>
            <p:spPr>
              <a:xfrm rot="10800000">
                <a:off x="2696821" y="3870632"/>
                <a:ext cx="700205" cy="0"/>
              </a:xfrm>
              <a:prstGeom prst="straightConnector1">
                <a:avLst/>
              </a:prstGeom>
              <a:noFill/>
              <a:ln w="9525" cap="flat" cmpd="sng">
                <a:solidFill>
                  <a:srgbClr val="C00000"/>
                </a:solidFill>
                <a:prstDash val="solid"/>
                <a:miter lim="800000"/>
                <a:headEnd type="none" w="sm" len="sm"/>
                <a:tailEnd type="triangle" w="med" len="med"/>
              </a:ln>
            </p:spPr>
          </p:cxnSp>
          <p:sp>
            <p:nvSpPr>
              <p:cNvPr id="1626" name="Google Shape;1626;p75"/>
              <p:cNvSpPr txBox="1"/>
              <p:nvPr/>
            </p:nvSpPr>
            <p:spPr>
              <a:xfrm>
                <a:off x="1057649" y="3578244"/>
                <a:ext cx="2014015" cy="13234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Add the layer to the Situation</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The icon      is shown before the name</a:t>
                </a:r>
                <a:endParaRPr sz="1800">
                  <a:solidFill>
                    <a:schemeClr val="dk1"/>
                  </a:solidFill>
                  <a:latin typeface="Calibri"/>
                  <a:ea typeface="Calibri"/>
                  <a:cs typeface="Calibri"/>
                  <a:sym typeface="Calibri"/>
                </a:endParaRPr>
              </a:p>
            </p:txBody>
          </p:sp>
        </p:grpSp>
        <p:pic>
          <p:nvPicPr>
            <p:cNvPr id="1627" name="Google Shape;1627;p75"/>
            <p:cNvPicPr preferRelativeResize="0"/>
            <p:nvPr/>
          </p:nvPicPr>
          <p:blipFill rotWithShape="1">
            <a:blip r:embed="rId8">
              <a:alphaModFix/>
            </a:blip>
            <a:srcRect/>
            <a:stretch/>
          </p:blipFill>
          <p:spPr>
            <a:xfrm>
              <a:off x="2131569" y="4078042"/>
              <a:ext cx="253449" cy="285130"/>
            </a:xfrm>
            <a:prstGeom prst="rect">
              <a:avLst/>
            </a:prstGeom>
            <a:noFill/>
            <a:ln>
              <a:noFill/>
            </a:ln>
          </p:spPr>
        </p:pic>
      </p:grpSp>
      <p:pic>
        <p:nvPicPr>
          <p:cNvPr id="1628" name="Google Shape;1628;p75"/>
          <p:cNvPicPr preferRelativeResize="0"/>
          <p:nvPr/>
        </p:nvPicPr>
        <p:blipFill rotWithShape="1">
          <a:blip r:embed="rId9">
            <a:alphaModFix/>
          </a:blip>
          <a:srcRect/>
          <a:stretch/>
        </p:blipFill>
        <p:spPr>
          <a:xfrm>
            <a:off x="9408368" y="954942"/>
            <a:ext cx="317501" cy="317500"/>
          </a:xfrm>
          <a:prstGeom prst="rect">
            <a:avLst/>
          </a:prstGeom>
          <a:noFill/>
          <a:ln>
            <a:noFill/>
          </a:ln>
        </p:spPr>
      </p:pic>
      <p:pic>
        <p:nvPicPr>
          <p:cNvPr id="1629" name="Google Shape;1629;p75"/>
          <p:cNvPicPr preferRelativeResize="0"/>
          <p:nvPr/>
        </p:nvPicPr>
        <p:blipFill rotWithShape="1">
          <a:blip r:embed="rId9">
            <a:alphaModFix/>
          </a:blip>
          <a:srcRect/>
          <a:stretch/>
        </p:blipFill>
        <p:spPr>
          <a:xfrm>
            <a:off x="3856347" y="599368"/>
            <a:ext cx="410853" cy="45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7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Layers</a:t>
            </a:r>
            <a:br>
              <a:rPr lang="en-GB" sz="4400" b="1"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View layers</a:t>
            </a:r>
            <a:endParaRPr sz="1800" b="1" i="0" u="none" strike="noStrike" cap="none">
              <a:solidFill>
                <a:schemeClr val="dk1"/>
              </a:solidFill>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77"/>
          <p:cNvSpPr txBox="1"/>
          <p:nvPr/>
        </p:nvSpPr>
        <p:spPr>
          <a:xfrm>
            <a:off x="404697" y="1412776"/>
            <a:ext cx="11382606" cy="369331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GB" sz="1600" b="1">
                <a:solidFill>
                  <a:schemeClr val="dk1"/>
                </a:solidFill>
                <a:latin typeface="Calibri"/>
                <a:ea typeface="Calibri"/>
                <a:cs typeface="Calibri"/>
                <a:sym typeface="Calibri"/>
              </a:rPr>
              <a:t>View layers</a:t>
            </a:r>
            <a:r>
              <a:rPr lang="en-GB" sz="1600" i="1">
                <a:solidFill>
                  <a:schemeClr val="dk1"/>
                </a:solidFill>
                <a:latin typeface="Calibri"/>
                <a:ea typeface="Calibri"/>
                <a:cs typeface="Calibri"/>
                <a:sym typeface="Calibri"/>
              </a:rPr>
              <a:t> : Comprises a selection of information available </a:t>
            </a:r>
            <a:r>
              <a:rPr lang="en-GB" sz="1600" b="1" i="1">
                <a:solidFill>
                  <a:schemeClr val="dk1"/>
                </a:solidFill>
                <a:latin typeface="Calibri"/>
                <a:ea typeface="Calibri"/>
                <a:cs typeface="Calibri"/>
                <a:sym typeface="Calibri"/>
              </a:rPr>
              <a:t>(object-point) in any of the different layers </a:t>
            </a:r>
            <a:r>
              <a:rPr lang="en-GB" sz="1600" i="1">
                <a:solidFill>
                  <a:schemeClr val="dk1"/>
                </a:solidFill>
                <a:latin typeface="Calibri"/>
                <a:ea typeface="Calibri"/>
                <a:cs typeface="Calibri"/>
                <a:sym typeface="Calibri"/>
              </a:rPr>
              <a:t>the user has access to, to facilitate its tasks. </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400"/>
              <a:buFont typeface="Arial"/>
              <a:buChar char="•"/>
            </a:pPr>
            <a:r>
              <a:rPr lang="en-GB" sz="1400" b="0" i="1" u="none" strike="noStrike" cap="none">
                <a:solidFill>
                  <a:schemeClr val="dk1"/>
                </a:solidFill>
                <a:latin typeface="Calibri"/>
                <a:ea typeface="Calibri"/>
                <a:cs typeface="Calibri"/>
                <a:sym typeface="Calibri"/>
              </a:rPr>
              <a:t>It is a </a:t>
            </a:r>
            <a:r>
              <a:rPr lang="en-GB" sz="1400" b="1" i="1" u="none" strike="noStrike" cap="none">
                <a:solidFill>
                  <a:schemeClr val="dk1"/>
                </a:solidFill>
                <a:latin typeface="Calibri"/>
                <a:ea typeface="Calibri"/>
                <a:cs typeface="Calibri"/>
                <a:sym typeface="Calibri"/>
              </a:rPr>
              <a:t>one shot selecting objects (points). </a:t>
            </a:r>
            <a:r>
              <a:rPr lang="en-GB" sz="1400" b="0" i="1" u="none" strike="noStrike" cap="none">
                <a:solidFill>
                  <a:schemeClr val="dk1"/>
                </a:solidFill>
                <a:latin typeface="Calibri"/>
                <a:ea typeface="Calibri"/>
                <a:cs typeface="Calibri"/>
                <a:sym typeface="Calibri"/>
              </a:rPr>
              <a:t>This means that new objects in the source layers complying with the selecting criteria </a:t>
            </a:r>
            <a:r>
              <a:rPr lang="en-GB" sz="1400" b="1" i="1" u="none" strike="noStrike" cap="none">
                <a:solidFill>
                  <a:schemeClr val="dk1"/>
                </a:solidFill>
                <a:latin typeface="Calibri"/>
                <a:ea typeface="Calibri"/>
                <a:cs typeface="Calibri"/>
                <a:sym typeface="Calibri"/>
              </a:rPr>
              <a:t>won’t </a:t>
            </a:r>
            <a:r>
              <a:rPr lang="en-GB" sz="1400" b="0" i="1" u="none" strike="noStrike" cap="none">
                <a:solidFill>
                  <a:schemeClr val="dk1"/>
                </a:solidFill>
                <a:latin typeface="Calibri"/>
                <a:ea typeface="Calibri"/>
                <a:cs typeface="Calibri"/>
                <a:sym typeface="Calibri"/>
              </a:rPr>
              <a:t>be considered in the view layer</a:t>
            </a:r>
            <a:endParaRPr sz="1800" b="0" i="0" u="none" strike="noStrike" cap="none">
              <a:solidFill>
                <a:schemeClr val="dk1"/>
              </a:solidFill>
              <a:latin typeface="Calibri"/>
              <a:ea typeface="Calibri"/>
              <a:cs typeface="Calibri"/>
              <a:sym typeface="Calibri"/>
            </a:endParaRPr>
          </a:p>
          <a:p>
            <a:pPr marL="742950" marR="0" lvl="1" indent="-196850" algn="l" rtl="0">
              <a:spcBef>
                <a:spcPts val="0"/>
              </a:spcBef>
              <a:spcAft>
                <a:spcPts val="0"/>
              </a:spcAft>
              <a:buClr>
                <a:schemeClr val="dk1"/>
              </a:buClr>
              <a:buSzPts val="1400"/>
              <a:buFont typeface="Arial"/>
              <a:buNone/>
            </a:pPr>
            <a:endParaRPr sz="1400" b="0" i="1"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400"/>
              <a:buFont typeface="Arial"/>
              <a:buChar char="•"/>
            </a:pPr>
            <a:r>
              <a:rPr lang="en-GB" sz="1400" b="0" i="1" u="none" strike="noStrike" cap="none">
                <a:solidFill>
                  <a:schemeClr val="dk1"/>
                </a:solidFill>
                <a:latin typeface="Calibri"/>
                <a:ea typeface="Calibri"/>
                <a:cs typeface="Calibri"/>
                <a:sym typeface="Calibri"/>
              </a:rPr>
              <a:t>Nonetheless, an existing </a:t>
            </a:r>
            <a:r>
              <a:rPr lang="en-GB" sz="1400" b="1" i="1" u="none" strike="noStrike" cap="none">
                <a:solidFill>
                  <a:schemeClr val="dk1"/>
                </a:solidFill>
                <a:latin typeface="Calibri"/>
                <a:ea typeface="Calibri"/>
                <a:cs typeface="Calibri"/>
                <a:sym typeface="Calibri"/>
              </a:rPr>
              <a:t>object (point) from a layer may always be manually added to a view layer</a:t>
            </a:r>
            <a:endParaRPr sz="1800" b="0" i="0" u="none" strike="noStrike" cap="none">
              <a:solidFill>
                <a:schemeClr val="dk1"/>
              </a:solidFill>
              <a:latin typeface="Calibri"/>
              <a:ea typeface="Calibri"/>
              <a:cs typeface="Calibri"/>
              <a:sym typeface="Calibri"/>
            </a:endParaRPr>
          </a:p>
          <a:p>
            <a:pPr marL="742950" marR="0" lvl="1" indent="-196850" algn="l" rtl="0">
              <a:spcBef>
                <a:spcPts val="0"/>
              </a:spcBef>
              <a:spcAft>
                <a:spcPts val="0"/>
              </a:spcAft>
              <a:buClr>
                <a:schemeClr val="dk1"/>
              </a:buClr>
              <a:buSzPts val="1400"/>
              <a:buFont typeface="Arial"/>
              <a:buNone/>
            </a:pPr>
            <a:endParaRPr sz="1400" b="0" i="1"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400"/>
              <a:buFont typeface="Arial"/>
              <a:buChar char="•"/>
            </a:pPr>
            <a:r>
              <a:rPr lang="en-GB" sz="1400" b="0" i="1" u="none" strike="noStrike" cap="none">
                <a:solidFill>
                  <a:schemeClr val="dk1"/>
                </a:solidFill>
                <a:latin typeface="Calibri"/>
                <a:ea typeface="Calibri"/>
                <a:cs typeface="Calibri"/>
                <a:sym typeface="Calibri"/>
              </a:rPr>
              <a:t>A view layers does not really contain an object </a:t>
            </a:r>
            <a:r>
              <a:rPr lang="en-GB" sz="1400" b="1" i="1" u="none" strike="noStrike" cap="none">
                <a:solidFill>
                  <a:schemeClr val="dk1"/>
                </a:solidFill>
                <a:latin typeface="Calibri"/>
                <a:ea typeface="Calibri"/>
                <a:cs typeface="Calibri"/>
                <a:sym typeface="Calibri"/>
              </a:rPr>
              <a:t>but a “link” to view that object in its original layer</a:t>
            </a:r>
            <a:r>
              <a:rPr lang="en-GB" sz="1400" b="0" i="1" u="none" strike="noStrike" cap="none">
                <a:solidFill>
                  <a:schemeClr val="dk1"/>
                </a:solidFill>
                <a:latin typeface="Calibri"/>
                <a:ea typeface="Calibri"/>
                <a:cs typeface="Calibri"/>
                <a:sym typeface="Calibri"/>
              </a:rPr>
              <a:t>. The object remains attached to its original layer.</a:t>
            </a:r>
            <a:endParaRPr sz="1800" b="0" i="0" u="none" strike="noStrike" cap="none">
              <a:solidFill>
                <a:schemeClr val="dk1"/>
              </a:solidFill>
              <a:latin typeface="Calibri"/>
              <a:ea typeface="Calibri"/>
              <a:cs typeface="Calibri"/>
              <a:sym typeface="Calibri"/>
            </a:endParaRPr>
          </a:p>
          <a:p>
            <a:pPr marL="742950" marR="0" lvl="1" indent="-196850" algn="l" rtl="0">
              <a:spcBef>
                <a:spcPts val="0"/>
              </a:spcBef>
              <a:spcAft>
                <a:spcPts val="0"/>
              </a:spcAft>
              <a:buClr>
                <a:schemeClr val="dk1"/>
              </a:buClr>
              <a:buSzPts val="1400"/>
              <a:buFont typeface="Arial"/>
              <a:buNone/>
            </a:pPr>
            <a:endParaRPr sz="1400" b="0" i="1"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400"/>
              <a:buFont typeface="Arial"/>
              <a:buChar char="•"/>
            </a:pPr>
            <a:r>
              <a:rPr lang="en-GB" sz="1400" b="1" i="1" u="none" strike="noStrike" cap="none">
                <a:solidFill>
                  <a:schemeClr val="dk1"/>
                </a:solidFill>
                <a:latin typeface="Calibri"/>
                <a:ea typeface="Calibri"/>
                <a:cs typeface="Calibri"/>
                <a:sym typeface="Calibri"/>
              </a:rPr>
              <a:t>Data updating</a:t>
            </a:r>
            <a:r>
              <a:rPr lang="en-GB" sz="1400" b="0" i="1" u="none" strike="noStrike" cap="none">
                <a:solidFill>
                  <a:schemeClr val="dk1"/>
                </a:solidFill>
                <a:latin typeface="Calibri"/>
                <a:ea typeface="Calibri"/>
                <a:cs typeface="Calibri"/>
                <a:sym typeface="Calibri"/>
              </a:rPr>
              <a:t>: Accessing the proprieties of an object in a view layer is the same than accessing the data in its original layer </a:t>
            </a:r>
            <a:endParaRPr sz="1800" b="0" i="0" u="none" strike="noStrike" cap="none">
              <a:solidFill>
                <a:schemeClr val="dk1"/>
              </a:solidFill>
              <a:latin typeface="Calibri"/>
              <a:ea typeface="Calibri"/>
              <a:cs typeface="Calibri"/>
              <a:sym typeface="Calibri"/>
            </a:endParaRPr>
          </a:p>
          <a:p>
            <a:pPr marL="742950" marR="0" lvl="1" indent="-196850" algn="l" rtl="0">
              <a:spcBef>
                <a:spcPts val="0"/>
              </a:spcBef>
              <a:spcAft>
                <a:spcPts val="0"/>
              </a:spcAft>
              <a:buClr>
                <a:schemeClr val="dk1"/>
              </a:buClr>
              <a:buSzPts val="1400"/>
              <a:buFont typeface="Arial"/>
              <a:buNone/>
            </a:pPr>
            <a:endParaRPr sz="1400" b="0" i="1"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400"/>
              <a:buFont typeface="Arial"/>
              <a:buChar char="•"/>
            </a:pPr>
            <a:r>
              <a:rPr lang="en-GB" sz="1400" b="0" i="1" u="none" strike="noStrike" cap="none">
                <a:solidFill>
                  <a:schemeClr val="dk1"/>
                </a:solidFill>
                <a:latin typeface="Calibri"/>
                <a:ea typeface="Calibri"/>
                <a:cs typeface="Calibri"/>
                <a:sym typeface="Calibri"/>
              </a:rPr>
              <a:t>If both an object is </a:t>
            </a:r>
            <a:r>
              <a:rPr lang="en-GB" sz="1400" b="1" i="1" u="none" strike="noStrike" cap="none">
                <a:solidFill>
                  <a:schemeClr val="dk1"/>
                </a:solidFill>
                <a:latin typeface="Calibri"/>
                <a:ea typeface="Calibri"/>
                <a:cs typeface="Calibri"/>
                <a:sym typeface="Calibri"/>
              </a:rPr>
              <a:t>removed from its original layer </a:t>
            </a:r>
            <a:r>
              <a:rPr lang="en-GB" sz="1400" b="0" i="1" u="none" strike="noStrike" cap="none">
                <a:solidFill>
                  <a:schemeClr val="dk1"/>
                </a:solidFill>
                <a:latin typeface="Calibri"/>
                <a:ea typeface="Calibri"/>
                <a:cs typeface="Calibri"/>
                <a:sym typeface="Calibri"/>
              </a:rPr>
              <a:t>or the layer becomes disable, that particular object </a:t>
            </a:r>
            <a:r>
              <a:rPr lang="en-GB" sz="1400" b="1" i="1" u="none" strike="noStrike" cap="none">
                <a:solidFill>
                  <a:schemeClr val="dk1"/>
                </a:solidFill>
                <a:latin typeface="Calibri"/>
                <a:ea typeface="Calibri"/>
                <a:cs typeface="Calibri"/>
                <a:sym typeface="Calibri"/>
              </a:rPr>
              <a:t>is removed from the view layer</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1">
              <a:solidFill>
                <a:schemeClr val="dk1"/>
              </a:solidFill>
              <a:latin typeface="Calibri"/>
              <a:ea typeface="Calibri"/>
              <a:cs typeface="Calibri"/>
              <a:sym typeface="Calibri"/>
            </a:endParaRPr>
          </a:p>
        </p:txBody>
      </p:sp>
      <p:sp>
        <p:nvSpPr>
          <p:cNvPr id="1641" name="Google Shape;1641;p77"/>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View Layers</a:t>
            </a:r>
            <a:endParaRPr sz="1600">
              <a:solidFill>
                <a:schemeClr val="dk1"/>
              </a:solidFill>
              <a:latin typeface="Calibri"/>
              <a:ea typeface="Calibri"/>
              <a:cs typeface="Calibri"/>
              <a:sym typeface="Calibri"/>
            </a:endParaRPr>
          </a:p>
        </p:txBody>
      </p:sp>
      <p:sp>
        <p:nvSpPr>
          <p:cNvPr id="1642" name="Google Shape;1642;p77"/>
          <p:cNvSpPr txBox="1"/>
          <p:nvPr/>
        </p:nvSpPr>
        <p:spPr>
          <a:xfrm>
            <a:off x="1343472" y="5178037"/>
            <a:ext cx="10227807"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u="sng">
                <a:solidFill>
                  <a:srgbClr val="C00000"/>
                </a:solidFill>
                <a:latin typeface="Calibri"/>
                <a:ea typeface="Calibri"/>
                <a:cs typeface="Calibri"/>
                <a:sym typeface="Calibri"/>
              </a:rPr>
              <a:t>Reminder:  </a:t>
            </a:r>
            <a:r>
              <a:rPr lang="en-GB" sz="1400" i="1">
                <a:solidFill>
                  <a:srgbClr val="C00000"/>
                </a:solidFill>
                <a:latin typeface="Calibri"/>
                <a:ea typeface="Calibri"/>
                <a:cs typeface="Calibri"/>
                <a:sym typeface="Calibri"/>
              </a:rPr>
              <a:t>Each view:</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Has a set of standard fields, including its name, description, author, date/time of creation, a URL pointing to information available, level and clearance criteria and tag</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A user may create customized fields, as needed</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Has sharing properties, that is, who can do what with the layer</a:t>
            </a:r>
            <a:endParaRPr sz="1800">
              <a:solidFill>
                <a:schemeClr val="dk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pic>
        <p:nvPicPr>
          <p:cNvPr id="1643" name="Google Shape;1643;p77"/>
          <p:cNvPicPr preferRelativeResize="0"/>
          <p:nvPr/>
        </p:nvPicPr>
        <p:blipFill rotWithShape="1">
          <a:blip r:embed="rId3">
            <a:alphaModFix/>
          </a:blip>
          <a:srcRect/>
          <a:stretch/>
        </p:blipFill>
        <p:spPr>
          <a:xfrm>
            <a:off x="1983329" y="656492"/>
            <a:ext cx="406400" cy="457200"/>
          </a:xfrm>
          <a:prstGeom prst="rect">
            <a:avLst/>
          </a:prstGeom>
          <a:noFill/>
          <a:ln>
            <a:noFill/>
          </a:ln>
        </p:spPr>
      </p:pic>
      <p:pic>
        <p:nvPicPr>
          <p:cNvPr id="1644" name="Google Shape;1644;p77" descr="Chart, scatter chart&#10;&#10;Description automatically generated"/>
          <p:cNvPicPr preferRelativeResize="0"/>
          <p:nvPr/>
        </p:nvPicPr>
        <p:blipFill rotWithShape="1">
          <a:blip r:embed="rId4">
            <a:alphaModFix/>
          </a:blip>
          <a:srcRect t="5066" r="84806" b="61866"/>
          <a:stretch/>
        </p:blipFill>
        <p:spPr>
          <a:xfrm>
            <a:off x="213006" y="1507308"/>
            <a:ext cx="404872" cy="4162448"/>
          </a:xfrm>
          <a:prstGeom prst="rect">
            <a:avLst/>
          </a:prstGeom>
          <a:noFill/>
          <a:ln w="9525" cap="flat" cmpd="sng">
            <a:solidFill>
              <a:srgbClr val="222A35"/>
            </a:solidFill>
            <a:prstDash val="solid"/>
            <a:round/>
            <a:headEnd type="none" w="sm" len="sm"/>
            <a:tailEnd type="none" w="sm" len="sm"/>
          </a:ln>
        </p:spPr>
      </p:pic>
      <p:sp>
        <p:nvSpPr>
          <p:cNvPr id="1645" name="Google Shape;1645;p77"/>
          <p:cNvSpPr/>
          <p:nvPr/>
        </p:nvSpPr>
        <p:spPr>
          <a:xfrm>
            <a:off x="133004" y="2772697"/>
            <a:ext cx="581891" cy="55695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4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4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4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4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4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40">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40">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40">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40">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40">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640">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650"/>
        <p:cNvGrpSpPr/>
        <p:nvPr/>
      </p:nvGrpSpPr>
      <p:grpSpPr>
        <a:xfrm>
          <a:off x="0" y="0"/>
          <a:ext cx="0" cy="0"/>
          <a:chOff x="0" y="0"/>
          <a:chExt cx="0" cy="0"/>
        </a:xfrm>
      </p:grpSpPr>
      <p:grpSp>
        <p:nvGrpSpPr>
          <p:cNvPr id="1651" name="Google Shape;1651;p78"/>
          <p:cNvGrpSpPr/>
          <p:nvPr/>
        </p:nvGrpSpPr>
        <p:grpSpPr>
          <a:xfrm>
            <a:off x="436835" y="1208655"/>
            <a:ext cx="6739285" cy="4440690"/>
            <a:chOff x="436835" y="1208655"/>
            <a:chExt cx="6739285" cy="4440690"/>
          </a:xfrm>
        </p:grpSpPr>
        <p:pic>
          <p:nvPicPr>
            <p:cNvPr id="1652" name="Google Shape;1652;p78"/>
            <p:cNvPicPr preferRelativeResize="0"/>
            <p:nvPr/>
          </p:nvPicPr>
          <p:blipFill rotWithShape="1">
            <a:blip r:embed="rId3">
              <a:alphaModFix/>
            </a:blip>
            <a:srcRect/>
            <a:stretch/>
          </p:blipFill>
          <p:spPr>
            <a:xfrm>
              <a:off x="436835" y="1208655"/>
              <a:ext cx="6739285" cy="4440690"/>
            </a:xfrm>
            <a:prstGeom prst="rect">
              <a:avLst/>
            </a:prstGeom>
            <a:noFill/>
            <a:ln>
              <a:noFill/>
            </a:ln>
          </p:spPr>
        </p:pic>
        <p:pic>
          <p:nvPicPr>
            <p:cNvPr id="1653" name="Google Shape;1653;p78"/>
            <p:cNvPicPr preferRelativeResize="0"/>
            <p:nvPr/>
          </p:nvPicPr>
          <p:blipFill rotWithShape="1">
            <a:blip r:embed="rId4">
              <a:alphaModFix/>
            </a:blip>
            <a:srcRect/>
            <a:stretch/>
          </p:blipFill>
          <p:spPr>
            <a:xfrm>
              <a:off x="623392" y="1700808"/>
              <a:ext cx="1585418" cy="1849216"/>
            </a:xfrm>
            <a:prstGeom prst="rect">
              <a:avLst/>
            </a:prstGeom>
            <a:noFill/>
            <a:ln>
              <a:noFill/>
            </a:ln>
          </p:spPr>
        </p:pic>
      </p:grpSp>
      <p:sp>
        <p:nvSpPr>
          <p:cNvPr id="1654" name="Google Shape;1654;p78"/>
          <p:cNvSpPr/>
          <p:nvPr/>
        </p:nvSpPr>
        <p:spPr>
          <a:xfrm>
            <a:off x="428625" y="1988840"/>
            <a:ext cx="170342" cy="144016"/>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55" name="Google Shape;1655;p78"/>
          <p:cNvSpPr/>
          <p:nvPr/>
        </p:nvSpPr>
        <p:spPr>
          <a:xfrm>
            <a:off x="623392" y="1497106"/>
            <a:ext cx="1646303" cy="2052918"/>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56" name="Google Shape;1656;p78"/>
          <p:cNvSpPr/>
          <p:nvPr/>
        </p:nvSpPr>
        <p:spPr>
          <a:xfrm>
            <a:off x="1252457" y="214929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657" name="Google Shape;1657;p78"/>
          <p:cNvSpPr/>
          <p:nvPr/>
        </p:nvSpPr>
        <p:spPr>
          <a:xfrm>
            <a:off x="72855" y="188694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658" name="Google Shape;1658;p78"/>
          <p:cNvSpPr txBox="1"/>
          <p:nvPr/>
        </p:nvSpPr>
        <p:spPr>
          <a:xfrm>
            <a:off x="8299631" y="764704"/>
            <a:ext cx="3892369" cy="1754286"/>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View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View Layers belonging to a center</a:t>
            </a: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659" name="Google Shape;1659;p78"/>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660" name="Google Shape;1660;p78"/>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661" name="Google Shape;1661;p78"/>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View Layer - List, activate and create</a:t>
            </a:r>
            <a:endParaRPr sz="1600">
              <a:solidFill>
                <a:schemeClr val="dk1"/>
              </a:solidFill>
              <a:latin typeface="Calibri"/>
              <a:ea typeface="Calibri"/>
              <a:cs typeface="Calibri"/>
              <a:sym typeface="Calibri"/>
            </a:endParaRPr>
          </a:p>
        </p:txBody>
      </p:sp>
      <p:pic>
        <p:nvPicPr>
          <p:cNvPr id="1662" name="Google Shape;1662;p78"/>
          <p:cNvPicPr preferRelativeResize="0"/>
          <p:nvPr/>
        </p:nvPicPr>
        <p:blipFill rotWithShape="1">
          <a:blip r:embed="rId5">
            <a:alphaModFix/>
          </a:blip>
          <a:srcRect/>
          <a:stretch/>
        </p:blipFill>
        <p:spPr>
          <a:xfrm>
            <a:off x="9425636" y="885092"/>
            <a:ext cx="406400" cy="457200"/>
          </a:xfrm>
          <a:prstGeom prst="rect">
            <a:avLst/>
          </a:prstGeom>
          <a:noFill/>
          <a:ln>
            <a:noFill/>
          </a:ln>
        </p:spPr>
      </p:pic>
      <p:pic>
        <p:nvPicPr>
          <p:cNvPr id="1663" name="Google Shape;1663;p78"/>
          <p:cNvPicPr preferRelativeResize="0"/>
          <p:nvPr/>
        </p:nvPicPr>
        <p:blipFill rotWithShape="1">
          <a:blip r:embed="rId5">
            <a:alphaModFix/>
          </a:blip>
          <a:srcRect/>
          <a:stretch/>
        </p:blipFill>
        <p:spPr>
          <a:xfrm>
            <a:off x="4028883" y="636149"/>
            <a:ext cx="406400" cy="457200"/>
          </a:xfrm>
          <a:prstGeom prst="rect">
            <a:avLst/>
          </a:prstGeom>
          <a:noFill/>
          <a:ln>
            <a:noFill/>
          </a:ln>
        </p:spPr>
      </p:pic>
      <p:pic>
        <p:nvPicPr>
          <p:cNvPr id="15" name="Picture 14">
            <a:extLst>
              <a:ext uri="{FF2B5EF4-FFF2-40B4-BE49-F238E27FC236}">
                <a16:creationId xmlns:a16="http://schemas.microsoft.com/office/drawing/2014/main" id="{03D5E6B4-4DD6-4783-B14B-32DFBAEA68FB}"/>
              </a:ext>
            </a:extLst>
          </p:cNvPr>
          <p:cNvPicPr>
            <a:picLocks noChangeAspect="1"/>
          </p:cNvPicPr>
          <p:nvPr/>
        </p:nvPicPr>
        <p:blipFill>
          <a:blip r:embed="rId6"/>
          <a:stretch>
            <a:fillRect/>
          </a:stretch>
        </p:blipFill>
        <p:spPr>
          <a:xfrm>
            <a:off x="2710354" y="1497106"/>
            <a:ext cx="354579" cy="161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5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5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62"/>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1658"/>
                                        </p:tgtEl>
                                        <p:attrNameLst>
                                          <p:attrName>style.visibility</p:attrName>
                                        </p:attrNameLst>
                                      </p:cBhvr>
                                      <p:to>
                                        <p:strVal val="visible"/>
                                      </p:to>
                                    </p:set>
                                  </p:childTnLst>
                                </p:cTn>
                              </p:par>
                            </p:childTnLst>
                          </p:cTn>
                        </p:par>
                        <p:par>
                          <p:cTn id="15" fill="hold">
                            <p:stCondLst>
                              <p:cond delay="1"/>
                            </p:stCondLst>
                            <p:childTnLst>
                              <p:par>
                                <p:cTn id="16" presetID="1" presetClass="entr" presetSubtype="0" fill="hold" nodeType="afterEffect">
                                  <p:stCondLst>
                                    <p:cond delay="0"/>
                                  </p:stCondLst>
                                  <p:childTnLst>
                                    <p:set>
                                      <p:cBhvr>
                                        <p:cTn id="17" dur="1" fill="hold">
                                          <p:stCondLst>
                                            <p:cond delay="0"/>
                                          </p:stCondLst>
                                        </p:cTn>
                                        <p:tgtEl>
                                          <p:spTgt spid="165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66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668"/>
        <p:cNvGrpSpPr/>
        <p:nvPr/>
      </p:nvGrpSpPr>
      <p:grpSpPr>
        <a:xfrm>
          <a:off x="0" y="0"/>
          <a:ext cx="0" cy="0"/>
          <a:chOff x="0" y="0"/>
          <a:chExt cx="0" cy="0"/>
        </a:xfrm>
      </p:grpSpPr>
      <p:grpSp>
        <p:nvGrpSpPr>
          <p:cNvPr id="1669" name="Google Shape;1669;p79"/>
          <p:cNvGrpSpPr/>
          <p:nvPr/>
        </p:nvGrpSpPr>
        <p:grpSpPr>
          <a:xfrm>
            <a:off x="436835" y="1208655"/>
            <a:ext cx="6739285" cy="4440690"/>
            <a:chOff x="436835" y="1208655"/>
            <a:chExt cx="6739285" cy="4440690"/>
          </a:xfrm>
        </p:grpSpPr>
        <p:pic>
          <p:nvPicPr>
            <p:cNvPr id="1670" name="Google Shape;1670;p79"/>
            <p:cNvPicPr preferRelativeResize="0"/>
            <p:nvPr/>
          </p:nvPicPr>
          <p:blipFill rotWithShape="1">
            <a:blip r:embed="rId3">
              <a:alphaModFix/>
            </a:blip>
            <a:srcRect/>
            <a:stretch/>
          </p:blipFill>
          <p:spPr>
            <a:xfrm>
              <a:off x="436835" y="1208655"/>
              <a:ext cx="6739285" cy="4440690"/>
            </a:xfrm>
            <a:prstGeom prst="rect">
              <a:avLst/>
            </a:prstGeom>
            <a:noFill/>
            <a:ln>
              <a:noFill/>
            </a:ln>
          </p:spPr>
        </p:pic>
        <p:pic>
          <p:nvPicPr>
            <p:cNvPr id="1671" name="Google Shape;1671;p79"/>
            <p:cNvPicPr preferRelativeResize="0"/>
            <p:nvPr/>
          </p:nvPicPr>
          <p:blipFill rotWithShape="1">
            <a:blip r:embed="rId4">
              <a:alphaModFix/>
            </a:blip>
            <a:srcRect/>
            <a:stretch/>
          </p:blipFill>
          <p:spPr>
            <a:xfrm>
              <a:off x="623392" y="1700808"/>
              <a:ext cx="1585418" cy="1849216"/>
            </a:xfrm>
            <a:prstGeom prst="rect">
              <a:avLst/>
            </a:prstGeom>
            <a:noFill/>
            <a:ln>
              <a:noFill/>
            </a:ln>
          </p:spPr>
        </p:pic>
      </p:grpSp>
      <p:sp>
        <p:nvSpPr>
          <p:cNvPr id="1672" name="Google Shape;1672;p79"/>
          <p:cNvSpPr txBox="1"/>
          <p:nvPr/>
        </p:nvSpPr>
        <p:spPr>
          <a:xfrm>
            <a:off x="8299631" y="764704"/>
            <a:ext cx="3892369" cy="446276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View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View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Name</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other layer property</a:t>
            </a:r>
            <a:endParaRPr sz="1800" b="0" i="0" u="none" strike="noStrike" cap="none">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673" name="Google Shape;1673;p79"/>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674" name="Google Shape;1674;p79"/>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675" name="Google Shape;1675;p79"/>
          <p:cNvSpPr/>
          <p:nvPr/>
        </p:nvSpPr>
        <p:spPr>
          <a:xfrm>
            <a:off x="8240973" y="21328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676" name="Google Shape;1676;p79"/>
          <p:cNvSpPr/>
          <p:nvPr/>
        </p:nvSpPr>
        <p:spPr>
          <a:xfrm>
            <a:off x="8245395" y="3672806"/>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677" name="Google Shape;1677;p79"/>
          <p:cNvSpPr/>
          <p:nvPr/>
        </p:nvSpPr>
        <p:spPr>
          <a:xfrm>
            <a:off x="8240973" y="3286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1678" name="Google Shape;1678;p79"/>
          <p:cNvPicPr preferRelativeResize="0"/>
          <p:nvPr/>
        </p:nvPicPr>
        <p:blipFill rotWithShape="1">
          <a:blip r:embed="rId5">
            <a:alphaModFix/>
          </a:blip>
          <a:srcRect/>
          <a:stretch/>
        </p:blipFill>
        <p:spPr>
          <a:xfrm>
            <a:off x="9461512" y="2385586"/>
            <a:ext cx="342900" cy="355600"/>
          </a:xfrm>
          <a:prstGeom prst="rect">
            <a:avLst/>
          </a:prstGeom>
          <a:noFill/>
          <a:ln>
            <a:noFill/>
          </a:ln>
        </p:spPr>
      </p:pic>
      <p:sp>
        <p:nvSpPr>
          <p:cNvPr id="1679" name="Google Shape;1679;p79"/>
          <p:cNvSpPr/>
          <p:nvPr/>
        </p:nvSpPr>
        <p:spPr>
          <a:xfrm>
            <a:off x="623392" y="1766142"/>
            <a:ext cx="1258846" cy="132760"/>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80" name="Google Shape;1680;p79"/>
          <p:cNvSpPr/>
          <p:nvPr/>
        </p:nvSpPr>
        <p:spPr>
          <a:xfrm>
            <a:off x="349418" y="229723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681" name="Google Shape;1681;p79"/>
          <p:cNvSpPr/>
          <p:nvPr/>
        </p:nvSpPr>
        <p:spPr>
          <a:xfrm>
            <a:off x="623422" y="1934894"/>
            <a:ext cx="122296" cy="1522439"/>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82" name="Google Shape;1682;p79"/>
          <p:cNvSpPr/>
          <p:nvPr/>
        </p:nvSpPr>
        <p:spPr>
          <a:xfrm>
            <a:off x="684570" y="136524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683" name="Google Shape;1683;p79"/>
          <p:cNvSpPr/>
          <p:nvPr/>
        </p:nvSpPr>
        <p:spPr>
          <a:xfrm>
            <a:off x="1053063" y="1415182"/>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684" name="Google Shape;1684;p79"/>
          <p:cNvSpPr/>
          <p:nvPr/>
        </p:nvSpPr>
        <p:spPr>
          <a:xfrm>
            <a:off x="1997766" y="1754893"/>
            <a:ext cx="205379" cy="180001"/>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685" name="Google Shape;1685;p79"/>
          <p:cNvSpPr/>
          <p:nvPr/>
        </p:nvSpPr>
        <p:spPr>
          <a:xfrm>
            <a:off x="1882238" y="1401401"/>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686" name="Google Shape;1686;p79"/>
          <p:cNvSpPr/>
          <p:nvPr/>
        </p:nvSpPr>
        <p:spPr>
          <a:xfrm>
            <a:off x="8250436" y="4032846"/>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687" name="Google Shape;1687;p79"/>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View Layer - List, activate and create</a:t>
            </a:r>
            <a:endParaRPr sz="1600">
              <a:solidFill>
                <a:schemeClr val="dk1"/>
              </a:solidFill>
              <a:latin typeface="Calibri"/>
              <a:ea typeface="Calibri"/>
              <a:cs typeface="Calibri"/>
              <a:sym typeface="Calibri"/>
            </a:endParaRPr>
          </a:p>
        </p:txBody>
      </p:sp>
      <p:pic>
        <p:nvPicPr>
          <p:cNvPr id="1688" name="Google Shape;1688;p79"/>
          <p:cNvPicPr preferRelativeResize="0"/>
          <p:nvPr/>
        </p:nvPicPr>
        <p:blipFill rotWithShape="1">
          <a:blip r:embed="rId6">
            <a:alphaModFix/>
          </a:blip>
          <a:srcRect/>
          <a:stretch/>
        </p:blipFill>
        <p:spPr>
          <a:xfrm>
            <a:off x="9425636" y="885092"/>
            <a:ext cx="406400" cy="457200"/>
          </a:xfrm>
          <a:prstGeom prst="rect">
            <a:avLst/>
          </a:prstGeom>
          <a:noFill/>
          <a:ln>
            <a:noFill/>
          </a:ln>
        </p:spPr>
      </p:pic>
      <p:pic>
        <p:nvPicPr>
          <p:cNvPr id="1689" name="Google Shape;1689;p79"/>
          <p:cNvPicPr preferRelativeResize="0"/>
          <p:nvPr/>
        </p:nvPicPr>
        <p:blipFill rotWithShape="1">
          <a:blip r:embed="rId6">
            <a:alphaModFix/>
          </a:blip>
          <a:srcRect/>
          <a:stretch/>
        </p:blipFill>
        <p:spPr>
          <a:xfrm>
            <a:off x="4028883" y="636149"/>
            <a:ext cx="406400" cy="457200"/>
          </a:xfrm>
          <a:prstGeom prst="rect">
            <a:avLst/>
          </a:prstGeom>
          <a:noFill/>
          <a:ln>
            <a:noFill/>
          </a:ln>
        </p:spPr>
      </p:pic>
      <p:pic>
        <p:nvPicPr>
          <p:cNvPr id="24" name="Picture 23">
            <a:extLst>
              <a:ext uri="{FF2B5EF4-FFF2-40B4-BE49-F238E27FC236}">
                <a16:creationId xmlns:a16="http://schemas.microsoft.com/office/drawing/2014/main" id="{994442BA-ECF7-419D-9CD6-4955989B886F}"/>
              </a:ext>
            </a:extLst>
          </p:cNvPr>
          <p:cNvPicPr>
            <a:picLocks noChangeAspect="1"/>
          </p:cNvPicPr>
          <p:nvPr/>
        </p:nvPicPr>
        <p:blipFill>
          <a:blip r:embed="rId7"/>
          <a:stretch>
            <a:fillRect/>
          </a:stretch>
        </p:blipFill>
        <p:spPr>
          <a:xfrm>
            <a:off x="2710354" y="1497106"/>
            <a:ext cx="354579" cy="161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1"/>
                                          </p:stCondLst>
                                        </p:cTn>
                                        <p:tgtEl>
                                          <p:spTgt spid="1680"/>
                                        </p:tgtEl>
                                        <p:attrNameLst>
                                          <p:attrName>style.visibility</p:attrName>
                                        </p:attrNameLst>
                                      </p:cBhvr>
                                      <p:to>
                                        <p:strVal val="hidden"/>
                                      </p:to>
                                    </p:set>
                                  </p:childTnLst>
                                </p:cTn>
                              </p:par>
                            </p:childTnLst>
                          </p:cTn>
                        </p:par>
                        <p:par>
                          <p:cTn id="7" fill="hold">
                            <p:stCondLst>
                              <p:cond delay="1"/>
                            </p:stCondLst>
                            <p:childTnLst>
                              <p:par>
                                <p:cTn id="8" presetID="1" presetClass="entr" presetSubtype="0" fill="hold" nodeType="afterEffect">
                                  <p:stCondLst>
                                    <p:cond delay="0"/>
                                  </p:stCondLst>
                                  <p:childTnLst>
                                    <p:set>
                                      <p:cBhvr>
                                        <p:cTn id="9" dur="1" fill="hold">
                                          <p:stCondLst>
                                            <p:cond delay="0"/>
                                          </p:stCondLst>
                                        </p:cTn>
                                        <p:tgtEl>
                                          <p:spTgt spid="1681"/>
                                        </p:tgtEl>
                                        <p:attrNameLst>
                                          <p:attrName>style.visibility</p:attrName>
                                        </p:attrNameLst>
                                      </p:cBhvr>
                                      <p:to>
                                        <p:strVal val="visible"/>
                                      </p:to>
                                    </p:set>
                                  </p:childTnLst>
                                </p:cTn>
                              </p:par>
                            </p:childTnLst>
                          </p:cTn>
                        </p:par>
                        <p:par>
                          <p:cTn id="10" fill="hold">
                            <p:stCondLst>
                              <p:cond delay="2"/>
                            </p:stCondLst>
                            <p:childTnLst>
                              <p:par>
                                <p:cTn id="11" presetID="1" presetClass="entr" presetSubtype="0" fill="hold" nodeType="afterEffect">
                                  <p:stCondLst>
                                    <p:cond delay="0"/>
                                  </p:stCondLst>
                                  <p:childTnLst>
                                    <p:set>
                                      <p:cBhvr>
                                        <p:cTn id="12" dur="1" fill="hold">
                                          <p:stCondLst>
                                            <p:cond delay="0"/>
                                          </p:stCondLst>
                                        </p:cTn>
                                        <p:tgtEl>
                                          <p:spTgt spid="1675"/>
                                        </p:tgtEl>
                                        <p:attrNameLst>
                                          <p:attrName>style.visibility</p:attrName>
                                        </p:attrNameLst>
                                      </p:cBhvr>
                                      <p:to>
                                        <p:strVal val="visible"/>
                                      </p:to>
                                    </p:set>
                                  </p:childTnLst>
                                </p:cTn>
                              </p:par>
                            </p:childTnLst>
                          </p:cTn>
                        </p:par>
                        <p:par>
                          <p:cTn id="13" fill="hold">
                            <p:stCondLst>
                              <p:cond delay="3"/>
                            </p:stCondLst>
                            <p:childTnLst>
                              <p:par>
                                <p:cTn id="14" presetID="1" presetClass="entr" presetSubtype="0" fill="hold" nodeType="afterEffect">
                                  <p:stCondLst>
                                    <p:cond delay="0"/>
                                  </p:stCondLst>
                                  <p:childTnLst>
                                    <p:set>
                                      <p:cBhvr>
                                        <p:cTn id="15" dur="1" fill="hold">
                                          <p:stCondLst>
                                            <p:cond delay="0"/>
                                          </p:stCondLst>
                                        </p:cTn>
                                        <p:tgtEl>
                                          <p:spTgt spid="167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77"/>
                                        </p:tgtEl>
                                        <p:attrNameLst>
                                          <p:attrName>style.visibility</p:attrName>
                                        </p:attrNameLst>
                                      </p:cBhvr>
                                      <p:to>
                                        <p:strVal val="visible"/>
                                      </p:to>
                                    </p:set>
                                  </p:childTnLst>
                                </p:cTn>
                              </p:par>
                              <p:par>
                                <p:cTn id="20" presetID="1" presetClass="exit" presetSubtype="0" fill="hold" nodeType="withEffect">
                                  <p:stCondLst>
                                    <p:cond delay="0"/>
                                  </p:stCondLst>
                                  <p:childTnLst>
                                    <p:set>
                                      <p:cBhvr>
                                        <p:cTn id="21" dur="1" fill="hold">
                                          <p:stCondLst>
                                            <p:cond delay="1"/>
                                          </p:stCondLst>
                                        </p:cTn>
                                        <p:tgtEl>
                                          <p:spTgt spid="1681"/>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1682"/>
                                        </p:tgtEl>
                                        <p:attrNameLst>
                                          <p:attrName>style.visibility</p:attrName>
                                        </p:attrNameLst>
                                      </p:cBhvr>
                                      <p:to>
                                        <p:strVal val="visible"/>
                                      </p:to>
                                    </p:set>
                                  </p:childTnLst>
                                </p:cTn>
                              </p:par>
                              <p:par>
                                <p:cTn id="24" presetID="1" presetClass="exit" presetSubtype="0" fill="hold" nodeType="withEffect">
                                  <p:stCondLst>
                                    <p:cond delay="0"/>
                                  </p:stCondLst>
                                  <p:childTnLst>
                                    <p:set>
                                      <p:cBhvr>
                                        <p:cTn id="25" dur="1" fill="hold">
                                          <p:stCondLst>
                                            <p:cond delay="1"/>
                                          </p:stCondLst>
                                        </p:cTn>
                                        <p:tgtEl>
                                          <p:spTgt spid="1681"/>
                                        </p:tgtEl>
                                        <p:attrNameLst>
                                          <p:attrName>style.visibility</p:attrName>
                                        </p:attrNameLst>
                                      </p:cBhvr>
                                      <p:to>
                                        <p:strVal val="hidden"/>
                                      </p:to>
                                    </p:set>
                                  </p:childTnLst>
                                </p:cTn>
                              </p:par>
                            </p:childTnLst>
                          </p:cTn>
                        </p:par>
                        <p:par>
                          <p:cTn id="26" fill="hold">
                            <p:stCondLst>
                              <p:cond delay="1"/>
                            </p:stCondLst>
                            <p:childTnLst>
                              <p:par>
                                <p:cTn id="27" presetID="1" presetClass="entr" presetSubtype="0" fill="hold" nodeType="afterEffect">
                                  <p:stCondLst>
                                    <p:cond delay="0"/>
                                  </p:stCondLst>
                                  <p:childTnLst>
                                    <p:set>
                                      <p:cBhvr>
                                        <p:cTn id="28" dur="1" fill="hold">
                                          <p:stCondLst>
                                            <p:cond delay="0"/>
                                          </p:stCondLst>
                                        </p:cTn>
                                        <p:tgtEl>
                                          <p:spTgt spid="1676"/>
                                        </p:tgtEl>
                                        <p:attrNameLst>
                                          <p:attrName>style.visibility</p:attrName>
                                        </p:attrNameLst>
                                      </p:cBhvr>
                                      <p:to>
                                        <p:strVal val="visible"/>
                                      </p:to>
                                    </p:set>
                                  </p:childTnLst>
                                </p:cTn>
                              </p:par>
                            </p:childTnLst>
                          </p:cTn>
                        </p:par>
                        <p:par>
                          <p:cTn id="29" fill="hold">
                            <p:stCondLst>
                              <p:cond delay="2"/>
                            </p:stCondLst>
                            <p:childTnLst>
                              <p:par>
                                <p:cTn id="30" presetID="1" presetClass="entr" presetSubtype="0" fill="hold" nodeType="afterEffect">
                                  <p:stCondLst>
                                    <p:cond delay="0"/>
                                  </p:stCondLst>
                                  <p:childTnLst>
                                    <p:set>
                                      <p:cBhvr>
                                        <p:cTn id="31" dur="1" fill="hold">
                                          <p:stCondLst>
                                            <p:cond delay="0"/>
                                          </p:stCondLst>
                                        </p:cTn>
                                        <p:tgtEl>
                                          <p:spTgt spid="1683"/>
                                        </p:tgtEl>
                                        <p:attrNameLst>
                                          <p:attrName>style.visibility</p:attrName>
                                        </p:attrNameLst>
                                      </p:cBhvr>
                                      <p:to>
                                        <p:strVal val="visible"/>
                                      </p:to>
                                    </p:set>
                                  </p:childTnLst>
                                </p:cTn>
                              </p:par>
                            </p:childTnLst>
                          </p:cTn>
                        </p:par>
                        <p:par>
                          <p:cTn id="32" fill="hold">
                            <p:stCondLst>
                              <p:cond delay="3"/>
                            </p:stCondLst>
                            <p:childTnLst>
                              <p:par>
                                <p:cTn id="33" presetID="1" presetClass="entr" presetSubtype="0" fill="hold" nodeType="afterEffect">
                                  <p:stCondLst>
                                    <p:cond delay="0"/>
                                  </p:stCondLst>
                                  <p:childTnLst>
                                    <p:set>
                                      <p:cBhvr>
                                        <p:cTn id="34" dur="1" fill="hold">
                                          <p:stCondLst>
                                            <p:cond delay="0"/>
                                          </p:stCondLst>
                                        </p:cTn>
                                        <p:tgtEl>
                                          <p:spTgt spid="1679"/>
                                        </p:tgtEl>
                                        <p:attrNameLst>
                                          <p:attrName>style.visibility</p:attrName>
                                        </p:attrNameLst>
                                      </p:cBhvr>
                                      <p:to>
                                        <p:strVal val="visible"/>
                                      </p:to>
                                    </p:set>
                                  </p:childTnLst>
                                </p:cTn>
                              </p:par>
                            </p:childTnLst>
                          </p:cTn>
                        </p:par>
                        <p:par>
                          <p:cTn id="35" fill="hold">
                            <p:stCondLst>
                              <p:cond delay="4"/>
                            </p:stCondLst>
                            <p:childTnLst>
                              <p:par>
                                <p:cTn id="36" presetID="1" presetClass="entr" presetSubtype="0" fill="hold" nodeType="afterEffect">
                                  <p:stCondLst>
                                    <p:cond delay="0"/>
                                  </p:stCondLst>
                                  <p:childTnLst>
                                    <p:set>
                                      <p:cBhvr>
                                        <p:cTn id="37" dur="1" fill="hold">
                                          <p:stCondLst>
                                            <p:cond delay="0"/>
                                          </p:stCondLst>
                                        </p:cTn>
                                        <p:tgtEl>
                                          <p:spTgt spid="1686"/>
                                        </p:tgtEl>
                                        <p:attrNameLst>
                                          <p:attrName>style.visibility</p:attrName>
                                        </p:attrNameLst>
                                      </p:cBhvr>
                                      <p:to>
                                        <p:strVal val="visible"/>
                                      </p:to>
                                    </p:set>
                                  </p:childTnLst>
                                </p:cTn>
                              </p:par>
                            </p:childTnLst>
                          </p:cTn>
                        </p:par>
                        <p:par>
                          <p:cTn id="38" fill="hold">
                            <p:stCondLst>
                              <p:cond delay="5"/>
                            </p:stCondLst>
                            <p:childTnLst>
                              <p:par>
                                <p:cTn id="39" presetID="1" presetClass="entr" presetSubtype="0" fill="hold" nodeType="afterEffect">
                                  <p:stCondLst>
                                    <p:cond delay="0"/>
                                  </p:stCondLst>
                                  <p:childTnLst>
                                    <p:set>
                                      <p:cBhvr>
                                        <p:cTn id="40" dur="1" fill="hold">
                                          <p:stCondLst>
                                            <p:cond delay="0"/>
                                          </p:stCondLst>
                                        </p:cTn>
                                        <p:tgtEl>
                                          <p:spTgt spid="168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6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grpSp>
        <p:nvGrpSpPr>
          <p:cNvPr id="1695" name="Google Shape;1695;p80"/>
          <p:cNvGrpSpPr/>
          <p:nvPr/>
        </p:nvGrpSpPr>
        <p:grpSpPr>
          <a:xfrm>
            <a:off x="436835" y="1208655"/>
            <a:ext cx="6739285" cy="4440690"/>
            <a:chOff x="436835" y="1208655"/>
            <a:chExt cx="6739285" cy="4440690"/>
          </a:xfrm>
        </p:grpSpPr>
        <p:pic>
          <p:nvPicPr>
            <p:cNvPr id="1696" name="Google Shape;1696;p80"/>
            <p:cNvPicPr preferRelativeResize="0"/>
            <p:nvPr/>
          </p:nvPicPr>
          <p:blipFill rotWithShape="1">
            <a:blip r:embed="rId3">
              <a:alphaModFix/>
            </a:blip>
            <a:srcRect/>
            <a:stretch/>
          </p:blipFill>
          <p:spPr>
            <a:xfrm>
              <a:off x="436835" y="1208655"/>
              <a:ext cx="6739285" cy="4440690"/>
            </a:xfrm>
            <a:prstGeom prst="rect">
              <a:avLst/>
            </a:prstGeom>
            <a:noFill/>
            <a:ln>
              <a:noFill/>
            </a:ln>
          </p:spPr>
        </p:pic>
        <p:pic>
          <p:nvPicPr>
            <p:cNvPr id="1697" name="Google Shape;1697;p80"/>
            <p:cNvPicPr preferRelativeResize="0"/>
            <p:nvPr/>
          </p:nvPicPr>
          <p:blipFill rotWithShape="1">
            <a:blip r:embed="rId4">
              <a:alphaModFix/>
            </a:blip>
            <a:srcRect/>
            <a:stretch/>
          </p:blipFill>
          <p:spPr>
            <a:xfrm>
              <a:off x="623392" y="1700808"/>
              <a:ext cx="1585418" cy="1849216"/>
            </a:xfrm>
            <a:prstGeom prst="rect">
              <a:avLst/>
            </a:prstGeom>
            <a:noFill/>
            <a:ln>
              <a:noFill/>
            </a:ln>
          </p:spPr>
        </p:pic>
      </p:grpSp>
      <p:sp>
        <p:nvSpPr>
          <p:cNvPr id="1698" name="Google Shape;1698;p80"/>
          <p:cNvSpPr/>
          <p:nvPr/>
        </p:nvSpPr>
        <p:spPr>
          <a:xfrm>
            <a:off x="1711723" y="122734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pic>
        <p:nvPicPr>
          <p:cNvPr id="1699" name="Google Shape;1699;p80"/>
          <p:cNvPicPr preferRelativeResize="0"/>
          <p:nvPr/>
        </p:nvPicPr>
        <p:blipFill rotWithShape="1">
          <a:blip r:embed="rId5">
            <a:alphaModFix/>
          </a:blip>
          <a:srcRect/>
          <a:stretch/>
        </p:blipFill>
        <p:spPr>
          <a:xfrm>
            <a:off x="3972645" y="2020191"/>
            <a:ext cx="2067252" cy="4457056"/>
          </a:xfrm>
          <a:prstGeom prst="rect">
            <a:avLst/>
          </a:prstGeom>
          <a:noFill/>
          <a:ln w="9525" cap="flat" cmpd="sng">
            <a:solidFill>
              <a:srgbClr val="C00000"/>
            </a:solidFill>
            <a:prstDash val="solid"/>
            <a:round/>
            <a:headEnd type="none" w="sm" len="sm"/>
            <a:tailEnd type="none" w="sm" len="sm"/>
          </a:ln>
        </p:spPr>
      </p:pic>
      <p:sp>
        <p:nvSpPr>
          <p:cNvPr id="1700" name="Google Shape;1700;p80"/>
          <p:cNvSpPr/>
          <p:nvPr/>
        </p:nvSpPr>
        <p:spPr>
          <a:xfrm>
            <a:off x="1991544" y="1426575"/>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1701" name="Google Shape;1701;p80"/>
          <p:cNvCxnSpPr>
            <a:stCxn id="1700" idx="5"/>
          </p:cNvCxnSpPr>
          <p:nvPr/>
        </p:nvCxnSpPr>
        <p:spPr>
          <a:xfrm>
            <a:off x="2150595" y="1697578"/>
            <a:ext cx="1446900" cy="795300"/>
          </a:xfrm>
          <a:prstGeom prst="straightConnector1">
            <a:avLst/>
          </a:prstGeom>
          <a:noFill/>
          <a:ln w="12700" cap="flat" cmpd="sng">
            <a:solidFill>
              <a:srgbClr val="FF0000"/>
            </a:solidFill>
            <a:prstDash val="solid"/>
            <a:miter lim="800000"/>
            <a:headEnd type="none" w="sm" len="sm"/>
            <a:tailEnd type="stealth" w="med" len="med"/>
          </a:ln>
        </p:spPr>
      </p:cxnSp>
      <p:sp>
        <p:nvSpPr>
          <p:cNvPr id="1702" name="Google Shape;1702;p80"/>
          <p:cNvSpPr/>
          <p:nvPr/>
        </p:nvSpPr>
        <p:spPr>
          <a:xfrm>
            <a:off x="3719736" y="2260195"/>
            <a:ext cx="2736304" cy="4049125"/>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03" name="Google Shape;1703;p80"/>
          <p:cNvSpPr/>
          <p:nvPr/>
        </p:nvSpPr>
        <p:spPr>
          <a:xfrm>
            <a:off x="5171449" y="2433053"/>
            <a:ext cx="276479" cy="293592"/>
          </a:xfrm>
          <a:prstGeom prst="leftArrow">
            <a:avLst>
              <a:gd name="adj1" fmla="val 49880"/>
              <a:gd name="adj2" fmla="val 56084"/>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04" name="Google Shape;1704;p80"/>
          <p:cNvSpPr txBox="1"/>
          <p:nvPr/>
        </p:nvSpPr>
        <p:spPr>
          <a:xfrm>
            <a:off x="5491539" y="2411596"/>
            <a:ext cx="1296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GB" sz="1800" i="1">
                <a:solidFill>
                  <a:srgbClr val="C00000"/>
                </a:solidFill>
                <a:latin typeface="Calibri"/>
                <a:ea typeface="Calibri"/>
                <a:cs typeface="Calibri"/>
                <a:sym typeface="Calibri"/>
              </a:rPr>
              <a:t>Mandatory</a:t>
            </a:r>
            <a:endParaRPr sz="1800">
              <a:solidFill>
                <a:schemeClr val="dk1"/>
              </a:solidFill>
              <a:latin typeface="Calibri"/>
              <a:ea typeface="Calibri"/>
              <a:cs typeface="Calibri"/>
              <a:sym typeface="Calibri"/>
            </a:endParaRPr>
          </a:p>
        </p:txBody>
      </p:sp>
      <p:sp>
        <p:nvSpPr>
          <p:cNvPr id="1705" name="Google Shape;1705;p80"/>
          <p:cNvSpPr/>
          <p:nvPr/>
        </p:nvSpPr>
        <p:spPr>
          <a:xfrm>
            <a:off x="4098909" y="1764051"/>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706" name="Google Shape;1706;p80"/>
          <p:cNvSpPr/>
          <p:nvPr/>
        </p:nvSpPr>
        <p:spPr>
          <a:xfrm>
            <a:off x="1583023" y="3593640"/>
            <a:ext cx="2121458"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GB" sz="1800" i="1">
                <a:solidFill>
                  <a:srgbClr val="C00000"/>
                </a:solidFill>
                <a:latin typeface="Calibri"/>
                <a:ea typeface="Calibri"/>
                <a:cs typeface="Calibri"/>
                <a:sym typeface="Calibri"/>
              </a:rPr>
              <a:t>Creating a view requires the layer(s) on which to work the view</a:t>
            </a:r>
            <a:endParaRPr sz="1800" i="1">
              <a:solidFill>
                <a:srgbClr val="C00000"/>
              </a:solidFill>
              <a:latin typeface="Calibri"/>
              <a:ea typeface="Calibri"/>
              <a:cs typeface="Calibri"/>
              <a:sym typeface="Calibri"/>
            </a:endParaRPr>
          </a:p>
        </p:txBody>
      </p:sp>
      <p:sp>
        <p:nvSpPr>
          <p:cNvPr id="1707" name="Google Shape;1707;p80"/>
          <p:cNvSpPr/>
          <p:nvPr/>
        </p:nvSpPr>
        <p:spPr>
          <a:xfrm>
            <a:off x="3592436" y="3924834"/>
            <a:ext cx="314283" cy="360040"/>
          </a:xfrm>
          <a:prstGeom prst="lef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08" name="Google Shape;1708;p80"/>
          <p:cNvSpPr txBox="1"/>
          <p:nvPr/>
        </p:nvSpPr>
        <p:spPr>
          <a:xfrm>
            <a:off x="8299631" y="764704"/>
            <a:ext cx="3892369" cy="8586966"/>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View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View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Add a new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appears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 Fulfill the camps</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Name – </a:t>
            </a:r>
            <a:r>
              <a:rPr lang="en-GB" sz="1400" b="0" i="1" u="none" strike="noStrike" cap="none">
                <a:solidFill>
                  <a:srgbClr val="C00000"/>
                </a:solidFill>
                <a:latin typeface="Calibri"/>
                <a:ea typeface="Calibri"/>
                <a:cs typeface="Calibri"/>
                <a:sym typeface="Calibri"/>
              </a:rPr>
              <a:t>mandatory</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Description</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URL</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Layers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Level</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Sensitivity</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Tags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Custom Fields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Adapt the width of the Layers Map Window</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On the right limit, press the left button of the mouse and change it to the right or left</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Close the Layers Map Window</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709" name="Google Shape;1709;p80"/>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710" name="Google Shape;1710;p80"/>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711" name="Google Shape;1711;p80"/>
          <p:cNvSpPr/>
          <p:nvPr/>
        </p:nvSpPr>
        <p:spPr>
          <a:xfrm>
            <a:off x="8240973" y="21328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712" name="Google Shape;1712;p80"/>
          <p:cNvSpPr/>
          <p:nvPr/>
        </p:nvSpPr>
        <p:spPr>
          <a:xfrm>
            <a:off x="8245395" y="378735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713" name="Google Shape;1713;p80"/>
          <p:cNvSpPr/>
          <p:nvPr/>
        </p:nvSpPr>
        <p:spPr>
          <a:xfrm>
            <a:off x="8240973" y="3286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714" name="Google Shape;1714;p80"/>
          <p:cNvSpPr/>
          <p:nvPr/>
        </p:nvSpPr>
        <p:spPr>
          <a:xfrm>
            <a:off x="8240973" y="446489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pic>
        <p:nvPicPr>
          <p:cNvPr id="1715" name="Google Shape;1715;p80"/>
          <p:cNvPicPr preferRelativeResize="0"/>
          <p:nvPr/>
        </p:nvPicPr>
        <p:blipFill rotWithShape="1">
          <a:blip r:embed="rId6">
            <a:alphaModFix/>
          </a:blip>
          <a:srcRect/>
          <a:stretch/>
        </p:blipFill>
        <p:spPr>
          <a:xfrm>
            <a:off x="9461512" y="2385586"/>
            <a:ext cx="342900" cy="355600"/>
          </a:xfrm>
          <a:prstGeom prst="rect">
            <a:avLst/>
          </a:prstGeom>
          <a:noFill/>
          <a:ln>
            <a:noFill/>
          </a:ln>
        </p:spPr>
      </p:pic>
      <p:sp>
        <p:nvSpPr>
          <p:cNvPr id="1716" name="Google Shape;1716;p80"/>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View Layer - List, activate and create</a:t>
            </a:r>
            <a:endParaRPr sz="1600">
              <a:solidFill>
                <a:schemeClr val="dk1"/>
              </a:solidFill>
              <a:latin typeface="Calibri"/>
              <a:ea typeface="Calibri"/>
              <a:cs typeface="Calibri"/>
              <a:sym typeface="Calibri"/>
            </a:endParaRPr>
          </a:p>
        </p:txBody>
      </p:sp>
      <p:pic>
        <p:nvPicPr>
          <p:cNvPr id="1717" name="Google Shape;1717;p80"/>
          <p:cNvPicPr preferRelativeResize="0"/>
          <p:nvPr/>
        </p:nvPicPr>
        <p:blipFill rotWithShape="1">
          <a:blip r:embed="rId7">
            <a:alphaModFix/>
          </a:blip>
          <a:srcRect/>
          <a:stretch/>
        </p:blipFill>
        <p:spPr>
          <a:xfrm>
            <a:off x="9425636" y="885092"/>
            <a:ext cx="406400" cy="457200"/>
          </a:xfrm>
          <a:prstGeom prst="rect">
            <a:avLst/>
          </a:prstGeom>
          <a:noFill/>
          <a:ln>
            <a:noFill/>
          </a:ln>
        </p:spPr>
      </p:pic>
      <p:pic>
        <p:nvPicPr>
          <p:cNvPr id="1718" name="Google Shape;1718;p80"/>
          <p:cNvPicPr preferRelativeResize="0"/>
          <p:nvPr/>
        </p:nvPicPr>
        <p:blipFill rotWithShape="1">
          <a:blip r:embed="rId7">
            <a:alphaModFix/>
          </a:blip>
          <a:srcRect/>
          <a:stretch/>
        </p:blipFill>
        <p:spPr>
          <a:xfrm>
            <a:off x="4028883" y="636149"/>
            <a:ext cx="406400" cy="457200"/>
          </a:xfrm>
          <a:prstGeom prst="rect">
            <a:avLst/>
          </a:prstGeom>
          <a:noFill/>
          <a:ln>
            <a:noFill/>
          </a:ln>
        </p:spPr>
      </p:pic>
      <p:pic>
        <p:nvPicPr>
          <p:cNvPr id="26" name="Picture 25">
            <a:extLst>
              <a:ext uri="{FF2B5EF4-FFF2-40B4-BE49-F238E27FC236}">
                <a16:creationId xmlns:a16="http://schemas.microsoft.com/office/drawing/2014/main" id="{60E6312A-96EA-4BE2-96D7-808EF6EA4046}"/>
              </a:ext>
            </a:extLst>
          </p:cNvPr>
          <p:cNvPicPr>
            <a:picLocks noChangeAspect="1"/>
          </p:cNvPicPr>
          <p:nvPr/>
        </p:nvPicPr>
        <p:blipFill>
          <a:blip r:embed="rId8"/>
          <a:stretch>
            <a:fillRect/>
          </a:stretch>
        </p:blipFill>
        <p:spPr>
          <a:xfrm>
            <a:off x="2710354" y="1497106"/>
            <a:ext cx="354579" cy="161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9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00"/>
                                        </p:tgtEl>
                                        <p:attrNameLst>
                                          <p:attrName>style.visibility</p:attrName>
                                        </p:attrNameLst>
                                      </p:cBhvr>
                                      <p:to>
                                        <p:strVal val="visible"/>
                                      </p:to>
                                    </p:set>
                                  </p:childTnLst>
                                </p:cTn>
                              </p:par>
                            </p:childTnLst>
                          </p:cTn>
                        </p:par>
                        <p:par>
                          <p:cTn id="11" fill="hold">
                            <p:stCondLst>
                              <p:cond delay="1"/>
                            </p:stCondLst>
                            <p:childTnLst>
                              <p:par>
                                <p:cTn id="12" presetID="1" presetClass="entr" presetSubtype="0" fill="hold" nodeType="afterEffect">
                                  <p:stCondLst>
                                    <p:cond delay="0"/>
                                  </p:stCondLst>
                                  <p:childTnLst>
                                    <p:set>
                                      <p:cBhvr>
                                        <p:cTn id="13" dur="1" fill="hold">
                                          <p:stCondLst>
                                            <p:cond delay="0"/>
                                          </p:stCondLst>
                                        </p:cTn>
                                        <p:tgtEl>
                                          <p:spTgt spid="1699"/>
                                        </p:tgtEl>
                                        <p:attrNameLst>
                                          <p:attrName>style.visibility</p:attrName>
                                        </p:attrNameLst>
                                      </p:cBhvr>
                                      <p:to>
                                        <p:strVal val="visible"/>
                                      </p:to>
                                    </p:set>
                                  </p:childTnLst>
                                </p:cTn>
                              </p:par>
                            </p:childTnLst>
                          </p:cTn>
                        </p:par>
                        <p:par>
                          <p:cTn id="14" fill="hold">
                            <p:stCondLst>
                              <p:cond delay="2"/>
                            </p:stCondLst>
                            <p:childTnLst>
                              <p:par>
                                <p:cTn id="15" presetID="1" presetClass="entr" presetSubtype="0" fill="hold" nodeType="afterEffect">
                                  <p:stCondLst>
                                    <p:cond delay="0"/>
                                  </p:stCondLst>
                                  <p:childTnLst>
                                    <p:set>
                                      <p:cBhvr>
                                        <p:cTn id="16" dur="1" fill="hold">
                                          <p:stCondLst>
                                            <p:cond delay="0"/>
                                          </p:stCondLst>
                                        </p:cTn>
                                        <p:tgtEl>
                                          <p:spTgt spid="170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0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0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03"/>
                                        </p:tgtEl>
                                        <p:attrNameLst>
                                          <p:attrName>style.visibility</p:attrName>
                                        </p:attrNameLst>
                                      </p:cBhvr>
                                      <p:to>
                                        <p:strVal val="visible"/>
                                      </p:to>
                                    </p:set>
                                  </p:childTnLst>
                                </p:cTn>
                              </p:par>
                            </p:childTnLst>
                          </p:cTn>
                        </p:par>
                        <p:par>
                          <p:cTn id="27" fill="hold">
                            <p:stCondLst>
                              <p:cond delay="1"/>
                            </p:stCondLst>
                            <p:childTnLst>
                              <p:par>
                                <p:cTn id="28" presetID="1" presetClass="entr" presetSubtype="0" fill="hold" nodeType="afterEffect">
                                  <p:stCondLst>
                                    <p:cond delay="0"/>
                                  </p:stCondLst>
                                  <p:childTnLst>
                                    <p:set>
                                      <p:cBhvr>
                                        <p:cTn id="29" dur="1" fill="hold">
                                          <p:stCondLst>
                                            <p:cond delay="0"/>
                                          </p:stCondLst>
                                        </p:cTn>
                                        <p:tgtEl>
                                          <p:spTgt spid="1704"/>
                                        </p:tgtEl>
                                        <p:attrNameLst>
                                          <p:attrName>style.visibility</p:attrName>
                                        </p:attrNameLst>
                                      </p:cBhvr>
                                      <p:to>
                                        <p:strVal val="visible"/>
                                      </p:to>
                                    </p:set>
                                  </p:childTnLst>
                                </p:cTn>
                              </p:par>
                            </p:childTnLst>
                          </p:cTn>
                        </p:par>
                        <p:par>
                          <p:cTn id="30" fill="hold">
                            <p:stCondLst>
                              <p:cond delay="2"/>
                            </p:stCondLst>
                            <p:childTnLst>
                              <p:par>
                                <p:cTn id="31" presetID="1" presetClass="entr" presetSubtype="0" fill="hold" nodeType="afterEffect">
                                  <p:stCondLst>
                                    <p:cond delay="0"/>
                                  </p:stCondLst>
                                  <p:childTnLst>
                                    <p:set>
                                      <p:cBhvr>
                                        <p:cTn id="32" dur="1" fill="hold">
                                          <p:stCondLst>
                                            <p:cond delay="0"/>
                                          </p:stCondLst>
                                        </p:cTn>
                                        <p:tgtEl>
                                          <p:spTgt spid="1706"/>
                                        </p:tgtEl>
                                        <p:attrNameLst>
                                          <p:attrName>style.visibility</p:attrName>
                                        </p:attrNameLst>
                                      </p:cBhvr>
                                      <p:to>
                                        <p:strVal val="visible"/>
                                      </p:to>
                                    </p:set>
                                  </p:childTnLst>
                                </p:cTn>
                              </p:par>
                            </p:childTnLst>
                          </p:cTn>
                        </p:par>
                        <p:par>
                          <p:cTn id="33" fill="hold">
                            <p:stCondLst>
                              <p:cond delay="3"/>
                            </p:stCondLst>
                            <p:childTnLst>
                              <p:par>
                                <p:cTn id="34" presetID="1" presetClass="entr" presetSubtype="0" fill="hold" nodeType="afterEffect">
                                  <p:stCondLst>
                                    <p:cond delay="0"/>
                                  </p:stCondLst>
                                  <p:childTnLst>
                                    <p:set>
                                      <p:cBhvr>
                                        <p:cTn id="35" dur="1" fill="hold">
                                          <p:stCondLst>
                                            <p:cond delay="0"/>
                                          </p:stCondLst>
                                        </p:cTn>
                                        <p:tgtEl>
                                          <p:spTgt spid="17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23"/>
        <p:cNvGrpSpPr/>
        <p:nvPr/>
      </p:nvGrpSpPr>
      <p:grpSpPr>
        <a:xfrm>
          <a:off x="0" y="0"/>
          <a:ext cx="0" cy="0"/>
          <a:chOff x="0" y="0"/>
          <a:chExt cx="0" cy="0"/>
        </a:xfrm>
      </p:grpSpPr>
      <p:grpSp>
        <p:nvGrpSpPr>
          <p:cNvPr id="1724" name="Google Shape;1724;p81"/>
          <p:cNvGrpSpPr/>
          <p:nvPr/>
        </p:nvGrpSpPr>
        <p:grpSpPr>
          <a:xfrm>
            <a:off x="436835" y="1208655"/>
            <a:ext cx="6739285" cy="4440690"/>
            <a:chOff x="436835" y="1208655"/>
            <a:chExt cx="6739285" cy="4440690"/>
          </a:xfrm>
        </p:grpSpPr>
        <p:pic>
          <p:nvPicPr>
            <p:cNvPr id="1725" name="Google Shape;1725;p81"/>
            <p:cNvPicPr preferRelativeResize="0"/>
            <p:nvPr/>
          </p:nvPicPr>
          <p:blipFill rotWithShape="1">
            <a:blip r:embed="rId3">
              <a:alphaModFix/>
            </a:blip>
            <a:srcRect/>
            <a:stretch/>
          </p:blipFill>
          <p:spPr>
            <a:xfrm>
              <a:off x="436835" y="1208655"/>
              <a:ext cx="6739285" cy="4440690"/>
            </a:xfrm>
            <a:prstGeom prst="rect">
              <a:avLst/>
            </a:prstGeom>
            <a:noFill/>
            <a:ln>
              <a:noFill/>
            </a:ln>
          </p:spPr>
        </p:pic>
        <p:pic>
          <p:nvPicPr>
            <p:cNvPr id="1726" name="Google Shape;1726;p81"/>
            <p:cNvPicPr preferRelativeResize="0"/>
            <p:nvPr/>
          </p:nvPicPr>
          <p:blipFill rotWithShape="1">
            <a:blip r:embed="rId4">
              <a:alphaModFix/>
            </a:blip>
            <a:srcRect/>
            <a:stretch/>
          </p:blipFill>
          <p:spPr>
            <a:xfrm>
              <a:off x="623392" y="1700808"/>
              <a:ext cx="1585418" cy="1849216"/>
            </a:xfrm>
            <a:prstGeom prst="rect">
              <a:avLst/>
            </a:prstGeom>
            <a:noFill/>
            <a:ln>
              <a:noFill/>
            </a:ln>
          </p:spPr>
        </p:pic>
      </p:grpSp>
      <p:sp>
        <p:nvSpPr>
          <p:cNvPr id="1727" name="Google Shape;1727;p81"/>
          <p:cNvSpPr/>
          <p:nvPr/>
        </p:nvSpPr>
        <p:spPr>
          <a:xfrm>
            <a:off x="1663194" y="116220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pic>
        <p:nvPicPr>
          <p:cNvPr id="1728" name="Google Shape;1728;p81"/>
          <p:cNvPicPr preferRelativeResize="0"/>
          <p:nvPr/>
        </p:nvPicPr>
        <p:blipFill rotWithShape="1">
          <a:blip r:embed="rId5">
            <a:alphaModFix/>
          </a:blip>
          <a:srcRect/>
          <a:stretch/>
        </p:blipFill>
        <p:spPr>
          <a:xfrm>
            <a:off x="3972645" y="2020191"/>
            <a:ext cx="2067252" cy="4457056"/>
          </a:xfrm>
          <a:prstGeom prst="rect">
            <a:avLst/>
          </a:prstGeom>
          <a:noFill/>
          <a:ln w="9525" cap="flat" cmpd="sng">
            <a:solidFill>
              <a:srgbClr val="C00000"/>
            </a:solidFill>
            <a:prstDash val="solid"/>
            <a:round/>
            <a:headEnd type="none" w="sm" len="sm"/>
            <a:tailEnd type="none" w="sm" len="sm"/>
          </a:ln>
        </p:spPr>
      </p:pic>
      <p:sp>
        <p:nvSpPr>
          <p:cNvPr id="1729" name="Google Shape;1729;p81"/>
          <p:cNvSpPr/>
          <p:nvPr/>
        </p:nvSpPr>
        <p:spPr>
          <a:xfrm>
            <a:off x="4740859" y="5929831"/>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730" name="Google Shape;1730;p81"/>
          <p:cNvSpPr/>
          <p:nvPr/>
        </p:nvSpPr>
        <p:spPr>
          <a:xfrm>
            <a:off x="5058359" y="6220075"/>
            <a:ext cx="1135172"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31" name="Google Shape;1731;p81"/>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View Layer - List, activate and create</a:t>
            </a:r>
            <a:endParaRPr sz="1600">
              <a:solidFill>
                <a:schemeClr val="dk1"/>
              </a:solidFill>
              <a:latin typeface="Calibri"/>
              <a:ea typeface="Calibri"/>
              <a:cs typeface="Calibri"/>
              <a:sym typeface="Calibri"/>
            </a:endParaRPr>
          </a:p>
        </p:txBody>
      </p:sp>
      <p:sp>
        <p:nvSpPr>
          <p:cNvPr id="1732" name="Google Shape;1732;p81"/>
          <p:cNvSpPr txBox="1"/>
          <p:nvPr/>
        </p:nvSpPr>
        <p:spPr>
          <a:xfrm>
            <a:off x="8299631" y="764704"/>
            <a:ext cx="3892369" cy="5755422"/>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View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View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Add a new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appears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 Fulfill the camps</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733" name="Google Shape;1733;p81"/>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734" name="Google Shape;1734;p81"/>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735" name="Google Shape;1735;p81"/>
          <p:cNvSpPr/>
          <p:nvPr/>
        </p:nvSpPr>
        <p:spPr>
          <a:xfrm>
            <a:off x="8240973" y="21328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736" name="Google Shape;1736;p81"/>
          <p:cNvSpPr/>
          <p:nvPr/>
        </p:nvSpPr>
        <p:spPr>
          <a:xfrm>
            <a:off x="8245395" y="378735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737" name="Google Shape;1737;p81"/>
          <p:cNvSpPr/>
          <p:nvPr/>
        </p:nvSpPr>
        <p:spPr>
          <a:xfrm>
            <a:off x="8240973" y="3286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738" name="Google Shape;1738;p81"/>
          <p:cNvSpPr/>
          <p:nvPr/>
        </p:nvSpPr>
        <p:spPr>
          <a:xfrm>
            <a:off x="8240973" y="446489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pic>
        <p:nvPicPr>
          <p:cNvPr id="1739" name="Google Shape;1739;p81"/>
          <p:cNvPicPr preferRelativeResize="0"/>
          <p:nvPr/>
        </p:nvPicPr>
        <p:blipFill rotWithShape="1">
          <a:blip r:embed="rId6">
            <a:alphaModFix/>
          </a:blip>
          <a:srcRect/>
          <a:stretch/>
        </p:blipFill>
        <p:spPr>
          <a:xfrm>
            <a:off x="9461512" y="2385586"/>
            <a:ext cx="342900" cy="355600"/>
          </a:xfrm>
          <a:prstGeom prst="rect">
            <a:avLst/>
          </a:prstGeom>
          <a:noFill/>
          <a:ln>
            <a:noFill/>
          </a:ln>
        </p:spPr>
      </p:pic>
      <p:sp>
        <p:nvSpPr>
          <p:cNvPr id="1740" name="Google Shape;1740;p81"/>
          <p:cNvSpPr/>
          <p:nvPr/>
        </p:nvSpPr>
        <p:spPr>
          <a:xfrm>
            <a:off x="8240973" y="4960671"/>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pic>
        <p:nvPicPr>
          <p:cNvPr id="1741" name="Google Shape;1741;p81"/>
          <p:cNvPicPr preferRelativeResize="0"/>
          <p:nvPr/>
        </p:nvPicPr>
        <p:blipFill rotWithShape="1">
          <a:blip r:embed="rId7">
            <a:alphaModFix/>
          </a:blip>
          <a:srcRect/>
          <a:stretch/>
        </p:blipFill>
        <p:spPr>
          <a:xfrm>
            <a:off x="9427654" y="4960671"/>
            <a:ext cx="860521" cy="340513"/>
          </a:xfrm>
          <a:prstGeom prst="rect">
            <a:avLst/>
          </a:prstGeom>
          <a:noFill/>
          <a:ln>
            <a:noFill/>
          </a:ln>
        </p:spPr>
      </p:pic>
      <p:sp>
        <p:nvSpPr>
          <p:cNvPr id="1742" name="Google Shape;1742;p81"/>
          <p:cNvSpPr/>
          <p:nvPr/>
        </p:nvSpPr>
        <p:spPr>
          <a:xfrm>
            <a:off x="1991544" y="1426575"/>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1743" name="Google Shape;1743;p81"/>
          <p:cNvCxnSpPr>
            <a:stCxn id="1742" idx="5"/>
          </p:cNvCxnSpPr>
          <p:nvPr/>
        </p:nvCxnSpPr>
        <p:spPr>
          <a:xfrm>
            <a:off x="2150595" y="1697578"/>
            <a:ext cx="1446900" cy="795300"/>
          </a:xfrm>
          <a:prstGeom prst="straightConnector1">
            <a:avLst/>
          </a:prstGeom>
          <a:noFill/>
          <a:ln w="12700" cap="flat" cmpd="sng">
            <a:solidFill>
              <a:srgbClr val="FF0000"/>
            </a:solidFill>
            <a:prstDash val="solid"/>
            <a:miter lim="800000"/>
            <a:headEnd type="none" w="sm" len="sm"/>
            <a:tailEnd type="stealth" w="med" len="med"/>
          </a:ln>
        </p:spPr>
      </p:cxnSp>
      <p:pic>
        <p:nvPicPr>
          <p:cNvPr id="1744" name="Google Shape;1744;p81"/>
          <p:cNvPicPr preferRelativeResize="0"/>
          <p:nvPr/>
        </p:nvPicPr>
        <p:blipFill rotWithShape="1">
          <a:blip r:embed="rId8">
            <a:alphaModFix/>
          </a:blip>
          <a:srcRect/>
          <a:stretch/>
        </p:blipFill>
        <p:spPr>
          <a:xfrm>
            <a:off x="9425636" y="885092"/>
            <a:ext cx="406400" cy="457200"/>
          </a:xfrm>
          <a:prstGeom prst="rect">
            <a:avLst/>
          </a:prstGeom>
          <a:noFill/>
          <a:ln>
            <a:noFill/>
          </a:ln>
        </p:spPr>
      </p:pic>
      <p:pic>
        <p:nvPicPr>
          <p:cNvPr id="1745" name="Google Shape;1745;p81"/>
          <p:cNvPicPr preferRelativeResize="0"/>
          <p:nvPr/>
        </p:nvPicPr>
        <p:blipFill rotWithShape="1">
          <a:blip r:embed="rId8">
            <a:alphaModFix/>
          </a:blip>
          <a:srcRect/>
          <a:stretch/>
        </p:blipFill>
        <p:spPr>
          <a:xfrm>
            <a:off x="4028883" y="636149"/>
            <a:ext cx="406400" cy="457200"/>
          </a:xfrm>
          <a:prstGeom prst="rect">
            <a:avLst/>
          </a:prstGeom>
          <a:noFill/>
          <a:ln>
            <a:noFill/>
          </a:ln>
        </p:spPr>
      </p:pic>
      <p:pic>
        <p:nvPicPr>
          <p:cNvPr id="24" name="Picture 23">
            <a:extLst>
              <a:ext uri="{FF2B5EF4-FFF2-40B4-BE49-F238E27FC236}">
                <a16:creationId xmlns:a16="http://schemas.microsoft.com/office/drawing/2014/main" id="{16FAD237-C286-4582-AE6D-2C2D773970E3}"/>
              </a:ext>
            </a:extLst>
          </p:cNvPr>
          <p:cNvPicPr>
            <a:picLocks noChangeAspect="1"/>
          </p:cNvPicPr>
          <p:nvPr/>
        </p:nvPicPr>
        <p:blipFill>
          <a:blip r:embed="rId9"/>
          <a:stretch>
            <a:fillRect/>
          </a:stretch>
        </p:blipFill>
        <p:spPr>
          <a:xfrm>
            <a:off x="2710354" y="1497106"/>
            <a:ext cx="354579" cy="161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750"/>
        <p:cNvGrpSpPr/>
        <p:nvPr/>
      </p:nvGrpSpPr>
      <p:grpSpPr>
        <a:xfrm>
          <a:off x="0" y="0"/>
          <a:ext cx="0" cy="0"/>
          <a:chOff x="0" y="0"/>
          <a:chExt cx="0" cy="0"/>
        </a:xfrm>
      </p:grpSpPr>
      <p:grpSp>
        <p:nvGrpSpPr>
          <p:cNvPr id="1751" name="Google Shape;1751;p82"/>
          <p:cNvGrpSpPr/>
          <p:nvPr/>
        </p:nvGrpSpPr>
        <p:grpSpPr>
          <a:xfrm>
            <a:off x="436835" y="1208655"/>
            <a:ext cx="6739285" cy="4440690"/>
            <a:chOff x="436835" y="1208655"/>
            <a:chExt cx="6739285" cy="4440690"/>
          </a:xfrm>
        </p:grpSpPr>
        <p:pic>
          <p:nvPicPr>
            <p:cNvPr id="1752" name="Google Shape;1752;p82"/>
            <p:cNvPicPr preferRelativeResize="0"/>
            <p:nvPr/>
          </p:nvPicPr>
          <p:blipFill rotWithShape="1">
            <a:blip r:embed="rId3">
              <a:alphaModFix/>
            </a:blip>
            <a:srcRect/>
            <a:stretch/>
          </p:blipFill>
          <p:spPr>
            <a:xfrm>
              <a:off x="436835" y="1208655"/>
              <a:ext cx="6739285" cy="4440690"/>
            </a:xfrm>
            <a:prstGeom prst="rect">
              <a:avLst/>
            </a:prstGeom>
            <a:noFill/>
            <a:ln>
              <a:noFill/>
            </a:ln>
          </p:spPr>
        </p:pic>
        <p:pic>
          <p:nvPicPr>
            <p:cNvPr id="1753" name="Google Shape;1753;p82"/>
            <p:cNvPicPr preferRelativeResize="0"/>
            <p:nvPr/>
          </p:nvPicPr>
          <p:blipFill rotWithShape="1">
            <a:blip r:embed="rId4">
              <a:alphaModFix/>
            </a:blip>
            <a:srcRect/>
            <a:stretch/>
          </p:blipFill>
          <p:spPr>
            <a:xfrm>
              <a:off x="623392" y="1700808"/>
              <a:ext cx="1585418" cy="1849216"/>
            </a:xfrm>
            <a:prstGeom prst="rect">
              <a:avLst/>
            </a:prstGeom>
            <a:noFill/>
            <a:ln>
              <a:noFill/>
            </a:ln>
          </p:spPr>
        </p:pic>
      </p:grpSp>
      <p:sp>
        <p:nvSpPr>
          <p:cNvPr id="1754" name="Google Shape;1754;p82"/>
          <p:cNvSpPr txBox="1"/>
          <p:nvPr/>
        </p:nvSpPr>
        <p:spPr>
          <a:xfrm>
            <a:off x="8299631" y="764704"/>
            <a:ext cx="3892369" cy="433965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View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View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Add a new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appears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 Close the Layers Map Window</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755" name="Google Shape;1755;p82"/>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756" name="Google Shape;1756;p82"/>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757" name="Google Shape;1757;p82"/>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View Layer - List, activate and create</a:t>
            </a:r>
            <a:endParaRPr sz="1600">
              <a:solidFill>
                <a:schemeClr val="dk1"/>
              </a:solidFill>
              <a:latin typeface="Calibri"/>
              <a:ea typeface="Calibri"/>
              <a:cs typeface="Calibri"/>
              <a:sym typeface="Calibri"/>
            </a:endParaRPr>
          </a:p>
        </p:txBody>
      </p:sp>
      <p:pic>
        <p:nvPicPr>
          <p:cNvPr id="1758" name="Google Shape;1758;p82"/>
          <p:cNvPicPr preferRelativeResize="0"/>
          <p:nvPr/>
        </p:nvPicPr>
        <p:blipFill rotWithShape="1">
          <a:blip r:embed="rId5">
            <a:alphaModFix/>
          </a:blip>
          <a:srcRect/>
          <a:stretch/>
        </p:blipFill>
        <p:spPr>
          <a:xfrm>
            <a:off x="11280576" y="4563440"/>
            <a:ext cx="241300" cy="177800"/>
          </a:xfrm>
          <a:prstGeom prst="rect">
            <a:avLst/>
          </a:prstGeom>
          <a:noFill/>
          <a:ln>
            <a:noFill/>
          </a:ln>
        </p:spPr>
      </p:pic>
      <p:sp>
        <p:nvSpPr>
          <p:cNvPr id="1759" name="Google Shape;1759;p82"/>
          <p:cNvSpPr/>
          <p:nvPr/>
        </p:nvSpPr>
        <p:spPr>
          <a:xfrm>
            <a:off x="2074039" y="1414545"/>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60" name="Google Shape;1760;p82"/>
          <p:cNvSpPr/>
          <p:nvPr/>
        </p:nvSpPr>
        <p:spPr>
          <a:xfrm>
            <a:off x="2167209" y="112474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1761" name="Google Shape;1761;p82"/>
          <p:cNvPicPr preferRelativeResize="0"/>
          <p:nvPr/>
        </p:nvPicPr>
        <p:blipFill rotWithShape="1">
          <a:blip r:embed="rId6">
            <a:alphaModFix/>
          </a:blip>
          <a:srcRect/>
          <a:stretch/>
        </p:blipFill>
        <p:spPr>
          <a:xfrm>
            <a:off x="1991544" y="1721451"/>
            <a:ext cx="381000" cy="165100"/>
          </a:xfrm>
          <a:prstGeom prst="rect">
            <a:avLst/>
          </a:prstGeom>
          <a:noFill/>
          <a:ln>
            <a:noFill/>
          </a:ln>
        </p:spPr>
      </p:pic>
      <p:pic>
        <p:nvPicPr>
          <p:cNvPr id="1762" name="Google Shape;1762;p82"/>
          <p:cNvPicPr preferRelativeResize="0"/>
          <p:nvPr/>
        </p:nvPicPr>
        <p:blipFill rotWithShape="1">
          <a:blip r:embed="rId7">
            <a:alphaModFix/>
          </a:blip>
          <a:srcRect/>
          <a:stretch/>
        </p:blipFill>
        <p:spPr>
          <a:xfrm>
            <a:off x="9425636" y="885092"/>
            <a:ext cx="406400" cy="457200"/>
          </a:xfrm>
          <a:prstGeom prst="rect">
            <a:avLst/>
          </a:prstGeom>
          <a:noFill/>
          <a:ln>
            <a:noFill/>
          </a:ln>
        </p:spPr>
      </p:pic>
      <p:sp>
        <p:nvSpPr>
          <p:cNvPr id="1763" name="Google Shape;1763;p82"/>
          <p:cNvSpPr/>
          <p:nvPr/>
        </p:nvSpPr>
        <p:spPr>
          <a:xfrm>
            <a:off x="8240973" y="21328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764" name="Google Shape;1764;p82"/>
          <p:cNvSpPr/>
          <p:nvPr/>
        </p:nvSpPr>
        <p:spPr>
          <a:xfrm>
            <a:off x="8245395" y="378735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765" name="Google Shape;1765;p82"/>
          <p:cNvSpPr/>
          <p:nvPr/>
        </p:nvSpPr>
        <p:spPr>
          <a:xfrm>
            <a:off x="8240973" y="3286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1766" name="Google Shape;1766;p82"/>
          <p:cNvPicPr preferRelativeResize="0"/>
          <p:nvPr/>
        </p:nvPicPr>
        <p:blipFill rotWithShape="1">
          <a:blip r:embed="rId8">
            <a:alphaModFix/>
          </a:blip>
          <a:srcRect/>
          <a:stretch/>
        </p:blipFill>
        <p:spPr>
          <a:xfrm>
            <a:off x="9461512" y="2385586"/>
            <a:ext cx="342900" cy="355600"/>
          </a:xfrm>
          <a:prstGeom prst="rect">
            <a:avLst/>
          </a:prstGeom>
          <a:noFill/>
          <a:ln>
            <a:noFill/>
          </a:ln>
        </p:spPr>
      </p:pic>
      <p:sp>
        <p:nvSpPr>
          <p:cNvPr id="1767" name="Google Shape;1767;p82"/>
          <p:cNvSpPr/>
          <p:nvPr/>
        </p:nvSpPr>
        <p:spPr>
          <a:xfrm>
            <a:off x="8240973" y="447902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1768" name="Google Shape;1768;p82"/>
          <p:cNvPicPr preferRelativeResize="0"/>
          <p:nvPr/>
        </p:nvPicPr>
        <p:blipFill rotWithShape="1">
          <a:blip r:embed="rId7">
            <a:alphaModFix/>
          </a:blip>
          <a:srcRect/>
          <a:stretch/>
        </p:blipFill>
        <p:spPr>
          <a:xfrm>
            <a:off x="4028883" y="636149"/>
            <a:ext cx="406400" cy="457200"/>
          </a:xfrm>
          <a:prstGeom prst="rect">
            <a:avLst/>
          </a:prstGeom>
          <a:noFill/>
          <a:ln>
            <a:noFill/>
          </a:ln>
        </p:spPr>
      </p:pic>
      <p:pic>
        <p:nvPicPr>
          <p:cNvPr id="20" name="Picture 19">
            <a:extLst>
              <a:ext uri="{FF2B5EF4-FFF2-40B4-BE49-F238E27FC236}">
                <a16:creationId xmlns:a16="http://schemas.microsoft.com/office/drawing/2014/main" id="{2860BEA3-27A5-4F0F-B635-696183800475}"/>
              </a:ext>
            </a:extLst>
          </p:cNvPr>
          <p:cNvPicPr>
            <a:picLocks noChangeAspect="1"/>
          </p:cNvPicPr>
          <p:nvPr/>
        </p:nvPicPr>
        <p:blipFill>
          <a:blip r:embed="rId9"/>
          <a:stretch>
            <a:fillRect/>
          </a:stretch>
        </p:blipFill>
        <p:spPr>
          <a:xfrm>
            <a:off x="2710354" y="1497106"/>
            <a:ext cx="354579" cy="161435"/>
          </a:xfrm>
          <a:prstGeom prst="rect">
            <a:avLst/>
          </a:prstGeom>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773"/>
        <p:cNvGrpSpPr/>
        <p:nvPr/>
      </p:nvGrpSpPr>
      <p:grpSpPr>
        <a:xfrm>
          <a:off x="0" y="0"/>
          <a:ext cx="0" cy="0"/>
          <a:chOff x="0" y="0"/>
          <a:chExt cx="0" cy="0"/>
        </a:xfrm>
      </p:grpSpPr>
      <p:grpSp>
        <p:nvGrpSpPr>
          <p:cNvPr id="1774" name="Google Shape;1774;p83"/>
          <p:cNvGrpSpPr/>
          <p:nvPr/>
        </p:nvGrpSpPr>
        <p:grpSpPr>
          <a:xfrm>
            <a:off x="287245" y="1315676"/>
            <a:ext cx="6987109" cy="4093428"/>
            <a:chOff x="287245" y="1315676"/>
            <a:chExt cx="6987109" cy="4093428"/>
          </a:xfrm>
        </p:grpSpPr>
        <p:pic>
          <p:nvPicPr>
            <p:cNvPr id="1775" name="Google Shape;1775;p83" descr="Map&#10;&#10;Description automatically generated"/>
            <p:cNvPicPr preferRelativeResize="0"/>
            <p:nvPr/>
          </p:nvPicPr>
          <p:blipFill rotWithShape="1">
            <a:blip r:embed="rId3">
              <a:alphaModFix/>
            </a:blip>
            <a:srcRect/>
            <a:stretch/>
          </p:blipFill>
          <p:spPr>
            <a:xfrm>
              <a:off x="287245" y="1315676"/>
              <a:ext cx="6987109" cy="4093428"/>
            </a:xfrm>
            <a:prstGeom prst="rect">
              <a:avLst/>
            </a:prstGeom>
            <a:noFill/>
            <a:ln>
              <a:noFill/>
            </a:ln>
          </p:spPr>
        </p:pic>
        <p:pic>
          <p:nvPicPr>
            <p:cNvPr id="1776" name="Google Shape;1776;p83"/>
            <p:cNvPicPr preferRelativeResize="0"/>
            <p:nvPr/>
          </p:nvPicPr>
          <p:blipFill rotWithShape="1">
            <a:blip r:embed="rId4">
              <a:alphaModFix/>
            </a:blip>
            <a:srcRect/>
            <a:stretch/>
          </p:blipFill>
          <p:spPr>
            <a:xfrm>
              <a:off x="499853" y="1754606"/>
              <a:ext cx="568438" cy="1732002"/>
            </a:xfrm>
            <a:prstGeom prst="rect">
              <a:avLst/>
            </a:prstGeom>
            <a:noFill/>
            <a:ln>
              <a:noFill/>
            </a:ln>
          </p:spPr>
        </p:pic>
      </p:grpSp>
      <p:pic>
        <p:nvPicPr>
          <p:cNvPr id="3" name="Picture 2">
            <a:extLst>
              <a:ext uri="{FF2B5EF4-FFF2-40B4-BE49-F238E27FC236}">
                <a16:creationId xmlns:a16="http://schemas.microsoft.com/office/drawing/2014/main" id="{9DFD78B6-FC27-4427-8480-61D75BF4ADCD}"/>
              </a:ext>
            </a:extLst>
          </p:cNvPr>
          <p:cNvPicPr>
            <a:picLocks noChangeAspect="1"/>
          </p:cNvPicPr>
          <p:nvPr/>
        </p:nvPicPr>
        <p:blipFill>
          <a:blip r:embed="rId5"/>
          <a:stretch>
            <a:fillRect/>
          </a:stretch>
        </p:blipFill>
        <p:spPr>
          <a:xfrm>
            <a:off x="2180245" y="2390812"/>
            <a:ext cx="3362572" cy="1147364"/>
          </a:xfrm>
          <a:prstGeom prst="rect">
            <a:avLst/>
          </a:prstGeom>
        </p:spPr>
      </p:pic>
      <p:sp>
        <p:nvSpPr>
          <p:cNvPr id="1777" name="Google Shape;1777;p83"/>
          <p:cNvSpPr txBox="1"/>
          <p:nvPr/>
        </p:nvSpPr>
        <p:spPr>
          <a:xfrm>
            <a:off x="8299631" y="764704"/>
            <a:ext cx="3892369" cy="2246769"/>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Search Object box</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Fulfil the fields </a:t>
            </a:r>
            <a:r>
              <a:rPr lang="en-GB" sz="1600" b="1">
                <a:solidFill>
                  <a:schemeClr val="dk1"/>
                </a:solidFill>
                <a:latin typeface="Calibri"/>
                <a:ea typeface="Calibri"/>
                <a:cs typeface="Calibri"/>
                <a:sym typeface="Calibri"/>
              </a:rPr>
              <a:t>Property</a:t>
            </a:r>
            <a:r>
              <a:rPr lang="en-GB" sz="1600">
                <a:solidFill>
                  <a:schemeClr val="dk1"/>
                </a:solidFill>
                <a:latin typeface="Calibri"/>
                <a:ea typeface="Calibri"/>
                <a:cs typeface="Calibri"/>
                <a:sym typeface="Calibri"/>
              </a:rPr>
              <a:t> and </a:t>
            </a:r>
            <a:r>
              <a:rPr lang="en-GB" sz="1600" b="1">
                <a:solidFill>
                  <a:schemeClr val="dk1"/>
                </a:solidFill>
                <a:latin typeface="Calibri"/>
                <a:ea typeface="Calibri"/>
                <a:cs typeface="Calibri"/>
                <a:sym typeface="Calibri"/>
              </a:rPr>
              <a:t>Value</a:t>
            </a:r>
            <a:endParaRPr sz="18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778" name="Google Shape;1778;p83"/>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779" name="Google Shape;1779;p83"/>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780" name="Google Shape;1780;p83"/>
          <p:cNvSpPr/>
          <p:nvPr/>
        </p:nvSpPr>
        <p:spPr>
          <a:xfrm>
            <a:off x="8240973" y="220486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781" name="Google Shape;1781;p83"/>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View Layer  - Create a view layer from the map</a:t>
            </a:r>
            <a:endParaRPr sz="1600">
              <a:solidFill>
                <a:schemeClr val="dk1"/>
              </a:solidFill>
              <a:latin typeface="Calibri"/>
              <a:ea typeface="Calibri"/>
              <a:cs typeface="Calibri"/>
              <a:sym typeface="Calibri"/>
            </a:endParaRPr>
          </a:p>
        </p:txBody>
      </p:sp>
      <p:pic>
        <p:nvPicPr>
          <p:cNvPr id="1783" name="Google Shape;1783;p83"/>
          <p:cNvPicPr preferRelativeResize="0"/>
          <p:nvPr/>
        </p:nvPicPr>
        <p:blipFill rotWithShape="1">
          <a:blip r:embed="rId6">
            <a:alphaModFix/>
          </a:blip>
          <a:srcRect/>
          <a:stretch/>
        </p:blipFill>
        <p:spPr>
          <a:xfrm>
            <a:off x="9424505" y="951692"/>
            <a:ext cx="324000" cy="324000"/>
          </a:xfrm>
          <a:prstGeom prst="ellipse">
            <a:avLst/>
          </a:prstGeom>
          <a:noFill/>
          <a:ln>
            <a:noFill/>
          </a:ln>
          <a:effectLst>
            <a:outerShdw dist="35921" sx="1000" sy="1000" algn="ctr" rotWithShape="0">
              <a:schemeClr val="lt2"/>
            </a:outerShdw>
          </a:effectLst>
        </p:spPr>
      </p:pic>
      <p:sp>
        <p:nvSpPr>
          <p:cNvPr id="1784" name="Google Shape;1784;p83"/>
          <p:cNvSpPr/>
          <p:nvPr/>
        </p:nvSpPr>
        <p:spPr>
          <a:xfrm>
            <a:off x="1343472" y="115692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cxnSp>
        <p:nvCxnSpPr>
          <p:cNvPr id="1786" name="Google Shape;1786;p83"/>
          <p:cNvCxnSpPr>
            <a:cxnSpLocks/>
          </p:cNvCxnSpPr>
          <p:nvPr/>
        </p:nvCxnSpPr>
        <p:spPr>
          <a:xfrm>
            <a:off x="1991411" y="1793338"/>
            <a:ext cx="334867" cy="252361"/>
          </a:xfrm>
          <a:prstGeom prst="straightConnector1">
            <a:avLst/>
          </a:prstGeom>
          <a:noFill/>
          <a:ln w="9525" cap="flat" cmpd="sng">
            <a:solidFill>
              <a:srgbClr val="C00000"/>
            </a:solidFill>
            <a:prstDash val="solid"/>
            <a:miter lim="800000"/>
            <a:headEnd type="none" w="sm" len="sm"/>
            <a:tailEnd type="triangle" w="med" len="med"/>
          </a:ln>
        </p:spPr>
      </p:cxnSp>
      <p:sp>
        <p:nvSpPr>
          <p:cNvPr id="1787" name="Google Shape;1787;p83"/>
          <p:cNvSpPr/>
          <p:nvPr/>
        </p:nvSpPr>
        <p:spPr>
          <a:xfrm>
            <a:off x="2135560" y="2825164"/>
            <a:ext cx="3312368" cy="387812"/>
          </a:xfrm>
          <a:prstGeom prst="rect">
            <a:avLst/>
          </a:prstGeom>
          <a:solidFill>
            <a:srgbClr val="C00000">
              <a:alpha val="18431"/>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788" name="Google Shape;1788;p83"/>
          <p:cNvSpPr/>
          <p:nvPr/>
        </p:nvSpPr>
        <p:spPr>
          <a:xfrm>
            <a:off x="1913381" y="261670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789" name="Google Shape;1789;p83"/>
          <p:cNvSpPr/>
          <p:nvPr/>
        </p:nvSpPr>
        <p:spPr>
          <a:xfrm>
            <a:off x="4079776" y="330822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790" name="Google Shape;1790;p83"/>
          <p:cNvSpPr/>
          <p:nvPr/>
        </p:nvSpPr>
        <p:spPr>
          <a:xfrm>
            <a:off x="4664318" y="3220676"/>
            <a:ext cx="1135172"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791" name="Google Shape;1791;p83"/>
          <p:cNvPicPr preferRelativeResize="0"/>
          <p:nvPr/>
        </p:nvPicPr>
        <p:blipFill rotWithShape="1">
          <a:blip r:embed="rId7">
            <a:alphaModFix/>
          </a:blip>
          <a:srcRect/>
          <a:stretch/>
        </p:blipFill>
        <p:spPr>
          <a:xfrm>
            <a:off x="9374151" y="2120811"/>
            <a:ext cx="860521" cy="340513"/>
          </a:xfrm>
          <a:prstGeom prst="rect">
            <a:avLst/>
          </a:prstGeom>
          <a:noFill/>
          <a:ln>
            <a:noFill/>
          </a:ln>
        </p:spPr>
      </p:pic>
      <p:pic>
        <p:nvPicPr>
          <p:cNvPr id="1792" name="Google Shape;1792;p83"/>
          <p:cNvPicPr preferRelativeResize="0"/>
          <p:nvPr/>
        </p:nvPicPr>
        <p:blipFill rotWithShape="1">
          <a:blip r:embed="rId8">
            <a:alphaModFix/>
          </a:blip>
          <a:srcRect/>
          <a:stretch/>
        </p:blipFill>
        <p:spPr>
          <a:xfrm>
            <a:off x="4826741" y="636149"/>
            <a:ext cx="406400" cy="457200"/>
          </a:xfrm>
          <a:prstGeom prst="rect">
            <a:avLst/>
          </a:prstGeom>
          <a:noFill/>
          <a:ln>
            <a:noFill/>
          </a:ln>
        </p:spPr>
      </p:pic>
      <p:pic>
        <p:nvPicPr>
          <p:cNvPr id="23" name="Picture 22">
            <a:extLst>
              <a:ext uri="{FF2B5EF4-FFF2-40B4-BE49-F238E27FC236}">
                <a16:creationId xmlns:a16="http://schemas.microsoft.com/office/drawing/2014/main" id="{B681FA58-07C5-4652-BD2E-03F333F272BE}"/>
              </a:ext>
            </a:extLst>
          </p:cNvPr>
          <p:cNvPicPr>
            <a:picLocks noChangeAspect="1"/>
          </p:cNvPicPr>
          <p:nvPr/>
        </p:nvPicPr>
        <p:blipFill>
          <a:blip r:embed="rId9"/>
          <a:stretch>
            <a:fillRect/>
          </a:stretch>
        </p:blipFill>
        <p:spPr>
          <a:xfrm>
            <a:off x="1580929" y="1577823"/>
            <a:ext cx="354579" cy="161435"/>
          </a:xfrm>
          <a:prstGeom prst="rect">
            <a:avLst/>
          </a:prstGeom>
        </p:spPr>
      </p:pic>
      <p:sp>
        <p:nvSpPr>
          <p:cNvPr id="1785" name="Google Shape;1785;p83"/>
          <p:cNvSpPr/>
          <p:nvPr/>
        </p:nvSpPr>
        <p:spPr>
          <a:xfrm>
            <a:off x="1780297" y="1484784"/>
            <a:ext cx="144016" cy="313757"/>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8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8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7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8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8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8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8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9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pic>
        <p:nvPicPr>
          <p:cNvPr id="7" name="Picture 6">
            <a:extLst>
              <a:ext uri="{FF2B5EF4-FFF2-40B4-BE49-F238E27FC236}">
                <a16:creationId xmlns:a16="http://schemas.microsoft.com/office/drawing/2014/main" id="{761B867D-0B75-4768-91A1-D6970900AE9C}"/>
              </a:ext>
            </a:extLst>
          </p:cNvPr>
          <p:cNvPicPr>
            <a:picLocks noChangeAspect="1"/>
          </p:cNvPicPr>
          <p:nvPr/>
        </p:nvPicPr>
        <p:blipFill>
          <a:blip r:embed="rId3"/>
          <a:stretch>
            <a:fillRect/>
          </a:stretch>
        </p:blipFill>
        <p:spPr>
          <a:xfrm>
            <a:off x="287245" y="1330201"/>
            <a:ext cx="6974533" cy="3952569"/>
          </a:xfrm>
          <a:prstGeom prst="rect">
            <a:avLst/>
          </a:prstGeom>
        </p:spPr>
      </p:pic>
      <p:sp>
        <p:nvSpPr>
          <p:cNvPr id="1801" name="Google Shape;1801;p84"/>
          <p:cNvSpPr txBox="1"/>
          <p:nvPr/>
        </p:nvSpPr>
        <p:spPr>
          <a:xfrm>
            <a:off x="8299631" y="764704"/>
            <a:ext cx="3892369" cy="4739759"/>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Search Object box</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Fulfil the fields </a:t>
            </a:r>
            <a:r>
              <a:rPr lang="en-GB" sz="1600" b="1">
                <a:solidFill>
                  <a:schemeClr val="dk1"/>
                </a:solidFill>
                <a:latin typeface="Calibri"/>
                <a:ea typeface="Calibri"/>
                <a:cs typeface="Calibri"/>
                <a:sym typeface="Calibri"/>
              </a:rPr>
              <a:t>Property</a:t>
            </a:r>
            <a:r>
              <a:rPr lang="en-GB" sz="1600">
                <a:solidFill>
                  <a:schemeClr val="dk1"/>
                </a:solidFill>
                <a:latin typeface="Calibri"/>
                <a:ea typeface="Calibri"/>
                <a:cs typeface="Calibri"/>
                <a:sym typeface="Calibri"/>
              </a:rPr>
              <a:t> and </a:t>
            </a:r>
            <a:r>
              <a:rPr lang="en-GB" sz="1600" b="1">
                <a:solidFill>
                  <a:schemeClr val="dk1"/>
                </a:solidFill>
                <a:latin typeface="Calibri"/>
                <a:ea typeface="Calibri"/>
                <a:cs typeface="Calibri"/>
                <a:sym typeface="Calibri"/>
              </a:rPr>
              <a:t>Value</a:t>
            </a:r>
            <a:endParaRPr sz="18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objects complying with the criteria are selected in the map (by  a white border around the icon) and listed in a box in the side window (Selected Objects)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1" indent="-285750" algn="l" rtl="0">
              <a:spcBef>
                <a:spcPts val="0"/>
              </a:spcBef>
              <a:spcAft>
                <a:spcPts val="0"/>
              </a:spcAft>
              <a:buClr>
                <a:schemeClr val="dk1"/>
              </a:buClr>
              <a:buSzPts val="1600"/>
              <a:buFont typeface="Arial"/>
              <a:buChar char="•"/>
            </a:pPr>
            <a:r>
              <a:rPr lang="en-GB" sz="1600" b="0" i="0" u="none" strike="noStrike" cap="none">
                <a:solidFill>
                  <a:schemeClr val="dk1"/>
                </a:solidFill>
                <a:latin typeface="Calibri"/>
                <a:ea typeface="Calibri"/>
                <a:cs typeface="Calibri"/>
                <a:sym typeface="Calibri"/>
              </a:rPr>
              <a:t>In the Selected Objects box, click on</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is opened</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Fulfil the fields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Click on </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802" name="Google Shape;1802;p84"/>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803" name="Google Shape;1803;p84"/>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804" name="Google Shape;1804;p84"/>
          <p:cNvSpPr/>
          <p:nvPr/>
        </p:nvSpPr>
        <p:spPr>
          <a:xfrm>
            <a:off x="8240973" y="220486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805" name="Google Shape;1805;p84"/>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View Layer  - Create a view layer from the map</a:t>
            </a:r>
            <a:endParaRPr sz="1600">
              <a:solidFill>
                <a:schemeClr val="dk1"/>
              </a:solidFill>
              <a:latin typeface="Calibri"/>
              <a:ea typeface="Calibri"/>
              <a:cs typeface="Calibri"/>
              <a:sym typeface="Calibri"/>
            </a:endParaRPr>
          </a:p>
        </p:txBody>
      </p:sp>
      <p:pic>
        <p:nvPicPr>
          <p:cNvPr id="1806" name="Google Shape;1806;p84"/>
          <p:cNvPicPr preferRelativeResize="0"/>
          <p:nvPr/>
        </p:nvPicPr>
        <p:blipFill rotWithShape="1">
          <a:blip r:embed="rId4">
            <a:alphaModFix/>
          </a:blip>
          <a:srcRect/>
          <a:stretch/>
        </p:blipFill>
        <p:spPr>
          <a:xfrm>
            <a:off x="9424505" y="951692"/>
            <a:ext cx="324000" cy="324000"/>
          </a:xfrm>
          <a:prstGeom prst="ellipse">
            <a:avLst/>
          </a:prstGeom>
          <a:noFill/>
          <a:ln>
            <a:noFill/>
          </a:ln>
          <a:effectLst>
            <a:outerShdw dist="35921" sx="1000" sy="1000" algn="ctr" rotWithShape="0">
              <a:schemeClr val="lt2"/>
            </a:outerShdw>
          </a:effectLst>
        </p:spPr>
      </p:pic>
      <p:pic>
        <p:nvPicPr>
          <p:cNvPr id="1807" name="Google Shape;1807;p84"/>
          <p:cNvPicPr preferRelativeResize="0"/>
          <p:nvPr/>
        </p:nvPicPr>
        <p:blipFill rotWithShape="1">
          <a:blip r:embed="rId5">
            <a:alphaModFix/>
          </a:blip>
          <a:srcRect/>
          <a:stretch/>
        </p:blipFill>
        <p:spPr>
          <a:xfrm>
            <a:off x="9374151" y="2120811"/>
            <a:ext cx="860521" cy="340513"/>
          </a:xfrm>
          <a:prstGeom prst="rect">
            <a:avLst/>
          </a:prstGeom>
          <a:noFill/>
          <a:ln>
            <a:noFill/>
          </a:ln>
        </p:spPr>
      </p:pic>
      <p:sp>
        <p:nvSpPr>
          <p:cNvPr id="1808" name="Google Shape;1808;p84"/>
          <p:cNvSpPr/>
          <p:nvPr/>
        </p:nvSpPr>
        <p:spPr>
          <a:xfrm>
            <a:off x="468431" y="4039656"/>
            <a:ext cx="1677869" cy="1243114"/>
          </a:xfrm>
          <a:prstGeom prst="rect">
            <a:avLst/>
          </a:prstGeom>
          <a:solidFill>
            <a:srgbClr val="C00000">
              <a:alpha val="18431"/>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809" name="Google Shape;1809;p84"/>
          <p:cNvPicPr preferRelativeResize="0"/>
          <p:nvPr/>
        </p:nvPicPr>
        <p:blipFill rotWithShape="1">
          <a:blip r:embed="rId6">
            <a:alphaModFix/>
          </a:blip>
          <a:srcRect/>
          <a:stretch/>
        </p:blipFill>
        <p:spPr>
          <a:xfrm>
            <a:off x="11666264" y="3356572"/>
            <a:ext cx="406400" cy="457200"/>
          </a:xfrm>
          <a:prstGeom prst="rect">
            <a:avLst/>
          </a:prstGeom>
          <a:noFill/>
          <a:ln>
            <a:noFill/>
          </a:ln>
        </p:spPr>
      </p:pic>
      <p:pic>
        <p:nvPicPr>
          <p:cNvPr id="1810" name="Google Shape;1810;p84" descr="Graphical user interface, application&#10;&#10;Description automatically generated"/>
          <p:cNvPicPr preferRelativeResize="0"/>
          <p:nvPr/>
        </p:nvPicPr>
        <p:blipFill rotWithShape="1">
          <a:blip r:embed="rId7">
            <a:alphaModFix/>
          </a:blip>
          <a:srcRect/>
          <a:stretch/>
        </p:blipFill>
        <p:spPr>
          <a:xfrm>
            <a:off x="2941398" y="1783710"/>
            <a:ext cx="2501507" cy="4671804"/>
          </a:xfrm>
          <a:prstGeom prst="rect">
            <a:avLst/>
          </a:prstGeom>
          <a:noFill/>
          <a:ln>
            <a:noFill/>
          </a:ln>
        </p:spPr>
      </p:pic>
      <p:sp>
        <p:nvSpPr>
          <p:cNvPr id="1811" name="Google Shape;1811;p84"/>
          <p:cNvSpPr/>
          <p:nvPr/>
        </p:nvSpPr>
        <p:spPr>
          <a:xfrm>
            <a:off x="8264212" y="349945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1812" name="Google Shape;1812;p84"/>
          <p:cNvPicPr preferRelativeResize="0"/>
          <p:nvPr/>
        </p:nvPicPr>
        <p:blipFill rotWithShape="1">
          <a:blip r:embed="rId5">
            <a:alphaModFix/>
          </a:blip>
          <a:srcRect/>
          <a:stretch/>
        </p:blipFill>
        <p:spPr>
          <a:xfrm>
            <a:off x="9482166" y="4653136"/>
            <a:ext cx="860521" cy="340513"/>
          </a:xfrm>
          <a:prstGeom prst="rect">
            <a:avLst/>
          </a:prstGeom>
          <a:noFill/>
          <a:ln>
            <a:noFill/>
          </a:ln>
        </p:spPr>
      </p:pic>
      <p:sp>
        <p:nvSpPr>
          <p:cNvPr id="1813" name="Google Shape;1813;p84"/>
          <p:cNvSpPr/>
          <p:nvPr/>
        </p:nvSpPr>
        <p:spPr>
          <a:xfrm>
            <a:off x="8240973" y="4119612"/>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814" name="Google Shape;1814;p84"/>
          <p:cNvSpPr/>
          <p:nvPr/>
        </p:nvSpPr>
        <p:spPr>
          <a:xfrm>
            <a:off x="8264212" y="462366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815" name="Google Shape;1815;p84"/>
          <p:cNvSpPr/>
          <p:nvPr/>
        </p:nvSpPr>
        <p:spPr>
          <a:xfrm>
            <a:off x="1938964" y="4033481"/>
            <a:ext cx="80728" cy="12911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16" name="Google Shape;1816;p84"/>
          <p:cNvSpPr/>
          <p:nvPr/>
        </p:nvSpPr>
        <p:spPr>
          <a:xfrm>
            <a:off x="1173265" y="37221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818" name="Google Shape;1818;p84"/>
          <p:cNvSpPr/>
          <p:nvPr/>
        </p:nvSpPr>
        <p:spPr>
          <a:xfrm>
            <a:off x="2822062" y="2102786"/>
            <a:ext cx="2962312" cy="3990510"/>
          </a:xfrm>
          <a:prstGeom prst="rect">
            <a:avLst/>
          </a:prstGeom>
          <a:solidFill>
            <a:srgbClr val="C00000">
              <a:alpha val="18431"/>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19" name="Google Shape;1819;p84"/>
          <p:cNvSpPr/>
          <p:nvPr/>
        </p:nvSpPr>
        <p:spPr>
          <a:xfrm>
            <a:off x="2374809" y="180331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820" name="Google Shape;1820;p84"/>
          <p:cNvSpPr/>
          <p:nvPr/>
        </p:nvSpPr>
        <p:spPr>
          <a:xfrm>
            <a:off x="4144468" y="595690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1821" name="Google Shape;1821;p84"/>
          <p:cNvPicPr preferRelativeResize="0"/>
          <p:nvPr/>
        </p:nvPicPr>
        <p:blipFill rotWithShape="1">
          <a:blip r:embed="rId5">
            <a:alphaModFix/>
          </a:blip>
          <a:srcRect/>
          <a:stretch/>
        </p:blipFill>
        <p:spPr>
          <a:xfrm>
            <a:off x="4642593" y="6125853"/>
            <a:ext cx="661320" cy="286519"/>
          </a:xfrm>
          <a:prstGeom prst="rect">
            <a:avLst/>
          </a:prstGeom>
          <a:noFill/>
          <a:ln>
            <a:noFill/>
          </a:ln>
        </p:spPr>
      </p:pic>
      <p:sp>
        <p:nvSpPr>
          <p:cNvPr id="1822" name="Google Shape;1822;p84"/>
          <p:cNvSpPr/>
          <p:nvPr/>
        </p:nvSpPr>
        <p:spPr>
          <a:xfrm>
            <a:off x="4478468" y="6110362"/>
            <a:ext cx="1135172"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823" name="Google Shape;1823;p84"/>
          <p:cNvPicPr preferRelativeResize="0"/>
          <p:nvPr/>
        </p:nvPicPr>
        <p:blipFill rotWithShape="1">
          <a:blip r:embed="rId6">
            <a:alphaModFix/>
          </a:blip>
          <a:srcRect/>
          <a:stretch/>
        </p:blipFill>
        <p:spPr>
          <a:xfrm>
            <a:off x="4826741" y="636149"/>
            <a:ext cx="406400" cy="457200"/>
          </a:xfrm>
          <a:prstGeom prst="rect">
            <a:avLst/>
          </a:prstGeom>
          <a:noFill/>
          <a:ln>
            <a:noFill/>
          </a:ln>
        </p:spPr>
      </p:pic>
      <p:pic>
        <p:nvPicPr>
          <p:cNvPr id="28" name="Picture 27">
            <a:extLst>
              <a:ext uri="{FF2B5EF4-FFF2-40B4-BE49-F238E27FC236}">
                <a16:creationId xmlns:a16="http://schemas.microsoft.com/office/drawing/2014/main" id="{16433A06-CEC6-46EC-8310-52D48A18FF0E}"/>
              </a:ext>
            </a:extLst>
          </p:cNvPr>
          <p:cNvPicPr>
            <a:picLocks noChangeAspect="1"/>
          </p:cNvPicPr>
          <p:nvPr/>
        </p:nvPicPr>
        <p:blipFill>
          <a:blip r:embed="rId8"/>
          <a:stretch>
            <a:fillRect/>
          </a:stretch>
        </p:blipFill>
        <p:spPr>
          <a:xfrm>
            <a:off x="2100754" y="1575230"/>
            <a:ext cx="354579" cy="161435"/>
          </a:xfrm>
          <a:prstGeom prst="rect">
            <a:avLst/>
          </a:prstGeom>
        </p:spPr>
      </p:pic>
      <p:cxnSp>
        <p:nvCxnSpPr>
          <p:cNvPr id="1817" name="Google Shape;1817;p84"/>
          <p:cNvCxnSpPr>
            <a:cxnSpLocks/>
          </p:cNvCxnSpPr>
          <p:nvPr/>
        </p:nvCxnSpPr>
        <p:spPr>
          <a:xfrm flipV="1">
            <a:off x="2019692" y="3813818"/>
            <a:ext cx="907812" cy="219663"/>
          </a:xfrm>
          <a:prstGeom prst="straightConnector1">
            <a:avLst/>
          </a:prstGeom>
          <a:noFill/>
          <a:ln w="9525" cap="flat" cmpd="sng">
            <a:solidFill>
              <a:srgbClr val="C00000"/>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09"/>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1"/>
                                          </p:stCondLst>
                                        </p:cTn>
                                        <p:tgtEl>
                                          <p:spTgt spid="1808"/>
                                        </p:tgtEl>
                                        <p:attrNameLst>
                                          <p:attrName>style.visibility</p:attrName>
                                        </p:attrNameLst>
                                      </p:cBhvr>
                                      <p:to>
                                        <p:strVal val="hidden"/>
                                      </p:to>
                                    </p:set>
                                  </p:childTnLst>
                                </p:cTn>
                              </p:par>
                            </p:childTnLst>
                          </p:cTn>
                        </p:par>
                        <p:par>
                          <p:cTn id="15" fill="hold">
                            <p:stCondLst>
                              <p:cond delay="1"/>
                            </p:stCondLst>
                            <p:childTnLst>
                              <p:par>
                                <p:cTn id="16" presetID="1" presetClass="entr" presetSubtype="0" fill="hold" nodeType="afterEffect">
                                  <p:stCondLst>
                                    <p:cond delay="0"/>
                                  </p:stCondLst>
                                  <p:childTnLst>
                                    <p:set>
                                      <p:cBhvr>
                                        <p:cTn id="17" dur="1" fill="hold">
                                          <p:stCondLst>
                                            <p:cond delay="0"/>
                                          </p:stCondLst>
                                        </p:cTn>
                                        <p:tgtEl>
                                          <p:spTgt spid="1817"/>
                                        </p:tgtEl>
                                        <p:attrNameLst>
                                          <p:attrName>style.visibility</p:attrName>
                                        </p:attrNameLst>
                                      </p:cBhvr>
                                      <p:to>
                                        <p:strVal val="visible"/>
                                      </p:to>
                                    </p:set>
                                  </p:childTnLst>
                                </p:cTn>
                              </p:par>
                            </p:childTnLst>
                          </p:cTn>
                        </p:par>
                        <p:par>
                          <p:cTn id="18" fill="hold">
                            <p:stCondLst>
                              <p:cond delay="2"/>
                            </p:stCondLst>
                            <p:childTnLst>
                              <p:par>
                                <p:cTn id="19" presetID="1" presetClass="entr" presetSubtype="0" fill="hold" nodeType="afterEffect">
                                  <p:stCondLst>
                                    <p:cond delay="0"/>
                                  </p:stCondLst>
                                  <p:childTnLst>
                                    <p:set>
                                      <p:cBhvr>
                                        <p:cTn id="20" dur="1" fill="hold">
                                          <p:stCondLst>
                                            <p:cond delay="0"/>
                                          </p:stCondLst>
                                        </p:cTn>
                                        <p:tgtEl>
                                          <p:spTgt spid="18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1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1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8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6" name="Picture 5">
            <a:extLst>
              <a:ext uri="{FF2B5EF4-FFF2-40B4-BE49-F238E27FC236}">
                <a16:creationId xmlns:a16="http://schemas.microsoft.com/office/drawing/2014/main" id="{FA1C7D97-7C0A-4AAE-9B9E-1D42BA0E3F6A}"/>
              </a:ext>
            </a:extLst>
          </p:cNvPr>
          <p:cNvPicPr>
            <a:picLocks noChangeAspect="1"/>
          </p:cNvPicPr>
          <p:nvPr/>
        </p:nvPicPr>
        <p:blipFill>
          <a:blip r:embed="rId3"/>
          <a:stretch>
            <a:fillRect/>
          </a:stretch>
        </p:blipFill>
        <p:spPr>
          <a:xfrm>
            <a:off x="694267" y="1502537"/>
            <a:ext cx="10414000" cy="4990338"/>
          </a:xfrm>
          <a:prstGeom prst="rect">
            <a:avLst/>
          </a:prstGeom>
        </p:spPr>
      </p:pic>
      <p:sp>
        <p:nvSpPr>
          <p:cNvPr id="235" name="Google Shape;235;p9"/>
          <p:cNvSpPr txBox="1">
            <a:spLocks noGrp="1"/>
          </p:cNvSpPr>
          <p:nvPr>
            <p:ph type="title"/>
          </p:nvPr>
        </p:nvSpPr>
        <p:spPr>
          <a:xfrm>
            <a:off x="838200" y="365125"/>
            <a:ext cx="5977880" cy="74856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240"/>
              <a:buFont typeface="Calibri"/>
              <a:buNone/>
            </a:pPr>
            <a:r>
              <a:rPr lang="en-GB" sz="2916" b="1"/>
              <a:t>Organization of the information</a:t>
            </a:r>
            <a:br>
              <a:rPr lang="en-GB" sz="2916" b="1"/>
            </a:br>
            <a:r>
              <a:rPr lang="en-GB" sz="1458" b="1"/>
              <a:t>Concepts</a:t>
            </a:r>
            <a:endParaRPr sz="1458" b="1"/>
          </a:p>
        </p:txBody>
      </p:sp>
      <p:sp>
        <p:nvSpPr>
          <p:cNvPr id="236" name="Google Shape;236;p9"/>
          <p:cNvSpPr txBox="1">
            <a:spLocks noGrp="1"/>
          </p:cNvSpPr>
          <p:nvPr>
            <p:ph type="body" idx="1"/>
          </p:nvPr>
        </p:nvSpPr>
        <p:spPr>
          <a:xfrm>
            <a:off x="838200" y="1127375"/>
            <a:ext cx="10515600" cy="5594100"/>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sp>
        <p:nvSpPr>
          <p:cNvPr id="238" name="Google Shape;238;p9"/>
          <p:cNvSpPr txBox="1"/>
          <p:nvPr/>
        </p:nvSpPr>
        <p:spPr>
          <a:xfrm>
            <a:off x="2000982" y="2314615"/>
            <a:ext cx="8229600" cy="2308284"/>
          </a:xfrm>
          <a:prstGeom prst="rect">
            <a:avLst/>
          </a:prstGeom>
          <a:solidFill>
            <a:schemeClr val="lt1"/>
          </a:solidFill>
          <a:ln w="9525" cap="flat" cmpd="sng">
            <a:solidFill>
              <a:srgbClr val="FF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222A35"/>
              </a:buClr>
              <a:buSzPts val="1600"/>
              <a:buFont typeface="Calibri"/>
              <a:buNone/>
            </a:pPr>
            <a:r>
              <a:rPr lang="en-GB" sz="1600" b="1" i="0" u="sng" strike="noStrike" cap="none">
                <a:solidFill>
                  <a:srgbClr val="222A35"/>
                </a:solidFill>
                <a:latin typeface="Calibri"/>
                <a:ea typeface="Calibri"/>
                <a:cs typeface="Calibri"/>
                <a:sym typeface="Calibri"/>
              </a:rPr>
              <a:t>Information based on concepts of:</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b="1" i="0" u="none" strike="noStrike" cap="none">
              <a:solidFill>
                <a:srgbClr val="222A35"/>
              </a:solidFill>
              <a:latin typeface="Calibri"/>
              <a:ea typeface="Calibri"/>
              <a:cs typeface="Calibri"/>
              <a:sym typeface="Calibri"/>
            </a:endParaRPr>
          </a:p>
          <a:p>
            <a:pPr marL="285750" marR="0" lvl="0" indent="-285750" algn="l" rtl="0">
              <a:spcBef>
                <a:spcPts val="0"/>
              </a:spcBef>
              <a:spcAft>
                <a:spcPts val="0"/>
              </a:spcAft>
              <a:buClr>
                <a:srgbClr val="222A35"/>
              </a:buClr>
              <a:buSzPts val="1600"/>
              <a:buFont typeface="Arial"/>
              <a:buChar char="•"/>
            </a:pPr>
            <a:r>
              <a:rPr lang="en-GB" sz="1600" b="1" i="0" u="none" strike="noStrike" cap="none">
                <a:solidFill>
                  <a:srgbClr val="222A35"/>
                </a:solidFill>
                <a:latin typeface="Calibri"/>
                <a:ea typeface="Calibri"/>
                <a:cs typeface="Calibri"/>
                <a:sym typeface="Calibri"/>
              </a:rPr>
              <a:t>Layer: </a:t>
            </a:r>
            <a:r>
              <a:rPr lang="en-GB" sz="1600" b="0" i="0" u="none" strike="noStrike" cap="none">
                <a:solidFill>
                  <a:srgbClr val="222A35"/>
                </a:solidFill>
                <a:latin typeface="Calibri"/>
                <a:ea typeface="Calibri"/>
                <a:cs typeface="Calibri"/>
                <a:sym typeface="Calibri"/>
              </a:rPr>
              <a:t>group of objects ... </a:t>
            </a:r>
            <a:r>
              <a:rPr lang="en-GB" sz="1600" b="0" i="1" u="none" strike="noStrike" cap="none">
                <a:solidFill>
                  <a:srgbClr val="0070C0"/>
                </a:solidFill>
                <a:latin typeface="Calibri"/>
                <a:ea typeface="Calibri"/>
                <a:cs typeface="Calibri"/>
                <a:sym typeface="Calibri"/>
              </a:rPr>
              <a:t>With level and sensitivity criteria</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0" i="1" u="none" strike="noStrike" cap="none">
              <a:solidFill>
                <a:srgbClr val="0070C0"/>
              </a:solidFill>
              <a:latin typeface="Calibri"/>
              <a:ea typeface="Calibri"/>
              <a:cs typeface="Calibri"/>
              <a:sym typeface="Calibri"/>
            </a:endParaRPr>
          </a:p>
          <a:p>
            <a:pPr marL="285750" marR="0" lvl="0" indent="-285750" algn="l" rtl="0">
              <a:spcBef>
                <a:spcPts val="0"/>
              </a:spcBef>
              <a:spcAft>
                <a:spcPts val="0"/>
              </a:spcAft>
              <a:buClr>
                <a:srgbClr val="222A35"/>
              </a:buClr>
              <a:buSzPts val="1600"/>
              <a:buFont typeface="Arial"/>
              <a:buChar char="•"/>
            </a:pPr>
            <a:r>
              <a:rPr lang="en-GB" sz="1600" b="1" i="0" u="none" strike="noStrike" cap="none">
                <a:solidFill>
                  <a:srgbClr val="222A35"/>
                </a:solidFill>
                <a:latin typeface="Calibri"/>
                <a:ea typeface="Calibri"/>
                <a:cs typeface="Calibri"/>
                <a:sym typeface="Calibri"/>
              </a:rPr>
              <a:t>Object: </a:t>
            </a:r>
            <a:r>
              <a:rPr lang="en-GB" sz="1600" b="0" i="0" u="none" strike="noStrike" cap="none">
                <a:solidFill>
                  <a:srgbClr val="222A35"/>
                </a:solidFill>
                <a:latin typeface="Calibri"/>
                <a:ea typeface="Calibri"/>
                <a:cs typeface="Calibri"/>
                <a:sym typeface="Calibri"/>
              </a:rPr>
              <a:t>vessel, point, area,…. </a:t>
            </a:r>
            <a:r>
              <a:rPr lang="en-GB" sz="1600" b="0" i="1" u="none" strike="noStrike" cap="none">
                <a:solidFill>
                  <a:srgbClr val="0070C0"/>
                </a:solidFill>
                <a:latin typeface="Calibri"/>
                <a:ea typeface="Calibri"/>
                <a:cs typeface="Calibri"/>
                <a:sym typeface="Calibri"/>
              </a:rPr>
              <a:t>Default and / or specific parameters</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b="1" i="0" u="sng" strike="noStrike" cap="none">
              <a:solidFill>
                <a:srgbClr val="222A35"/>
              </a:solidFill>
              <a:latin typeface="Calibri"/>
              <a:ea typeface="Calibri"/>
              <a:cs typeface="Calibri"/>
              <a:sym typeface="Calibri"/>
            </a:endParaRPr>
          </a:p>
          <a:p>
            <a:pPr marL="0" marR="0" lvl="0" indent="0" algn="l" rtl="0">
              <a:spcBef>
                <a:spcPts val="0"/>
              </a:spcBef>
              <a:spcAft>
                <a:spcPts val="0"/>
              </a:spcAft>
              <a:buClr>
                <a:srgbClr val="222A35"/>
              </a:buClr>
              <a:buSzPts val="1600"/>
              <a:buFont typeface="Calibri"/>
              <a:buNone/>
            </a:pPr>
            <a:r>
              <a:rPr lang="en-GB" sz="1600" b="1" i="0" u="sng" strike="noStrike" cap="none">
                <a:solidFill>
                  <a:srgbClr val="222A35"/>
                </a:solidFill>
                <a:latin typeface="Calibri"/>
                <a:ea typeface="Calibri"/>
                <a:cs typeface="Calibri"/>
                <a:sym typeface="Calibri"/>
              </a:rPr>
              <a:t>And which allows:</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rgbClr val="222A35"/>
              </a:buClr>
              <a:buSzPts val="1600"/>
              <a:buFont typeface="Calibri"/>
              <a:buNone/>
            </a:pPr>
            <a:r>
              <a:rPr lang="en-GB" sz="1600" b="0" i="0" u="none" strike="noStrike" cap="none">
                <a:solidFill>
                  <a:srgbClr val="222A35"/>
                </a:solidFill>
                <a:latin typeface="Calibri"/>
                <a:ea typeface="Calibri"/>
                <a:cs typeface="Calibri"/>
                <a:sym typeface="Calibri"/>
              </a:rPr>
              <a:t>An exchange and sharing among controlled and dedicated centers / users, in accordance with the type of information, the need to know and the will of the owner of the information</a:t>
            </a:r>
            <a:endParaRPr sz="1600" b="0" i="0" u="none" strike="noStrike" cap="none">
              <a:solidFill>
                <a:srgbClr val="222A35"/>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3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8">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8">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3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797"/>
        <p:cNvGrpSpPr/>
        <p:nvPr/>
      </p:nvGrpSpPr>
      <p:grpSpPr>
        <a:xfrm>
          <a:off x="0" y="0"/>
          <a:ext cx="0" cy="0"/>
          <a:chOff x="0" y="0"/>
          <a:chExt cx="0" cy="0"/>
        </a:xfrm>
      </p:grpSpPr>
      <p:pic>
        <p:nvPicPr>
          <p:cNvPr id="3" name="Picture 2">
            <a:extLst>
              <a:ext uri="{FF2B5EF4-FFF2-40B4-BE49-F238E27FC236}">
                <a16:creationId xmlns:a16="http://schemas.microsoft.com/office/drawing/2014/main" id="{3EA94FC9-AD14-4143-AE63-51266BE11F7F}"/>
              </a:ext>
            </a:extLst>
          </p:cNvPr>
          <p:cNvPicPr>
            <a:picLocks noChangeAspect="1"/>
          </p:cNvPicPr>
          <p:nvPr/>
        </p:nvPicPr>
        <p:blipFill>
          <a:blip r:embed="rId3"/>
          <a:stretch>
            <a:fillRect/>
          </a:stretch>
        </p:blipFill>
        <p:spPr>
          <a:xfrm>
            <a:off x="287245" y="1330201"/>
            <a:ext cx="6962507" cy="3952569"/>
          </a:xfrm>
          <a:prstGeom prst="rect">
            <a:avLst/>
          </a:prstGeom>
        </p:spPr>
      </p:pic>
      <p:sp>
        <p:nvSpPr>
          <p:cNvPr id="1801" name="Google Shape;1801;p84"/>
          <p:cNvSpPr txBox="1"/>
          <p:nvPr/>
        </p:nvSpPr>
        <p:spPr>
          <a:xfrm>
            <a:off x="8299631" y="330421"/>
            <a:ext cx="3892369" cy="655560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It opens the Search Object box</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Fulfil the fields </a:t>
            </a:r>
            <a:r>
              <a:rPr lang="en-GB" sz="1600" b="1" dirty="0">
                <a:solidFill>
                  <a:schemeClr val="dk1"/>
                </a:solidFill>
                <a:latin typeface="Calibri"/>
                <a:ea typeface="Calibri"/>
                <a:cs typeface="Calibri"/>
                <a:sym typeface="Calibri"/>
              </a:rPr>
              <a:t>Property</a:t>
            </a:r>
            <a:r>
              <a:rPr lang="en-GB" sz="1600" dirty="0">
                <a:solidFill>
                  <a:schemeClr val="dk1"/>
                </a:solidFill>
                <a:latin typeface="Calibri"/>
                <a:ea typeface="Calibri"/>
                <a:cs typeface="Calibri"/>
                <a:sym typeface="Calibri"/>
              </a:rPr>
              <a:t> and </a:t>
            </a:r>
            <a:r>
              <a:rPr lang="en-GB" sz="1600" b="1" dirty="0">
                <a:solidFill>
                  <a:schemeClr val="dk1"/>
                </a:solidFill>
                <a:latin typeface="Calibri"/>
                <a:ea typeface="Calibri"/>
                <a:cs typeface="Calibri"/>
                <a:sym typeface="Calibri"/>
              </a:rPr>
              <a:t>Value</a:t>
            </a:r>
            <a:endParaRPr sz="1800" dirty="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dirty="0">
                <a:solidFill>
                  <a:schemeClr val="lt1"/>
                </a:solidFill>
                <a:latin typeface="Calibri"/>
                <a:ea typeface="Calibri"/>
                <a:cs typeface="Calibri"/>
                <a:sym typeface="Calibri"/>
              </a:rPr>
              <a:t>It opens the MAP Layer Window</a:t>
            </a: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The objects complying with the criteria are selected in the map (by  a white border around the icon) and listed in a box in the side window (Selected Objects)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285750" marR="0" lvl="1"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Activate the destination layer of the tracks in the map</a:t>
            </a:r>
          </a:p>
          <a:p>
            <a:pPr marL="306000" lvl="1">
              <a:buClr>
                <a:schemeClr val="accent1"/>
              </a:buClr>
              <a:buSzPts val="1400"/>
            </a:pPr>
            <a:r>
              <a:rPr lang="en-GB" i="1" dirty="0">
                <a:solidFill>
                  <a:schemeClr val="accent1"/>
                </a:solidFill>
                <a:latin typeface="Calibri"/>
                <a:cs typeface="Calibri"/>
                <a:sym typeface="Calibri"/>
              </a:rPr>
              <a:t>The destination layer could be a point layer or a view layer.</a:t>
            </a:r>
          </a:p>
          <a:p>
            <a:pPr marL="285750" marR="0" lvl="1" indent="-285750" algn="l" rtl="0">
              <a:spcBef>
                <a:spcPts val="0"/>
              </a:spcBef>
              <a:spcAft>
                <a:spcPts val="0"/>
              </a:spcAft>
              <a:buClr>
                <a:schemeClr val="dk1"/>
              </a:buClr>
              <a:buSzPts val="1600"/>
              <a:buFont typeface="Arial"/>
              <a:buChar char="•"/>
            </a:pPr>
            <a:endParaRPr lang="en-GB" sz="1600" dirty="0">
              <a:solidFill>
                <a:schemeClr val="dk1"/>
              </a:solidFill>
              <a:latin typeface="Calibri"/>
              <a:ea typeface="Calibri"/>
              <a:cs typeface="Calibri"/>
              <a:sym typeface="Calibri"/>
            </a:endParaRPr>
          </a:p>
          <a:p>
            <a:pPr marL="285750" marR="0" lvl="1" indent="-285750" algn="l" rtl="0">
              <a:spcBef>
                <a:spcPts val="0"/>
              </a:spcBef>
              <a:spcAft>
                <a:spcPts val="0"/>
              </a:spcAft>
              <a:buClr>
                <a:schemeClr val="dk1"/>
              </a:buClr>
              <a:buSzPts val="1600"/>
              <a:buFont typeface="Arial"/>
              <a:buChar char="•"/>
            </a:pPr>
            <a:r>
              <a:rPr lang="en-GB" sz="1600" b="0" i="0" u="none" strike="noStrike" cap="none" dirty="0">
                <a:solidFill>
                  <a:schemeClr val="dk1"/>
                </a:solidFill>
                <a:latin typeface="Calibri"/>
                <a:ea typeface="Calibri"/>
                <a:cs typeface="Calibri"/>
                <a:sym typeface="Calibri"/>
              </a:rPr>
              <a:t>In the Selected Objects box, click on</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A dedicated box is opened</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Select the destination layer</a:t>
            </a:r>
          </a:p>
          <a:p>
            <a:pPr marL="306000" marR="0" lvl="1" indent="0" algn="l" rtl="0">
              <a:spcBef>
                <a:spcPts val="0"/>
              </a:spcBef>
              <a:spcAft>
                <a:spcPts val="0"/>
              </a:spcAft>
              <a:buClr>
                <a:schemeClr val="dk1"/>
              </a:buClr>
              <a:buSzPts val="1600"/>
              <a:buFont typeface="Calibri"/>
              <a:buNone/>
            </a:pPr>
            <a:r>
              <a:rPr lang="en-GB" i="1" dirty="0">
                <a:solidFill>
                  <a:schemeClr val="accent1"/>
                </a:solidFill>
                <a:latin typeface="Calibri"/>
                <a:cs typeface="Calibri"/>
                <a:sym typeface="Calibri"/>
              </a:rPr>
              <a:t>If an information layer (point) is selected for destination, tracks will be duplicated to the layer</a:t>
            </a:r>
            <a:endParaRPr i="1" dirty="0">
              <a:solidFill>
                <a:schemeClr val="accent1"/>
              </a:solidFill>
              <a:latin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Click on </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sp>
        <p:nvSpPr>
          <p:cNvPr id="1802" name="Google Shape;1802;p84"/>
          <p:cNvSpPr/>
          <p:nvPr/>
        </p:nvSpPr>
        <p:spPr>
          <a:xfrm>
            <a:off x="8243728" y="52658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803" name="Google Shape;1803;p84"/>
          <p:cNvSpPr/>
          <p:nvPr/>
        </p:nvSpPr>
        <p:spPr>
          <a:xfrm>
            <a:off x="8243728" y="129391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804" name="Google Shape;1804;p84"/>
          <p:cNvSpPr/>
          <p:nvPr/>
        </p:nvSpPr>
        <p:spPr>
          <a:xfrm>
            <a:off x="8240973" y="177058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805" name="Google Shape;1805;p84"/>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dirty="0">
                <a:solidFill>
                  <a:schemeClr val="dk1"/>
                </a:solidFill>
                <a:latin typeface="Calibri"/>
                <a:ea typeface="Calibri"/>
                <a:cs typeface="Calibri"/>
                <a:sym typeface="Calibri"/>
              </a:rPr>
              <a:t>Managing the Layers</a:t>
            </a:r>
            <a:br>
              <a:rPr lang="en-GB" sz="3959" b="1" dirty="0">
                <a:solidFill>
                  <a:schemeClr val="dk1"/>
                </a:solidFill>
                <a:latin typeface="Calibri"/>
                <a:ea typeface="Calibri"/>
                <a:cs typeface="Calibri"/>
                <a:sym typeface="Calibri"/>
              </a:rPr>
            </a:br>
            <a:r>
              <a:rPr lang="en-GB" sz="1600" dirty="0">
                <a:solidFill>
                  <a:schemeClr val="dk1"/>
                </a:solidFill>
                <a:latin typeface="Calibri"/>
                <a:ea typeface="Calibri"/>
                <a:cs typeface="Calibri"/>
                <a:sym typeface="Calibri"/>
              </a:rPr>
              <a:t>View Layer  - Add tracks to an existing layer</a:t>
            </a:r>
            <a:endParaRPr sz="1600" dirty="0">
              <a:solidFill>
                <a:schemeClr val="dk1"/>
              </a:solidFill>
              <a:latin typeface="Calibri"/>
              <a:ea typeface="Calibri"/>
              <a:cs typeface="Calibri"/>
              <a:sym typeface="Calibri"/>
            </a:endParaRPr>
          </a:p>
        </p:txBody>
      </p:sp>
      <p:pic>
        <p:nvPicPr>
          <p:cNvPr id="1806" name="Google Shape;1806;p84"/>
          <p:cNvPicPr preferRelativeResize="0"/>
          <p:nvPr/>
        </p:nvPicPr>
        <p:blipFill rotWithShape="1">
          <a:blip r:embed="rId4">
            <a:alphaModFix/>
          </a:blip>
          <a:srcRect/>
          <a:stretch/>
        </p:blipFill>
        <p:spPr>
          <a:xfrm>
            <a:off x="9424505" y="517409"/>
            <a:ext cx="324000" cy="324000"/>
          </a:xfrm>
          <a:prstGeom prst="ellipse">
            <a:avLst/>
          </a:prstGeom>
          <a:noFill/>
          <a:ln>
            <a:noFill/>
          </a:ln>
          <a:effectLst>
            <a:outerShdw dist="35921" sx="1000" sy="1000" algn="ctr" rotWithShape="0">
              <a:schemeClr val="lt2"/>
            </a:outerShdw>
          </a:effectLst>
        </p:spPr>
      </p:pic>
      <p:pic>
        <p:nvPicPr>
          <p:cNvPr id="1807" name="Google Shape;1807;p84"/>
          <p:cNvPicPr preferRelativeResize="0"/>
          <p:nvPr/>
        </p:nvPicPr>
        <p:blipFill rotWithShape="1">
          <a:blip r:embed="rId5">
            <a:alphaModFix/>
          </a:blip>
          <a:srcRect/>
          <a:stretch/>
        </p:blipFill>
        <p:spPr>
          <a:xfrm>
            <a:off x="9374151" y="1686528"/>
            <a:ext cx="860521" cy="340513"/>
          </a:xfrm>
          <a:prstGeom prst="rect">
            <a:avLst/>
          </a:prstGeom>
          <a:noFill/>
          <a:ln>
            <a:noFill/>
          </a:ln>
        </p:spPr>
      </p:pic>
      <p:sp>
        <p:nvSpPr>
          <p:cNvPr id="1808" name="Google Shape;1808;p84"/>
          <p:cNvSpPr/>
          <p:nvPr/>
        </p:nvSpPr>
        <p:spPr>
          <a:xfrm>
            <a:off x="468431" y="4039656"/>
            <a:ext cx="1677869" cy="1243114"/>
          </a:xfrm>
          <a:prstGeom prst="rect">
            <a:avLst/>
          </a:prstGeom>
          <a:solidFill>
            <a:srgbClr val="C00000">
              <a:alpha val="18431"/>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11" name="Google Shape;1811;p84"/>
          <p:cNvSpPr/>
          <p:nvPr/>
        </p:nvSpPr>
        <p:spPr>
          <a:xfrm>
            <a:off x="8264212" y="306517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1812" name="Google Shape;1812;p84"/>
          <p:cNvPicPr preferRelativeResize="0"/>
          <p:nvPr/>
        </p:nvPicPr>
        <p:blipFill rotWithShape="1">
          <a:blip r:embed="rId5">
            <a:alphaModFix/>
          </a:blip>
          <a:srcRect/>
          <a:stretch/>
        </p:blipFill>
        <p:spPr>
          <a:xfrm>
            <a:off x="9586505" y="6005143"/>
            <a:ext cx="860521" cy="340513"/>
          </a:xfrm>
          <a:prstGeom prst="rect">
            <a:avLst/>
          </a:prstGeom>
          <a:noFill/>
          <a:ln>
            <a:noFill/>
          </a:ln>
        </p:spPr>
      </p:pic>
      <p:sp>
        <p:nvSpPr>
          <p:cNvPr id="1813" name="Google Shape;1813;p84"/>
          <p:cNvSpPr/>
          <p:nvPr/>
        </p:nvSpPr>
        <p:spPr>
          <a:xfrm>
            <a:off x="8240973" y="42045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814" name="Google Shape;1814;p84"/>
          <p:cNvSpPr/>
          <p:nvPr/>
        </p:nvSpPr>
        <p:spPr>
          <a:xfrm>
            <a:off x="8264212" y="486365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sp>
        <p:nvSpPr>
          <p:cNvPr id="1815" name="Google Shape;1815;p84"/>
          <p:cNvSpPr/>
          <p:nvPr/>
        </p:nvSpPr>
        <p:spPr>
          <a:xfrm>
            <a:off x="1870197" y="4033481"/>
            <a:ext cx="80728" cy="129119"/>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16" name="Google Shape;1816;p84"/>
          <p:cNvSpPr/>
          <p:nvPr/>
        </p:nvSpPr>
        <p:spPr>
          <a:xfrm>
            <a:off x="1173265" y="37221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5</a:t>
            </a:r>
            <a:endParaRPr sz="1800" dirty="0">
              <a:solidFill>
                <a:schemeClr val="dk1"/>
              </a:solidFill>
              <a:latin typeface="Calibri"/>
              <a:ea typeface="Calibri"/>
              <a:cs typeface="Calibri"/>
              <a:sym typeface="Calibri"/>
            </a:endParaRPr>
          </a:p>
        </p:txBody>
      </p:sp>
      <p:sp>
        <p:nvSpPr>
          <p:cNvPr id="1819" name="Google Shape;1819;p84"/>
          <p:cNvSpPr/>
          <p:nvPr/>
        </p:nvSpPr>
        <p:spPr>
          <a:xfrm>
            <a:off x="2876302" y="268396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6</a:t>
            </a:r>
            <a:endParaRPr sz="1800" dirty="0">
              <a:solidFill>
                <a:schemeClr val="dk1"/>
              </a:solidFill>
              <a:latin typeface="Calibri"/>
              <a:ea typeface="Calibri"/>
              <a:cs typeface="Calibri"/>
              <a:sym typeface="Calibri"/>
            </a:endParaRPr>
          </a:p>
        </p:txBody>
      </p:sp>
      <p:pic>
        <p:nvPicPr>
          <p:cNvPr id="28" name="Picture 27">
            <a:extLst>
              <a:ext uri="{FF2B5EF4-FFF2-40B4-BE49-F238E27FC236}">
                <a16:creationId xmlns:a16="http://schemas.microsoft.com/office/drawing/2014/main" id="{16433A06-CEC6-46EC-8310-52D48A18FF0E}"/>
              </a:ext>
            </a:extLst>
          </p:cNvPr>
          <p:cNvPicPr>
            <a:picLocks noChangeAspect="1"/>
          </p:cNvPicPr>
          <p:nvPr/>
        </p:nvPicPr>
        <p:blipFill>
          <a:blip r:embed="rId6"/>
          <a:stretch>
            <a:fillRect/>
          </a:stretch>
        </p:blipFill>
        <p:spPr>
          <a:xfrm>
            <a:off x="2100754" y="1575230"/>
            <a:ext cx="354579" cy="161435"/>
          </a:xfrm>
          <a:prstGeom prst="rect">
            <a:avLst/>
          </a:prstGeom>
        </p:spPr>
      </p:pic>
      <p:cxnSp>
        <p:nvCxnSpPr>
          <p:cNvPr id="1817" name="Google Shape;1817;p84"/>
          <p:cNvCxnSpPr>
            <a:cxnSpLocks/>
          </p:cNvCxnSpPr>
          <p:nvPr/>
        </p:nvCxnSpPr>
        <p:spPr>
          <a:xfrm flipV="1">
            <a:off x="1926938" y="3813819"/>
            <a:ext cx="1000566" cy="208771"/>
          </a:xfrm>
          <a:prstGeom prst="straightConnector1">
            <a:avLst/>
          </a:prstGeom>
          <a:noFill/>
          <a:ln w="9525" cap="flat" cmpd="sng">
            <a:solidFill>
              <a:srgbClr val="C00000"/>
            </a:solidFill>
            <a:prstDash val="solid"/>
            <a:miter lim="800000"/>
            <a:headEnd type="none" w="sm" len="sm"/>
            <a:tailEnd type="triangle" w="med" len="med"/>
          </a:ln>
        </p:spPr>
      </p:cxnSp>
      <p:sp>
        <p:nvSpPr>
          <p:cNvPr id="30" name="Google Shape;1816;p84">
            <a:extLst>
              <a:ext uri="{FF2B5EF4-FFF2-40B4-BE49-F238E27FC236}">
                <a16:creationId xmlns:a16="http://schemas.microsoft.com/office/drawing/2014/main" id="{6F58C47B-4624-4ECB-A690-2813AE680633}"/>
              </a:ext>
            </a:extLst>
          </p:cNvPr>
          <p:cNvSpPr/>
          <p:nvPr/>
        </p:nvSpPr>
        <p:spPr>
          <a:xfrm>
            <a:off x="196560" y="1704081"/>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31" name="Google Shape;1822;p84">
            <a:extLst>
              <a:ext uri="{FF2B5EF4-FFF2-40B4-BE49-F238E27FC236}">
                <a16:creationId xmlns:a16="http://schemas.microsoft.com/office/drawing/2014/main" id="{C06A25B2-6D49-45D3-B85D-AE33CAC07948}"/>
              </a:ext>
            </a:extLst>
          </p:cNvPr>
          <p:cNvSpPr/>
          <p:nvPr/>
        </p:nvSpPr>
        <p:spPr>
          <a:xfrm>
            <a:off x="514060" y="1981694"/>
            <a:ext cx="1632240"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1ECA0901-E05C-43DC-B9AD-192A0802A866}"/>
              </a:ext>
            </a:extLst>
          </p:cNvPr>
          <p:cNvPicPr>
            <a:picLocks noChangeAspect="1"/>
          </p:cNvPicPr>
          <p:nvPr/>
        </p:nvPicPr>
        <p:blipFill>
          <a:blip r:embed="rId7"/>
          <a:stretch>
            <a:fillRect/>
          </a:stretch>
        </p:blipFill>
        <p:spPr>
          <a:xfrm>
            <a:off x="2837539" y="3079566"/>
            <a:ext cx="2737651" cy="749286"/>
          </a:xfrm>
          <a:prstGeom prst="rect">
            <a:avLst/>
          </a:prstGeom>
        </p:spPr>
      </p:pic>
      <p:sp>
        <p:nvSpPr>
          <p:cNvPr id="1818" name="Google Shape;1818;p84"/>
          <p:cNvSpPr/>
          <p:nvPr/>
        </p:nvSpPr>
        <p:spPr>
          <a:xfrm>
            <a:off x="2822062" y="3336289"/>
            <a:ext cx="2660887" cy="240678"/>
          </a:xfrm>
          <a:prstGeom prst="rect">
            <a:avLst/>
          </a:prstGeom>
          <a:solidFill>
            <a:srgbClr val="C00000">
              <a:alpha val="18431"/>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22" name="Google Shape;1822;p84"/>
          <p:cNvSpPr/>
          <p:nvPr/>
        </p:nvSpPr>
        <p:spPr>
          <a:xfrm>
            <a:off x="5029941" y="3608221"/>
            <a:ext cx="657742" cy="240678"/>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20" name="Google Shape;1820;p84"/>
          <p:cNvSpPr/>
          <p:nvPr/>
        </p:nvSpPr>
        <p:spPr>
          <a:xfrm>
            <a:off x="4694732" y="362977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7</a:t>
            </a:r>
            <a:endParaRPr sz="1800" dirty="0">
              <a:solidFill>
                <a:schemeClr val="dk1"/>
              </a:solidFill>
              <a:latin typeface="Calibri"/>
              <a:ea typeface="Calibri"/>
              <a:cs typeface="Calibri"/>
              <a:sym typeface="Calibri"/>
            </a:endParaRPr>
          </a:p>
        </p:txBody>
      </p:sp>
      <p:pic>
        <p:nvPicPr>
          <p:cNvPr id="13" name="Picture 12">
            <a:extLst>
              <a:ext uri="{FF2B5EF4-FFF2-40B4-BE49-F238E27FC236}">
                <a16:creationId xmlns:a16="http://schemas.microsoft.com/office/drawing/2014/main" id="{1C2D9C13-349E-4593-977E-8A3467B7E6B5}"/>
              </a:ext>
            </a:extLst>
          </p:cNvPr>
          <p:cNvPicPr>
            <a:picLocks noChangeAspect="1"/>
          </p:cNvPicPr>
          <p:nvPr/>
        </p:nvPicPr>
        <p:blipFill>
          <a:blip r:embed="rId8"/>
          <a:stretch>
            <a:fillRect/>
          </a:stretch>
        </p:blipFill>
        <p:spPr>
          <a:xfrm>
            <a:off x="11795202" y="4271364"/>
            <a:ext cx="219106" cy="228632"/>
          </a:xfrm>
          <a:prstGeom prst="rect">
            <a:avLst/>
          </a:prstGeom>
        </p:spPr>
      </p:pic>
      <p:sp>
        <p:nvSpPr>
          <p:cNvPr id="40" name="Google Shape;1814;p84">
            <a:extLst>
              <a:ext uri="{FF2B5EF4-FFF2-40B4-BE49-F238E27FC236}">
                <a16:creationId xmlns:a16="http://schemas.microsoft.com/office/drawing/2014/main" id="{C83F3863-0144-47EA-BB32-847F4FB09E7D}"/>
              </a:ext>
            </a:extLst>
          </p:cNvPr>
          <p:cNvSpPr/>
          <p:nvPr/>
        </p:nvSpPr>
        <p:spPr>
          <a:xfrm>
            <a:off x="8264212" y="6003083"/>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dirty="0">
                <a:solidFill>
                  <a:schemeClr val="lt1"/>
                </a:solidFill>
                <a:latin typeface="Calibri"/>
                <a:ea typeface="Calibri"/>
                <a:cs typeface="Calibri"/>
                <a:sym typeface="Calibri"/>
              </a:rPr>
              <a:t>7</a:t>
            </a:r>
            <a:endParaRPr sz="1800" dirty="0">
              <a:solidFill>
                <a:schemeClr val="dk1"/>
              </a:solidFill>
              <a:latin typeface="Calibri"/>
              <a:ea typeface="Calibri"/>
              <a:cs typeface="Calibri"/>
              <a:sym typeface="Calibri"/>
            </a:endParaRPr>
          </a:p>
        </p:txBody>
      </p:sp>
      <p:pic>
        <p:nvPicPr>
          <p:cNvPr id="41" name="Picture 40">
            <a:extLst>
              <a:ext uri="{FF2B5EF4-FFF2-40B4-BE49-F238E27FC236}">
                <a16:creationId xmlns:a16="http://schemas.microsoft.com/office/drawing/2014/main" id="{2A29A7E0-F002-4623-AF6F-77B5B041D377}"/>
              </a:ext>
            </a:extLst>
          </p:cNvPr>
          <p:cNvPicPr>
            <a:picLocks noChangeAspect="1"/>
          </p:cNvPicPr>
          <p:nvPr/>
        </p:nvPicPr>
        <p:blipFill>
          <a:blip r:embed="rId8"/>
          <a:stretch>
            <a:fillRect/>
          </a:stretch>
        </p:blipFill>
        <p:spPr>
          <a:xfrm>
            <a:off x="4634678" y="786371"/>
            <a:ext cx="219106" cy="228632"/>
          </a:xfrm>
          <a:prstGeom prst="rect">
            <a:avLst/>
          </a:prstGeom>
        </p:spPr>
      </p:pic>
    </p:spTree>
    <p:extLst>
      <p:ext uri="{BB962C8B-B14F-4D97-AF65-F5344CB8AC3E}">
        <p14:creationId xmlns:p14="http://schemas.microsoft.com/office/powerpoint/2010/main" val="396639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15"/>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1"/>
                                          </p:stCondLst>
                                        </p:cTn>
                                        <p:tgtEl>
                                          <p:spTgt spid="1808"/>
                                        </p:tgtEl>
                                        <p:attrNameLst>
                                          <p:attrName>style.visibility</p:attrName>
                                        </p:attrNameLst>
                                      </p:cBhvr>
                                      <p:to>
                                        <p:strVal val="hidden"/>
                                      </p:to>
                                    </p:set>
                                  </p:childTnLst>
                                </p:cTn>
                              </p:par>
                            </p:childTnLst>
                          </p:cTn>
                        </p:par>
                        <p:par>
                          <p:cTn id="13" fill="hold">
                            <p:stCondLst>
                              <p:cond delay="2"/>
                            </p:stCondLst>
                            <p:childTnLst>
                              <p:par>
                                <p:cTn id="14" presetID="1" presetClass="entr" presetSubtype="0" fill="hold" nodeType="afterEffect">
                                  <p:stCondLst>
                                    <p:cond delay="0"/>
                                  </p:stCondLst>
                                  <p:childTnLst>
                                    <p:set>
                                      <p:cBhvr>
                                        <p:cTn id="15" dur="1" fill="hold">
                                          <p:stCondLst>
                                            <p:cond delay="0"/>
                                          </p:stCondLst>
                                        </p:cTn>
                                        <p:tgtEl>
                                          <p:spTgt spid="181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819"/>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81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8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82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812"/>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14"/>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2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828"/>
        <p:cNvGrpSpPr/>
        <p:nvPr/>
      </p:nvGrpSpPr>
      <p:grpSpPr>
        <a:xfrm>
          <a:off x="0" y="0"/>
          <a:ext cx="0" cy="0"/>
          <a:chOff x="0" y="0"/>
          <a:chExt cx="0" cy="0"/>
        </a:xfrm>
      </p:grpSpPr>
      <p:grpSp>
        <p:nvGrpSpPr>
          <p:cNvPr id="1829" name="Google Shape;1829;p85"/>
          <p:cNvGrpSpPr/>
          <p:nvPr/>
        </p:nvGrpSpPr>
        <p:grpSpPr>
          <a:xfrm>
            <a:off x="287245" y="1315676"/>
            <a:ext cx="6987109" cy="4093428"/>
            <a:chOff x="287245" y="1315676"/>
            <a:chExt cx="6987109" cy="4093428"/>
          </a:xfrm>
        </p:grpSpPr>
        <p:pic>
          <p:nvPicPr>
            <p:cNvPr id="1830" name="Google Shape;1830;p85" descr="Map&#10;&#10;Description automatically generated"/>
            <p:cNvPicPr preferRelativeResize="0"/>
            <p:nvPr/>
          </p:nvPicPr>
          <p:blipFill rotWithShape="1">
            <a:blip r:embed="rId3">
              <a:alphaModFix/>
            </a:blip>
            <a:srcRect/>
            <a:stretch/>
          </p:blipFill>
          <p:spPr>
            <a:xfrm>
              <a:off x="287245" y="1315676"/>
              <a:ext cx="6987109" cy="4093428"/>
            </a:xfrm>
            <a:prstGeom prst="rect">
              <a:avLst/>
            </a:prstGeom>
            <a:noFill/>
            <a:ln>
              <a:noFill/>
            </a:ln>
          </p:spPr>
        </p:pic>
        <p:pic>
          <p:nvPicPr>
            <p:cNvPr id="1831" name="Google Shape;1831;p85"/>
            <p:cNvPicPr preferRelativeResize="0"/>
            <p:nvPr/>
          </p:nvPicPr>
          <p:blipFill rotWithShape="1">
            <a:blip r:embed="rId4">
              <a:alphaModFix/>
            </a:blip>
            <a:srcRect/>
            <a:stretch/>
          </p:blipFill>
          <p:spPr>
            <a:xfrm>
              <a:off x="499853" y="1754606"/>
              <a:ext cx="568438" cy="1732002"/>
            </a:xfrm>
            <a:prstGeom prst="rect">
              <a:avLst/>
            </a:prstGeom>
            <a:noFill/>
            <a:ln>
              <a:noFill/>
            </a:ln>
          </p:spPr>
        </p:pic>
      </p:grpSp>
      <p:sp>
        <p:nvSpPr>
          <p:cNvPr id="1832" name="Google Shape;1832;p85"/>
          <p:cNvSpPr/>
          <p:nvPr/>
        </p:nvSpPr>
        <p:spPr>
          <a:xfrm rot="-5400000">
            <a:off x="909668" y="2200066"/>
            <a:ext cx="162384" cy="152920"/>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833" name="Google Shape;1833;p85"/>
          <p:cNvSpPr txBox="1"/>
          <p:nvPr/>
        </p:nvSpPr>
        <p:spPr>
          <a:xfrm>
            <a:off x="4925427" y="3700386"/>
            <a:ext cx="2278643" cy="523180"/>
          </a:xfrm>
          <a:prstGeom prst="rect">
            <a:avLst/>
          </a:prstGeom>
          <a:solidFill>
            <a:schemeClr val="lt1"/>
          </a:solidFill>
          <a:ln w="952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i="1">
                <a:solidFill>
                  <a:srgbClr val="C00000"/>
                </a:solidFill>
                <a:latin typeface="Calibri"/>
                <a:ea typeface="Calibri"/>
                <a:cs typeface="Calibri"/>
                <a:sym typeface="Calibri"/>
              </a:rPr>
              <a:t>Availability of the some tools depends with users profile </a:t>
            </a:r>
            <a:endParaRPr sz="1800">
              <a:solidFill>
                <a:schemeClr val="dk1"/>
              </a:solidFill>
              <a:latin typeface="Calibri"/>
              <a:ea typeface="Calibri"/>
              <a:cs typeface="Calibri"/>
              <a:sym typeface="Calibri"/>
            </a:endParaRPr>
          </a:p>
        </p:txBody>
      </p:sp>
      <p:sp>
        <p:nvSpPr>
          <p:cNvPr id="1834" name="Google Shape;1834;p85"/>
          <p:cNvSpPr txBox="1"/>
          <p:nvPr/>
        </p:nvSpPr>
        <p:spPr>
          <a:xfrm>
            <a:off x="8299631" y="764704"/>
            <a:ext cx="3892369" cy="3693319"/>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View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open the layer tools clicking</a:t>
            </a:r>
            <a:endParaRPr sz="180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Edit - </a:t>
            </a:r>
            <a:r>
              <a:rPr lang="en-GB" sz="1400" b="0" i="1" u="none" strike="noStrike" cap="none">
                <a:solidFill>
                  <a:srgbClr val="C00000"/>
                </a:solidFill>
                <a:latin typeface="Calibri"/>
                <a:ea typeface="Calibri"/>
                <a:cs typeface="Calibri"/>
                <a:sym typeface="Calibri"/>
              </a:rPr>
              <a:t>not available for system layers</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Duplicate</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Share </a:t>
            </a:r>
            <a:r>
              <a:rPr lang="en-GB" sz="1400" b="0" i="1" u="none" strike="noStrike" cap="none">
                <a:solidFill>
                  <a:srgbClr val="C00000"/>
                </a:solidFill>
                <a:latin typeface="Calibri"/>
                <a:ea typeface="Calibri"/>
                <a:cs typeface="Calibri"/>
                <a:sym typeface="Calibri"/>
              </a:rPr>
              <a:t>– not available if it is a local level layer</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Delete </a:t>
            </a:r>
            <a:r>
              <a:rPr lang="en-GB" sz="1400" b="0" i="1" u="none" strike="noStrike" cap="none">
                <a:solidFill>
                  <a:srgbClr val="C00000"/>
                </a:solidFill>
                <a:latin typeface="Calibri"/>
                <a:ea typeface="Calibri"/>
                <a:cs typeface="Calibri"/>
                <a:sym typeface="Calibri"/>
              </a:rPr>
              <a:t>– not available for system layers</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Add to Situation</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Export as KML </a:t>
            </a:r>
            <a:r>
              <a:rPr lang="en-GB" sz="1400" b="0" i="1" u="none" strike="noStrike" cap="none">
                <a:solidFill>
                  <a:srgbClr val="C00000"/>
                </a:solidFill>
                <a:latin typeface="Calibri"/>
                <a:ea typeface="Calibri"/>
                <a:cs typeface="Calibri"/>
                <a:sym typeface="Calibri"/>
              </a:rPr>
              <a:t>– to be used in other system/application, eg, google earth</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Export as CVS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835" name="Google Shape;1835;p85"/>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836" name="Google Shape;1836;p85"/>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837" name="Google Shape;1837;p85"/>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View Layer  - Working Tools</a:t>
            </a:r>
            <a:endParaRPr sz="1600">
              <a:solidFill>
                <a:schemeClr val="dk1"/>
              </a:solidFill>
              <a:latin typeface="Calibri"/>
              <a:ea typeface="Calibri"/>
              <a:cs typeface="Calibri"/>
              <a:sym typeface="Calibri"/>
            </a:endParaRPr>
          </a:p>
        </p:txBody>
      </p:sp>
      <p:pic>
        <p:nvPicPr>
          <p:cNvPr id="1838" name="Google Shape;1838;p85"/>
          <p:cNvPicPr preferRelativeResize="0"/>
          <p:nvPr/>
        </p:nvPicPr>
        <p:blipFill rotWithShape="1">
          <a:blip r:embed="rId5">
            <a:alphaModFix/>
          </a:blip>
          <a:srcRect/>
          <a:stretch/>
        </p:blipFill>
        <p:spPr>
          <a:xfrm>
            <a:off x="9237370" y="1686537"/>
            <a:ext cx="330200" cy="342900"/>
          </a:xfrm>
          <a:prstGeom prst="rect">
            <a:avLst/>
          </a:prstGeom>
          <a:noFill/>
          <a:ln>
            <a:noFill/>
          </a:ln>
        </p:spPr>
      </p:pic>
      <p:sp>
        <p:nvSpPr>
          <p:cNvPr id="1839" name="Google Shape;1839;p85"/>
          <p:cNvSpPr/>
          <p:nvPr/>
        </p:nvSpPr>
        <p:spPr>
          <a:xfrm>
            <a:off x="56328" y="229014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pic>
        <p:nvPicPr>
          <p:cNvPr id="1840" name="Google Shape;1840;p85"/>
          <p:cNvPicPr preferRelativeResize="0"/>
          <p:nvPr/>
        </p:nvPicPr>
        <p:blipFill rotWithShape="1">
          <a:blip r:embed="rId6">
            <a:alphaModFix/>
          </a:blip>
          <a:srcRect/>
          <a:stretch/>
        </p:blipFill>
        <p:spPr>
          <a:xfrm>
            <a:off x="9425636" y="885092"/>
            <a:ext cx="406400" cy="457200"/>
          </a:xfrm>
          <a:prstGeom prst="rect">
            <a:avLst/>
          </a:prstGeom>
          <a:noFill/>
          <a:ln>
            <a:noFill/>
          </a:ln>
        </p:spPr>
      </p:pic>
      <p:pic>
        <p:nvPicPr>
          <p:cNvPr id="1841" name="Google Shape;1841;p85" descr="Graphical user interface, application&#10;&#10;Description automatically generated"/>
          <p:cNvPicPr preferRelativeResize="0"/>
          <p:nvPr/>
        </p:nvPicPr>
        <p:blipFill rotWithShape="1">
          <a:blip r:embed="rId7">
            <a:alphaModFix/>
          </a:blip>
          <a:srcRect/>
          <a:stretch/>
        </p:blipFill>
        <p:spPr>
          <a:xfrm>
            <a:off x="3035052" y="2152179"/>
            <a:ext cx="1752600" cy="2654300"/>
          </a:xfrm>
          <a:prstGeom prst="rect">
            <a:avLst/>
          </a:prstGeom>
          <a:noFill/>
          <a:ln>
            <a:noFill/>
          </a:ln>
        </p:spPr>
      </p:pic>
      <p:cxnSp>
        <p:nvCxnSpPr>
          <p:cNvPr id="1842" name="Google Shape;1842;p85"/>
          <p:cNvCxnSpPr/>
          <p:nvPr/>
        </p:nvCxnSpPr>
        <p:spPr>
          <a:xfrm>
            <a:off x="1124194" y="2276526"/>
            <a:ext cx="1803454" cy="288378"/>
          </a:xfrm>
          <a:prstGeom prst="straightConnector1">
            <a:avLst/>
          </a:prstGeom>
          <a:noFill/>
          <a:ln w="9525" cap="flat" cmpd="sng">
            <a:solidFill>
              <a:srgbClr val="C00000"/>
            </a:solidFill>
            <a:prstDash val="solid"/>
            <a:miter lim="800000"/>
            <a:headEnd type="none" w="sm" len="sm"/>
            <a:tailEnd type="triangle" w="med" len="med"/>
          </a:ln>
        </p:spPr>
      </p:cxnSp>
      <p:sp>
        <p:nvSpPr>
          <p:cNvPr id="1843" name="Google Shape;1843;p85"/>
          <p:cNvSpPr/>
          <p:nvPr/>
        </p:nvSpPr>
        <p:spPr>
          <a:xfrm>
            <a:off x="876816" y="178896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1844" name="Google Shape;1844;p85"/>
          <p:cNvPicPr preferRelativeResize="0"/>
          <p:nvPr/>
        </p:nvPicPr>
        <p:blipFill rotWithShape="1">
          <a:blip r:embed="rId8">
            <a:alphaModFix/>
          </a:blip>
          <a:srcRect/>
          <a:stretch/>
        </p:blipFill>
        <p:spPr>
          <a:xfrm>
            <a:off x="272590" y="2014699"/>
            <a:ext cx="177800" cy="152400"/>
          </a:xfrm>
          <a:prstGeom prst="rect">
            <a:avLst/>
          </a:prstGeom>
          <a:noFill/>
          <a:ln>
            <a:noFill/>
          </a:ln>
        </p:spPr>
      </p:pic>
      <p:pic>
        <p:nvPicPr>
          <p:cNvPr id="1845" name="Google Shape;1845;p85"/>
          <p:cNvPicPr preferRelativeResize="0"/>
          <p:nvPr/>
        </p:nvPicPr>
        <p:blipFill rotWithShape="1">
          <a:blip r:embed="rId6">
            <a:alphaModFix/>
          </a:blip>
          <a:srcRect/>
          <a:stretch/>
        </p:blipFill>
        <p:spPr>
          <a:xfrm>
            <a:off x="3222058" y="636149"/>
            <a:ext cx="406400" cy="457200"/>
          </a:xfrm>
          <a:prstGeom prst="rect">
            <a:avLst/>
          </a:prstGeom>
          <a:noFill/>
          <a:ln>
            <a:noFill/>
          </a:ln>
        </p:spPr>
      </p:pic>
      <p:pic>
        <p:nvPicPr>
          <p:cNvPr id="19" name="Picture 18">
            <a:extLst>
              <a:ext uri="{FF2B5EF4-FFF2-40B4-BE49-F238E27FC236}">
                <a16:creationId xmlns:a16="http://schemas.microsoft.com/office/drawing/2014/main" id="{F30C25EB-1172-41C9-80E8-7DB3E7DB07C3}"/>
              </a:ext>
            </a:extLst>
          </p:cNvPr>
          <p:cNvPicPr>
            <a:picLocks noChangeAspect="1"/>
          </p:cNvPicPr>
          <p:nvPr/>
        </p:nvPicPr>
        <p:blipFill>
          <a:blip r:embed="rId9"/>
          <a:stretch>
            <a:fillRect/>
          </a:stretch>
        </p:blipFill>
        <p:spPr>
          <a:xfrm>
            <a:off x="1580054" y="1579463"/>
            <a:ext cx="354579" cy="161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3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3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3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850"/>
        <p:cNvGrpSpPr/>
        <p:nvPr/>
      </p:nvGrpSpPr>
      <p:grpSpPr>
        <a:xfrm>
          <a:off x="0" y="0"/>
          <a:ext cx="0" cy="0"/>
          <a:chOff x="0" y="0"/>
          <a:chExt cx="0" cy="0"/>
        </a:xfrm>
      </p:grpSpPr>
      <p:grpSp>
        <p:nvGrpSpPr>
          <p:cNvPr id="1851" name="Google Shape;1851;p86"/>
          <p:cNvGrpSpPr/>
          <p:nvPr/>
        </p:nvGrpSpPr>
        <p:grpSpPr>
          <a:xfrm>
            <a:off x="349624" y="1206652"/>
            <a:ext cx="6911788" cy="4537656"/>
            <a:chOff x="349624" y="1206652"/>
            <a:chExt cx="6911788" cy="4537656"/>
          </a:xfrm>
        </p:grpSpPr>
        <p:grpSp>
          <p:nvGrpSpPr>
            <p:cNvPr id="1852" name="Google Shape;1852;p86"/>
            <p:cNvGrpSpPr/>
            <p:nvPr/>
          </p:nvGrpSpPr>
          <p:grpSpPr>
            <a:xfrm>
              <a:off x="436835" y="1208655"/>
              <a:ext cx="6739285" cy="4440690"/>
              <a:chOff x="436835" y="1208655"/>
              <a:chExt cx="6739285" cy="4440690"/>
            </a:xfrm>
          </p:grpSpPr>
          <p:pic>
            <p:nvPicPr>
              <p:cNvPr id="1853" name="Google Shape;1853;p86"/>
              <p:cNvPicPr preferRelativeResize="0"/>
              <p:nvPr/>
            </p:nvPicPr>
            <p:blipFill rotWithShape="1">
              <a:blip r:embed="rId3">
                <a:alphaModFix/>
              </a:blip>
              <a:srcRect/>
              <a:stretch/>
            </p:blipFill>
            <p:spPr>
              <a:xfrm>
                <a:off x="436835" y="1208655"/>
                <a:ext cx="6739285" cy="4440690"/>
              </a:xfrm>
              <a:prstGeom prst="rect">
                <a:avLst/>
              </a:prstGeom>
              <a:noFill/>
              <a:ln>
                <a:noFill/>
              </a:ln>
            </p:spPr>
          </p:pic>
          <p:pic>
            <p:nvPicPr>
              <p:cNvPr id="1854" name="Google Shape;1854;p86"/>
              <p:cNvPicPr preferRelativeResize="0"/>
              <p:nvPr/>
            </p:nvPicPr>
            <p:blipFill rotWithShape="1">
              <a:blip r:embed="rId4">
                <a:alphaModFix/>
              </a:blip>
              <a:srcRect/>
              <a:stretch/>
            </p:blipFill>
            <p:spPr>
              <a:xfrm>
                <a:off x="623392" y="1700808"/>
                <a:ext cx="1585418" cy="1849216"/>
              </a:xfrm>
              <a:prstGeom prst="rect">
                <a:avLst/>
              </a:prstGeom>
              <a:noFill/>
              <a:ln>
                <a:noFill/>
              </a:ln>
            </p:spPr>
          </p:pic>
        </p:grpSp>
        <p:sp>
          <p:nvSpPr>
            <p:cNvPr id="1855" name="Google Shape;1855;p86"/>
            <p:cNvSpPr/>
            <p:nvPr/>
          </p:nvSpPr>
          <p:spPr>
            <a:xfrm>
              <a:off x="349624" y="1206652"/>
              <a:ext cx="6911788" cy="4537656"/>
            </a:xfrm>
            <a:prstGeom prst="rect">
              <a:avLst/>
            </a:prstGeom>
            <a:solidFill>
              <a:schemeClr val="lt1">
                <a:alpha val="5882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856" name="Google Shape;1856;p86"/>
          <p:cNvSpPr txBox="1"/>
          <p:nvPr/>
        </p:nvSpPr>
        <p:spPr>
          <a:xfrm>
            <a:off x="8299631" y="764704"/>
            <a:ext cx="3892369" cy="3693319"/>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View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open the layer tools clicking</a:t>
            </a:r>
            <a:endParaRPr sz="1800">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Edit - </a:t>
            </a:r>
            <a:r>
              <a:rPr lang="en-GB" sz="1400" b="0" i="1" u="none" strike="noStrike" cap="none">
                <a:solidFill>
                  <a:srgbClr val="C00000"/>
                </a:solidFill>
                <a:latin typeface="Calibri"/>
                <a:ea typeface="Calibri"/>
                <a:cs typeface="Calibri"/>
                <a:sym typeface="Calibri"/>
              </a:rPr>
              <a:t>not available for system layers</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Duplicate</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Share </a:t>
            </a:r>
            <a:r>
              <a:rPr lang="en-GB" sz="1400" b="0" i="1" u="none" strike="noStrike" cap="none">
                <a:solidFill>
                  <a:srgbClr val="C00000"/>
                </a:solidFill>
                <a:latin typeface="Calibri"/>
                <a:ea typeface="Calibri"/>
                <a:cs typeface="Calibri"/>
                <a:sym typeface="Calibri"/>
              </a:rPr>
              <a:t>– not available if it is a local level </a:t>
            </a:r>
            <a:r>
              <a:rPr lang="en-GB" sz="1400" b="0" i="1" u="none" strike="noStrike" cap="none">
                <a:solidFill>
                  <a:schemeClr val="accent1"/>
                </a:solidFill>
                <a:latin typeface="Calibri"/>
                <a:ea typeface="Calibri"/>
                <a:cs typeface="Calibri"/>
                <a:sym typeface="Calibri"/>
              </a:rPr>
              <a:t>layer</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Delete </a:t>
            </a:r>
            <a:r>
              <a:rPr lang="en-GB" sz="1400" b="0" i="1" u="none" strike="noStrike" cap="none">
                <a:solidFill>
                  <a:srgbClr val="C00000"/>
                </a:solidFill>
                <a:latin typeface="Calibri"/>
                <a:ea typeface="Calibri"/>
                <a:cs typeface="Calibri"/>
                <a:sym typeface="Calibri"/>
              </a:rPr>
              <a:t>– not available for system layers</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Add to Situation</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Export as KML </a:t>
            </a:r>
            <a:r>
              <a:rPr lang="en-GB" sz="1400" b="0" i="1" u="none" strike="noStrike" cap="none">
                <a:solidFill>
                  <a:srgbClr val="C00000"/>
                </a:solidFill>
                <a:latin typeface="Calibri"/>
                <a:ea typeface="Calibri"/>
                <a:cs typeface="Calibri"/>
                <a:sym typeface="Calibri"/>
              </a:rPr>
              <a:t>– to be used in other system/application, eg, google earth</a:t>
            </a:r>
            <a:endParaRPr sz="1800" b="0" i="0" u="none" strike="noStrike" cap="none">
              <a:solidFill>
                <a:schemeClr val="dk1"/>
              </a:solidFill>
              <a:latin typeface="Calibri"/>
              <a:ea typeface="Calibri"/>
              <a:cs typeface="Calibri"/>
              <a:sym typeface="Calibri"/>
            </a:endParaRPr>
          </a:p>
          <a:p>
            <a:pPr marL="591750" marR="0" lvl="1" indent="-285750" algn="l" rtl="0">
              <a:spcBef>
                <a:spcPts val="0"/>
              </a:spcBef>
              <a:spcAft>
                <a:spcPts val="0"/>
              </a:spcAft>
              <a:buClr>
                <a:schemeClr val="accent1"/>
              </a:buClr>
              <a:buSzPts val="1400"/>
              <a:buFont typeface="Arial"/>
              <a:buChar char="•"/>
            </a:pPr>
            <a:r>
              <a:rPr lang="en-GB" sz="1400" b="0" i="1" u="none" strike="noStrike" cap="none">
                <a:solidFill>
                  <a:schemeClr val="accent1"/>
                </a:solidFill>
                <a:latin typeface="Calibri"/>
                <a:ea typeface="Calibri"/>
                <a:cs typeface="Calibri"/>
                <a:sym typeface="Calibri"/>
              </a:rPr>
              <a:t>Export as CVS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857" name="Google Shape;1857;p86"/>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858" name="Google Shape;1858;p86"/>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1859" name="Google Shape;1859;p86"/>
          <p:cNvPicPr preferRelativeResize="0"/>
          <p:nvPr/>
        </p:nvPicPr>
        <p:blipFill rotWithShape="1">
          <a:blip r:embed="rId5">
            <a:alphaModFix/>
          </a:blip>
          <a:srcRect/>
          <a:stretch/>
        </p:blipFill>
        <p:spPr>
          <a:xfrm>
            <a:off x="9237370" y="1686537"/>
            <a:ext cx="330200" cy="342900"/>
          </a:xfrm>
          <a:prstGeom prst="rect">
            <a:avLst/>
          </a:prstGeom>
          <a:noFill/>
          <a:ln>
            <a:noFill/>
          </a:ln>
        </p:spPr>
      </p:pic>
      <p:sp>
        <p:nvSpPr>
          <p:cNvPr id="1860" name="Google Shape;1860;p86"/>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pic>
        <p:nvPicPr>
          <p:cNvPr id="1861" name="Google Shape;1861;p86"/>
          <p:cNvPicPr preferRelativeResize="0"/>
          <p:nvPr/>
        </p:nvPicPr>
        <p:blipFill rotWithShape="1">
          <a:blip r:embed="rId6">
            <a:alphaModFix/>
          </a:blip>
          <a:srcRect/>
          <a:stretch/>
        </p:blipFill>
        <p:spPr>
          <a:xfrm>
            <a:off x="3583938" y="2156834"/>
            <a:ext cx="1530903" cy="2654300"/>
          </a:xfrm>
          <a:prstGeom prst="rect">
            <a:avLst/>
          </a:prstGeom>
          <a:noFill/>
          <a:ln>
            <a:noFill/>
          </a:ln>
        </p:spPr>
      </p:pic>
      <p:grpSp>
        <p:nvGrpSpPr>
          <p:cNvPr id="1862" name="Google Shape;1862;p86"/>
          <p:cNvGrpSpPr/>
          <p:nvPr/>
        </p:nvGrpSpPr>
        <p:grpSpPr>
          <a:xfrm>
            <a:off x="1092548" y="2230054"/>
            <a:ext cx="2408955" cy="584775"/>
            <a:chOff x="1092548" y="2230054"/>
            <a:chExt cx="2408955" cy="584775"/>
          </a:xfrm>
        </p:grpSpPr>
        <p:cxnSp>
          <p:nvCxnSpPr>
            <p:cNvPr id="1863" name="Google Shape;1863;p86"/>
            <p:cNvCxnSpPr/>
            <p:nvPr/>
          </p:nvCxnSpPr>
          <p:spPr>
            <a:xfrm rot="10800000">
              <a:off x="2783632" y="2492896"/>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1864" name="Google Shape;1864;p86"/>
            <p:cNvSpPr txBox="1"/>
            <p:nvPr/>
          </p:nvSpPr>
          <p:spPr>
            <a:xfrm>
              <a:off x="1092548" y="2230054"/>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Change the layer’s properties</a:t>
              </a:r>
              <a:endParaRPr sz="1800">
                <a:solidFill>
                  <a:schemeClr val="dk1"/>
                </a:solidFill>
                <a:latin typeface="Calibri"/>
                <a:ea typeface="Calibri"/>
                <a:cs typeface="Calibri"/>
                <a:sym typeface="Calibri"/>
              </a:endParaRPr>
            </a:p>
          </p:txBody>
        </p:sp>
      </p:grpSp>
      <p:grpSp>
        <p:nvGrpSpPr>
          <p:cNvPr id="1865" name="Google Shape;1865;p86"/>
          <p:cNvGrpSpPr/>
          <p:nvPr/>
        </p:nvGrpSpPr>
        <p:grpSpPr>
          <a:xfrm>
            <a:off x="5460199" y="2521725"/>
            <a:ext cx="2947698" cy="1077218"/>
            <a:chOff x="5460199" y="2521725"/>
            <a:chExt cx="2947698" cy="1077218"/>
          </a:xfrm>
        </p:grpSpPr>
        <p:sp>
          <p:nvSpPr>
            <p:cNvPr id="1866" name="Google Shape;1866;p86"/>
            <p:cNvSpPr txBox="1"/>
            <p:nvPr/>
          </p:nvSpPr>
          <p:spPr>
            <a:xfrm>
              <a:off x="6285138" y="2521725"/>
              <a:ext cx="2122759" cy="10772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Create a copy on the basis of which to make modifications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a:solidFill>
                  <a:srgbClr val="C00000"/>
                </a:solidFill>
                <a:latin typeface="Calibri"/>
                <a:ea typeface="Calibri"/>
                <a:cs typeface="Calibri"/>
                <a:sym typeface="Calibri"/>
              </a:endParaRPr>
            </a:p>
          </p:txBody>
        </p:sp>
        <p:cxnSp>
          <p:nvCxnSpPr>
            <p:cNvPr id="1867" name="Google Shape;1867;p86"/>
            <p:cNvCxnSpPr/>
            <p:nvPr/>
          </p:nvCxnSpPr>
          <p:spPr>
            <a:xfrm>
              <a:off x="5460199" y="2814829"/>
              <a:ext cx="796318" cy="0"/>
            </a:xfrm>
            <a:prstGeom prst="straightConnector1">
              <a:avLst/>
            </a:prstGeom>
            <a:noFill/>
            <a:ln w="9525" cap="flat" cmpd="sng">
              <a:solidFill>
                <a:srgbClr val="C00000"/>
              </a:solidFill>
              <a:prstDash val="solid"/>
              <a:miter lim="800000"/>
              <a:headEnd type="none" w="sm" len="sm"/>
              <a:tailEnd type="triangle" w="med" len="med"/>
            </a:ln>
          </p:spPr>
        </p:cxnSp>
      </p:grpSp>
      <p:grpSp>
        <p:nvGrpSpPr>
          <p:cNvPr id="1868" name="Google Shape;1868;p86"/>
          <p:cNvGrpSpPr/>
          <p:nvPr/>
        </p:nvGrpSpPr>
        <p:grpSpPr>
          <a:xfrm>
            <a:off x="1057649" y="2852936"/>
            <a:ext cx="2402629" cy="584775"/>
            <a:chOff x="1057649" y="2988241"/>
            <a:chExt cx="2402629" cy="584775"/>
          </a:xfrm>
        </p:grpSpPr>
        <p:cxnSp>
          <p:nvCxnSpPr>
            <p:cNvPr id="1869" name="Google Shape;1869;p86"/>
            <p:cNvCxnSpPr/>
            <p:nvPr/>
          </p:nvCxnSpPr>
          <p:spPr>
            <a:xfrm rot="10800000">
              <a:off x="2742407" y="3259787"/>
              <a:ext cx="717871" cy="0"/>
            </a:xfrm>
            <a:prstGeom prst="straightConnector1">
              <a:avLst/>
            </a:prstGeom>
            <a:noFill/>
            <a:ln w="9525" cap="flat" cmpd="sng">
              <a:solidFill>
                <a:srgbClr val="C00000"/>
              </a:solidFill>
              <a:prstDash val="solid"/>
              <a:miter lim="800000"/>
              <a:headEnd type="none" w="sm" len="sm"/>
              <a:tailEnd type="triangle" w="med" len="med"/>
            </a:ln>
          </p:spPr>
        </p:cxnSp>
        <p:sp>
          <p:nvSpPr>
            <p:cNvPr id="1870" name="Google Shape;1870;p86"/>
            <p:cNvSpPr txBox="1"/>
            <p:nvPr/>
          </p:nvSpPr>
          <p:spPr>
            <a:xfrm>
              <a:off x="1057649" y="2988241"/>
              <a:ext cx="201401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Define sharing parameters</a:t>
              </a:r>
              <a:endParaRPr sz="1800">
                <a:solidFill>
                  <a:schemeClr val="dk1"/>
                </a:solidFill>
                <a:latin typeface="Calibri"/>
                <a:ea typeface="Calibri"/>
                <a:cs typeface="Calibri"/>
                <a:sym typeface="Calibri"/>
              </a:endParaRPr>
            </a:p>
          </p:txBody>
        </p:sp>
      </p:grpSp>
      <p:grpSp>
        <p:nvGrpSpPr>
          <p:cNvPr id="1871" name="Google Shape;1871;p86"/>
          <p:cNvGrpSpPr/>
          <p:nvPr/>
        </p:nvGrpSpPr>
        <p:grpSpPr>
          <a:xfrm>
            <a:off x="5460199" y="3284984"/>
            <a:ext cx="3271049" cy="338554"/>
            <a:chOff x="5460199" y="3544296"/>
            <a:chExt cx="3271049" cy="338554"/>
          </a:xfrm>
        </p:grpSpPr>
        <p:cxnSp>
          <p:nvCxnSpPr>
            <p:cNvPr id="1872" name="Google Shape;1872;p86"/>
            <p:cNvCxnSpPr/>
            <p:nvPr/>
          </p:nvCxnSpPr>
          <p:spPr>
            <a:xfrm>
              <a:off x="5460199" y="3717032"/>
              <a:ext cx="796318" cy="0"/>
            </a:xfrm>
            <a:prstGeom prst="straightConnector1">
              <a:avLst/>
            </a:prstGeom>
            <a:noFill/>
            <a:ln w="9525" cap="flat" cmpd="sng">
              <a:solidFill>
                <a:srgbClr val="C00000"/>
              </a:solidFill>
              <a:prstDash val="solid"/>
              <a:miter lim="800000"/>
              <a:headEnd type="none" w="sm" len="sm"/>
              <a:tailEnd type="triangle" w="med" len="med"/>
            </a:ln>
          </p:spPr>
        </p:cxnSp>
        <p:sp>
          <p:nvSpPr>
            <p:cNvPr id="1873" name="Google Shape;1873;p86"/>
            <p:cNvSpPr txBox="1"/>
            <p:nvPr/>
          </p:nvSpPr>
          <p:spPr>
            <a:xfrm>
              <a:off x="6324314" y="3544296"/>
              <a:ext cx="240693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Delete the layer</a:t>
              </a:r>
              <a:endParaRPr sz="1800">
                <a:solidFill>
                  <a:schemeClr val="dk1"/>
                </a:solidFill>
                <a:latin typeface="Calibri"/>
                <a:ea typeface="Calibri"/>
                <a:cs typeface="Calibri"/>
                <a:sym typeface="Calibri"/>
              </a:endParaRPr>
            </a:p>
          </p:txBody>
        </p:sp>
      </p:grpSp>
      <p:grpSp>
        <p:nvGrpSpPr>
          <p:cNvPr id="1874" name="Google Shape;1874;p86"/>
          <p:cNvGrpSpPr/>
          <p:nvPr/>
        </p:nvGrpSpPr>
        <p:grpSpPr>
          <a:xfrm>
            <a:off x="5460199" y="4275746"/>
            <a:ext cx="3235629" cy="672201"/>
            <a:chOff x="5460199" y="4509120"/>
            <a:chExt cx="3235629" cy="672201"/>
          </a:xfrm>
        </p:grpSpPr>
        <p:cxnSp>
          <p:nvCxnSpPr>
            <p:cNvPr id="1875" name="Google Shape;1875;p86"/>
            <p:cNvCxnSpPr/>
            <p:nvPr/>
          </p:nvCxnSpPr>
          <p:spPr>
            <a:xfrm>
              <a:off x="5460199" y="4509120"/>
              <a:ext cx="635801" cy="256563"/>
            </a:xfrm>
            <a:prstGeom prst="straightConnector1">
              <a:avLst/>
            </a:prstGeom>
            <a:noFill/>
            <a:ln w="9525" cap="flat" cmpd="sng">
              <a:solidFill>
                <a:srgbClr val="C00000"/>
              </a:solidFill>
              <a:prstDash val="solid"/>
              <a:miter lim="800000"/>
              <a:headEnd type="none" w="sm" len="sm"/>
              <a:tailEnd type="triangle" w="med" len="med"/>
            </a:ln>
          </p:spPr>
        </p:cxnSp>
        <p:cxnSp>
          <p:nvCxnSpPr>
            <p:cNvPr id="1876" name="Google Shape;1876;p86"/>
            <p:cNvCxnSpPr/>
            <p:nvPr/>
          </p:nvCxnSpPr>
          <p:spPr>
            <a:xfrm rot="10800000" flipH="1">
              <a:off x="5514075" y="4765459"/>
              <a:ext cx="581925" cy="213287"/>
            </a:xfrm>
            <a:prstGeom prst="straightConnector1">
              <a:avLst/>
            </a:prstGeom>
            <a:noFill/>
            <a:ln w="9525" cap="flat" cmpd="sng">
              <a:solidFill>
                <a:srgbClr val="C00000"/>
              </a:solidFill>
              <a:prstDash val="solid"/>
              <a:miter lim="800000"/>
              <a:headEnd type="none" w="sm" len="sm"/>
              <a:tailEnd type="triangle" w="med" len="med"/>
            </a:ln>
          </p:spPr>
        </p:cxnSp>
        <p:sp>
          <p:nvSpPr>
            <p:cNvPr id="1877" name="Google Shape;1877;p86"/>
            <p:cNvSpPr txBox="1"/>
            <p:nvPr/>
          </p:nvSpPr>
          <p:spPr>
            <a:xfrm>
              <a:off x="6288894" y="4596546"/>
              <a:ext cx="240693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600"/>
                <a:buFont typeface="Calibri"/>
                <a:buNone/>
              </a:pPr>
              <a:r>
                <a:rPr lang="en-GB" sz="1600" i="1">
                  <a:solidFill>
                    <a:srgbClr val="C00000"/>
                  </a:solidFill>
                  <a:latin typeface="Calibri"/>
                  <a:ea typeface="Calibri"/>
                  <a:cs typeface="Calibri"/>
                  <a:sym typeface="Calibri"/>
                </a:rPr>
                <a:t>Export the layer’s information</a:t>
              </a:r>
              <a:endParaRPr sz="1800">
                <a:solidFill>
                  <a:schemeClr val="dk1"/>
                </a:solidFill>
                <a:latin typeface="Calibri"/>
                <a:ea typeface="Calibri"/>
                <a:cs typeface="Calibri"/>
                <a:sym typeface="Calibri"/>
              </a:endParaRPr>
            </a:p>
          </p:txBody>
        </p:sp>
      </p:grpSp>
      <p:pic>
        <p:nvPicPr>
          <p:cNvPr id="1878" name="Google Shape;1878;p86"/>
          <p:cNvPicPr preferRelativeResize="0"/>
          <p:nvPr/>
        </p:nvPicPr>
        <p:blipFill rotWithShape="1">
          <a:blip r:embed="rId7">
            <a:alphaModFix/>
          </a:blip>
          <a:srcRect/>
          <a:stretch/>
        </p:blipFill>
        <p:spPr>
          <a:xfrm>
            <a:off x="9425636" y="885092"/>
            <a:ext cx="406400" cy="457200"/>
          </a:xfrm>
          <a:prstGeom prst="rect">
            <a:avLst/>
          </a:prstGeom>
          <a:noFill/>
          <a:ln>
            <a:noFill/>
          </a:ln>
        </p:spPr>
      </p:pic>
      <p:grpSp>
        <p:nvGrpSpPr>
          <p:cNvPr id="1879" name="Google Shape;1879;p86"/>
          <p:cNvGrpSpPr/>
          <p:nvPr/>
        </p:nvGrpSpPr>
        <p:grpSpPr>
          <a:xfrm>
            <a:off x="1057649" y="3578244"/>
            <a:ext cx="2339377" cy="1323439"/>
            <a:chOff x="1057649" y="3578244"/>
            <a:chExt cx="2339377" cy="1323439"/>
          </a:xfrm>
        </p:grpSpPr>
        <p:grpSp>
          <p:nvGrpSpPr>
            <p:cNvPr id="1880" name="Google Shape;1880;p86"/>
            <p:cNvGrpSpPr/>
            <p:nvPr/>
          </p:nvGrpSpPr>
          <p:grpSpPr>
            <a:xfrm>
              <a:off x="1057649" y="3578244"/>
              <a:ext cx="2339377" cy="1323439"/>
              <a:chOff x="1057649" y="3578244"/>
              <a:chExt cx="2339377" cy="1323439"/>
            </a:xfrm>
          </p:grpSpPr>
          <p:cxnSp>
            <p:nvCxnSpPr>
              <p:cNvPr id="1881" name="Google Shape;1881;p86"/>
              <p:cNvCxnSpPr/>
              <p:nvPr/>
            </p:nvCxnSpPr>
            <p:spPr>
              <a:xfrm rot="10800000">
                <a:off x="2696821" y="3870632"/>
                <a:ext cx="700205" cy="0"/>
              </a:xfrm>
              <a:prstGeom prst="straightConnector1">
                <a:avLst/>
              </a:prstGeom>
              <a:noFill/>
              <a:ln w="9525" cap="flat" cmpd="sng">
                <a:solidFill>
                  <a:srgbClr val="C00000"/>
                </a:solidFill>
                <a:prstDash val="solid"/>
                <a:miter lim="800000"/>
                <a:headEnd type="none" w="sm" len="sm"/>
                <a:tailEnd type="triangle" w="med" len="med"/>
              </a:ln>
            </p:spPr>
          </p:cxnSp>
          <p:sp>
            <p:nvSpPr>
              <p:cNvPr id="1882" name="Google Shape;1882;p86"/>
              <p:cNvSpPr txBox="1"/>
              <p:nvPr/>
            </p:nvSpPr>
            <p:spPr>
              <a:xfrm>
                <a:off x="1057649" y="3578244"/>
                <a:ext cx="2014015" cy="1323439"/>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Add the layer to the Situation</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600"/>
                  <a:buFont typeface="Arial"/>
                  <a:buChar char="•"/>
                </a:pPr>
                <a:r>
                  <a:rPr lang="en-GB" sz="1600" i="1">
                    <a:solidFill>
                      <a:srgbClr val="C00000"/>
                    </a:solidFill>
                    <a:latin typeface="Calibri"/>
                    <a:ea typeface="Calibri"/>
                    <a:cs typeface="Calibri"/>
                    <a:sym typeface="Calibri"/>
                  </a:rPr>
                  <a:t>The icon      is shown before the name</a:t>
                </a:r>
                <a:endParaRPr sz="1800">
                  <a:solidFill>
                    <a:schemeClr val="dk1"/>
                  </a:solidFill>
                  <a:latin typeface="Calibri"/>
                  <a:ea typeface="Calibri"/>
                  <a:cs typeface="Calibri"/>
                  <a:sym typeface="Calibri"/>
                </a:endParaRPr>
              </a:p>
            </p:txBody>
          </p:sp>
        </p:grpSp>
        <p:pic>
          <p:nvPicPr>
            <p:cNvPr id="1883" name="Google Shape;1883;p86"/>
            <p:cNvPicPr preferRelativeResize="0"/>
            <p:nvPr/>
          </p:nvPicPr>
          <p:blipFill rotWithShape="1">
            <a:blip r:embed="rId8">
              <a:alphaModFix/>
            </a:blip>
            <a:srcRect/>
            <a:stretch/>
          </p:blipFill>
          <p:spPr>
            <a:xfrm>
              <a:off x="2131569" y="4078042"/>
              <a:ext cx="253449" cy="285130"/>
            </a:xfrm>
            <a:prstGeom prst="rect">
              <a:avLst/>
            </a:prstGeom>
            <a:noFill/>
            <a:ln>
              <a:noFill/>
            </a:ln>
          </p:spPr>
        </p:pic>
      </p:grpSp>
      <p:sp>
        <p:nvSpPr>
          <p:cNvPr id="1884" name="Google Shape;1884;p86"/>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View Layer  - Working Tools</a:t>
            </a:r>
            <a:endParaRPr sz="1600">
              <a:solidFill>
                <a:schemeClr val="dk1"/>
              </a:solidFill>
              <a:latin typeface="Calibri"/>
              <a:ea typeface="Calibri"/>
              <a:cs typeface="Calibri"/>
              <a:sym typeface="Calibri"/>
            </a:endParaRPr>
          </a:p>
        </p:txBody>
      </p:sp>
      <p:pic>
        <p:nvPicPr>
          <p:cNvPr id="1885" name="Google Shape;1885;p86"/>
          <p:cNvPicPr preferRelativeResize="0"/>
          <p:nvPr/>
        </p:nvPicPr>
        <p:blipFill rotWithShape="1">
          <a:blip r:embed="rId7">
            <a:alphaModFix/>
          </a:blip>
          <a:srcRect/>
          <a:stretch/>
        </p:blipFill>
        <p:spPr>
          <a:xfrm>
            <a:off x="3222058" y="636149"/>
            <a:ext cx="406400" cy="457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6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6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7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889"/>
        <p:cNvGrpSpPr/>
        <p:nvPr/>
      </p:nvGrpSpPr>
      <p:grpSpPr>
        <a:xfrm>
          <a:off x="0" y="0"/>
          <a:ext cx="0" cy="0"/>
          <a:chOff x="0" y="0"/>
          <a:chExt cx="0" cy="0"/>
        </a:xfrm>
      </p:grpSpPr>
      <p:sp>
        <p:nvSpPr>
          <p:cNvPr id="1890" name="Google Shape;1890;p87"/>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dk1"/>
              </a:buClr>
              <a:buSzPts val="3600"/>
              <a:buFont typeface="Calibri"/>
              <a:buNone/>
            </a:pPr>
            <a:r>
              <a:rPr lang="en-GB" sz="3600" b="0" i="0" u="none" strike="noStrike" cap="none">
                <a:solidFill>
                  <a:schemeClr val="dk1"/>
                </a:solidFill>
                <a:latin typeface="Calibri"/>
                <a:ea typeface="Calibri"/>
                <a:cs typeface="Calibri"/>
                <a:sym typeface="Calibri"/>
              </a:rPr>
              <a:t>Managing the Layers</a:t>
            </a:r>
            <a:br>
              <a:rPr lang="en-GB" sz="4400" b="1" i="0" u="none" strike="noStrike" cap="none">
                <a:solidFill>
                  <a:schemeClr val="dk1"/>
                </a:solidFill>
                <a:latin typeface="Calibri"/>
                <a:ea typeface="Calibri"/>
                <a:cs typeface="Calibri"/>
                <a:sym typeface="Calibri"/>
              </a:rPr>
            </a:br>
            <a:r>
              <a:rPr lang="en-GB" sz="1800" b="1" i="0" u="none" strike="noStrike" cap="none">
                <a:solidFill>
                  <a:schemeClr val="dk1"/>
                </a:solidFill>
                <a:latin typeface="Calibri"/>
                <a:ea typeface="Calibri"/>
                <a:cs typeface="Calibri"/>
                <a:sym typeface="Calibri"/>
              </a:rPr>
              <a:t>Smart layers</a:t>
            </a:r>
            <a:endParaRPr sz="1800" b="1" i="0" u="none" strike="noStrike" cap="none">
              <a:solidFill>
                <a:schemeClr val="dk1"/>
              </a:solidFill>
              <a:latin typeface="Calibri"/>
              <a:ea typeface="Calibri"/>
              <a:cs typeface="Calibri"/>
              <a:sym typeface="Calibri"/>
            </a:endParaRPr>
          </a:p>
        </p:txBody>
      </p:sp>
      <p:sp>
        <p:nvSpPr>
          <p:cNvPr id="1891" name="Google Shape;1891;p87"/>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888888"/>
              </a:buClr>
              <a:buSzPts val="2800"/>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896"/>
        <p:cNvGrpSpPr/>
        <p:nvPr/>
      </p:nvGrpSpPr>
      <p:grpSpPr>
        <a:xfrm>
          <a:off x="0" y="0"/>
          <a:ext cx="0" cy="0"/>
          <a:chOff x="0" y="0"/>
          <a:chExt cx="0" cy="0"/>
        </a:xfrm>
      </p:grpSpPr>
      <p:sp>
        <p:nvSpPr>
          <p:cNvPr id="1897" name="Google Shape;1897;p88"/>
          <p:cNvSpPr txBox="1"/>
          <p:nvPr/>
        </p:nvSpPr>
        <p:spPr>
          <a:xfrm>
            <a:off x="404697" y="1412776"/>
            <a:ext cx="11382606" cy="393954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600"/>
              <a:buFont typeface="Arial"/>
              <a:buChar char="•"/>
            </a:pPr>
            <a:r>
              <a:rPr lang="en-GB" sz="1600" b="1">
                <a:solidFill>
                  <a:schemeClr val="dk1"/>
                </a:solidFill>
                <a:latin typeface="Calibri"/>
                <a:ea typeface="Calibri"/>
                <a:cs typeface="Calibri"/>
                <a:sym typeface="Calibri"/>
              </a:rPr>
              <a:t>Smart layers</a:t>
            </a:r>
            <a:r>
              <a:rPr lang="en-GB" sz="1600" i="1">
                <a:solidFill>
                  <a:schemeClr val="dk1"/>
                </a:solidFill>
                <a:latin typeface="Calibri"/>
                <a:ea typeface="Calibri"/>
                <a:cs typeface="Calibri"/>
                <a:sym typeface="Calibri"/>
              </a:rPr>
              <a:t> : comprise content automatically selected by the system based on rules defined by the user, from selected layers</a:t>
            </a:r>
            <a:endParaRPr sz="180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highlight>
                <a:srgbClr val="FFFF00"/>
              </a:highlight>
              <a:latin typeface="Calibri"/>
              <a:ea typeface="Calibri"/>
              <a:cs typeface="Calibri"/>
              <a:sym typeface="Calibri"/>
            </a:endParaRPr>
          </a:p>
          <a:p>
            <a:pPr marL="742950" marR="0" lvl="1" indent="-285750" algn="l" rtl="0">
              <a:spcBef>
                <a:spcPts val="0"/>
              </a:spcBef>
              <a:spcAft>
                <a:spcPts val="0"/>
              </a:spcAft>
              <a:buClr>
                <a:schemeClr val="dk1"/>
              </a:buClr>
              <a:buSzPts val="1600"/>
              <a:buFont typeface="Arial"/>
              <a:buChar char="•"/>
            </a:pPr>
            <a:r>
              <a:rPr lang="en-GB" sz="1600" b="0" i="1" u="none" strike="noStrike" cap="none">
                <a:solidFill>
                  <a:schemeClr val="dk1"/>
                </a:solidFill>
                <a:latin typeface="Calibri"/>
                <a:ea typeface="Calibri"/>
                <a:cs typeface="Calibri"/>
                <a:sym typeface="Calibri"/>
              </a:rPr>
              <a:t>I</a:t>
            </a:r>
            <a:r>
              <a:rPr lang="en-GB" sz="1400" b="0" i="1" u="none" strike="noStrike" cap="none">
                <a:solidFill>
                  <a:schemeClr val="dk1"/>
                </a:solidFill>
                <a:latin typeface="Calibri"/>
                <a:ea typeface="Calibri"/>
                <a:cs typeface="Calibri"/>
                <a:sym typeface="Calibri"/>
              </a:rPr>
              <a:t>t is a way to evidence the set of objects, from selected layers available, that fit to a set of criteria. Each smart layer shall have a set of standard fields and customized fields, as needed. Each smart layer will also have sharing properties, that is, who can do what with the view. </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i="1">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400"/>
              <a:buFont typeface="Arial"/>
              <a:buChar char="•"/>
            </a:pPr>
            <a:r>
              <a:rPr lang="en-GB" sz="1400" b="0" i="1" u="none" strike="noStrike" cap="none">
                <a:solidFill>
                  <a:schemeClr val="dk1"/>
                </a:solidFill>
                <a:latin typeface="Calibri"/>
                <a:ea typeface="Calibri"/>
                <a:cs typeface="Calibri"/>
                <a:sym typeface="Calibri"/>
              </a:rPr>
              <a:t>It is a </a:t>
            </a:r>
            <a:r>
              <a:rPr lang="en-GB" sz="1400" b="1" i="1" u="none" strike="noStrike" cap="none">
                <a:solidFill>
                  <a:schemeClr val="dk1"/>
                </a:solidFill>
                <a:latin typeface="Calibri"/>
                <a:ea typeface="Calibri"/>
                <a:cs typeface="Calibri"/>
                <a:sym typeface="Calibri"/>
              </a:rPr>
              <a:t>automatic selecting objects (points) </a:t>
            </a:r>
            <a:r>
              <a:rPr lang="en-GB" sz="1400" b="0" i="1" u="none" strike="noStrike" cap="none">
                <a:solidFill>
                  <a:schemeClr val="dk1"/>
                </a:solidFill>
                <a:latin typeface="Calibri"/>
                <a:ea typeface="Calibri"/>
                <a:cs typeface="Calibri"/>
                <a:sym typeface="Calibri"/>
              </a:rPr>
              <a:t>procedure</a:t>
            </a:r>
            <a:r>
              <a:rPr lang="en-GB" sz="1400" b="1" i="1" u="none" strike="noStrike" cap="none">
                <a:solidFill>
                  <a:schemeClr val="dk1"/>
                </a:solidFill>
                <a:latin typeface="Calibri"/>
                <a:ea typeface="Calibri"/>
                <a:cs typeface="Calibri"/>
                <a:sym typeface="Calibri"/>
              </a:rPr>
              <a:t>. </a:t>
            </a:r>
            <a:r>
              <a:rPr lang="en-GB" sz="1400" b="0" i="1" u="none" strike="noStrike" cap="none">
                <a:solidFill>
                  <a:schemeClr val="dk1"/>
                </a:solidFill>
                <a:latin typeface="Calibri"/>
                <a:ea typeface="Calibri"/>
                <a:cs typeface="Calibri"/>
                <a:sym typeface="Calibri"/>
              </a:rPr>
              <a:t>This means that any new object in the source layers complying with the selecting criteria </a:t>
            </a:r>
            <a:r>
              <a:rPr lang="en-GB" sz="1400" b="1" i="1" u="none" strike="noStrike" cap="none">
                <a:solidFill>
                  <a:schemeClr val="dk1"/>
                </a:solidFill>
                <a:latin typeface="Calibri"/>
                <a:ea typeface="Calibri"/>
                <a:cs typeface="Calibri"/>
                <a:sym typeface="Calibri"/>
              </a:rPr>
              <a:t>will </a:t>
            </a:r>
            <a:r>
              <a:rPr lang="en-GB" sz="1400" b="0" i="1" u="none" strike="noStrike" cap="none">
                <a:solidFill>
                  <a:schemeClr val="dk1"/>
                </a:solidFill>
                <a:latin typeface="Calibri"/>
                <a:ea typeface="Calibri"/>
                <a:cs typeface="Calibri"/>
                <a:sym typeface="Calibri"/>
              </a:rPr>
              <a:t>be considered in the smart layer</a:t>
            </a:r>
            <a:endParaRPr sz="1800" b="0" i="0" u="none" strike="noStrike" cap="none">
              <a:solidFill>
                <a:schemeClr val="dk1"/>
              </a:solidFill>
              <a:latin typeface="Calibri"/>
              <a:ea typeface="Calibri"/>
              <a:cs typeface="Calibri"/>
              <a:sym typeface="Calibri"/>
            </a:endParaRPr>
          </a:p>
          <a:p>
            <a:pPr marL="457200" marR="0" lvl="1" indent="0" algn="l" rtl="0">
              <a:spcBef>
                <a:spcPts val="0"/>
              </a:spcBef>
              <a:spcAft>
                <a:spcPts val="0"/>
              </a:spcAft>
              <a:buClr>
                <a:schemeClr val="dk1"/>
              </a:buClr>
              <a:buSzPts val="1400"/>
              <a:buFont typeface="Calibri"/>
              <a:buNone/>
            </a:pPr>
            <a:endParaRPr sz="1400" b="0" i="1"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400"/>
              <a:buFont typeface="Arial"/>
              <a:buChar char="•"/>
            </a:pPr>
            <a:r>
              <a:rPr lang="en-GB" sz="1400" b="0" i="1" u="none" strike="noStrike" cap="none">
                <a:solidFill>
                  <a:schemeClr val="dk1"/>
                </a:solidFill>
                <a:latin typeface="Calibri"/>
                <a:ea typeface="Calibri"/>
                <a:cs typeface="Calibri"/>
                <a:sym typeface="Calibri"/>
              </a:rPr>
              <a:t>A smart layers does not really contain an object </a:t>
            </a:r>
            <a:r>
              <a:rPr lang="en-GB" sz="1400" b="1" i="1" u="none" strike="noStrike" cap="none">
                <a:solidFill>
                  <a:schemeClr val="dk1"/>
                </a:solidFill>
                <a:latin typeface="Calibri"/>
                <a:ea typeface="Calibri"/>
                <a:cs typeface="Calibri"/>
                <a:sym typeface="Calibri"/>
              </a:rPr>
              <a:t>but a “link” to view that object in its original layer</a:t>
            </a:r>
            <a:r>
              <a:rPr lang="en-GB" sz="1400" b="0" i="1" u="none" strike="noStrike" cap="none">
                <a:solidFill>
                  <a:schemeClr val="dk1"/>
                </a:solidFill>
                <a:latin typeface="Calibri"/>
                <a:ea typeface="Calibri"/>
                <a:cs typeface="Calibri"/>
                <a:sym typeface="Calibri"/>
              </a:rPr>
              <a:t>. The object remains attached to its original layer.</a:t>
            </a:r>
            <a:endParaRPr sz="1800" b="0" i="0" u="none" strike="noStrike" cap="none">
              <a:solidFill>
                <a:schemeClr val="dk1"/>
              </a:solidFill>
              <a:latin typeface="Calibri"/>
              <a:ea typeface="Calibri"/>
              <a:cs typeface="Calibri"/>
              <a:sym typeface="Calibri"/>
            </a:endParaRPr>
          </a:p>
          <a:p>
            <a:pPr marL="742950" marR="0" lvl="1" indent="-196850" algn="l" rtl="0">
              <a:spcBef>
                <a:spcPts val="0"/>
              </a:spcBef>
              <a:spcAft>
                <a:spcPts val="0"/>
              </a:spcAft>
              <a:buClr>
                <a:schemeClr val="dk1"/>
              </a:buClr>
              <a:buSzPts val="1400"/>
              <a:buFont typeface="Arial"/>
              <a:buNone/>
            </a:pPr>
            <a:endParaRPr sz="1400" b="0" i="1"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400"/>
              <a:buFont typeface="Arial"/>
              <a:buChar char="•"/>
            </a:pPr>
            <a:r>
              <a:rPr lang="en-GB" sz="1400" b="1" i="1" u="none" strike="noStrike" cap="none">
                <a:solidFill>
                  <a:schemeClr val="dk1"/>
                </a:solidFill>
                <a:latin typeface="Calibri"/>
                <a:ea typeface="Calibri"/>
                <a:cs typeface="Calibri"/>
                <a:sym typeface="Calibri"/>
              </a:rPr>
              <a:t>Data updating</a:t>
            </a:r>
            <a:r>
              <a:rPr lang="en-GB" sz="1400" b="0" i="1" u="none" strike="noStrike" cap="none">
                <a:solidFill>
                  <a:schemeClr val="dk1"/>
                </a:solidFill>
                <a:latin typeface="Calibri"/>
                <a:ea typeface="Calibri"/>
                <a:cs typeface="Calibri"/>
                <a:sym typeface="Calibri"/>
              </a:rPr>
              <a:t>: Accessing the proprieties of an object in a smart layer is the same than accessing the data in its original layer </a:t>
            </a:r>
            <a:endParaRPr sz="1800" b="0" i="0" u="none" strike="noStrike" cap="none">
              <a:solidFill>
                <a:schemeClr val="dk1"/>
              </a:solidFill>
              <a:latin typeface="Calibri"/>
              <a:ea typeface="Calibri"/>
              <a:cs typeface="Calibri"/>
              <a:sym typeface="Calibri"/>
            </a:endParaRPr>
          </a:p>
          <a:p>
            <a:pPr marL="742950" marR="0" lvl="1" indent="-196850" algn="l" rtl="0">
              <a:spcBef>
                <a:spcPts val="0"/>
              </a:spcBef>
              <a:spcAft>
                <a:spcPts val="0"/>
              </a:spcAft>
              <a:buClr>
                <a:schemeClr val="dk1"/>
              </a:buClr>
              <a:buSzPts val="1400"/>
              <a:buFont typeface="Arial"/>
              <a:buNone/>
            </a:pPr>
            <a:endParaRPr sz="1400" b="0" i="1" u="none" strike="noStrike" cap="none">
              <a:solidFill>
                <a:schemeClr val="dk1"/>
              </a:solidFill>
              <a:latin typeface="Calibri"/>
              <a:ea typeface="Calibri"/>
              <a:cs typeface="Calibri"/>
              <a:sym typeface="Calibri"/>
            </a:endParaRPr>
          </a:p>
          <a:p>
            <a:pPr marL="742950" marR="0" lvl="1" indent="-285750" algn="l" rtl="0">
              <a:spcBef>
                <a:spcPts val="0"/>
              </a:spcBef>
              <a:spcAft>
                <a:spcPts val="0"/>
              </a:spcAft>
              <a:buClr>
                <a:schemeClr val="dk1"/>
              </a:buClr>
              <a:buSzPts val="1400"/>
              <a:buFont typeface="Arial"/>
              <a:buChar char="•"/>
            </a:pPr>
            <a:r>
              <a:rPr lang="en-GB" sz="1400" b="0" i="1" u="none" strike="noStrike" cap="none">
                <a:solidFill>
                  <a:schemeClr val="dk1"/>
                </a:solidFill>
                <a:latin typeface="Calibri"/>
                <a:ea typeface="Calibri"/>
                <a:cs typeface="Calibri"/>
                <a:sym typeface="Calibri"/>
              </a:rPr>
              <a:t>If both an object is </a:t>
            </a:r>
            <a:r>
              <a:rPr lang="en-GB" sz="1400" b="1" i="1" u="none" strike="noStrike" cap="none">
                <a:solidFill>
                  <a:schemeClr val="dk1"/>
                </a:solidFill>
                <a:latin typeface="Calibri"/>
                <a:ea typeface="Calibri"/>
                <a:cs typeface="Calibri"/>
                <a:sym typeface="Calibri"/>
              </a:rPr>
              <a:t>removed from its original layer, </a:t>
            </a:r>
            <a:r>
              <a:rPr lang="en-GB" sz="1400" b="0" i="1" u="none" strike="noStrike" cap="none">
                <a:solidFill>
                  <a:schemeClr val="dk1"/>
                </a:solidFill>
                <a:latin typeface="Calibri"/>
                <a:ea typeface="Calibri"/>
                <a:cs typeface="Calibri"/>
                <a:sym typeface="Calibri"/>
              </a:rPr>
              <a:t>the layer becomes disable or the object stops complying with the selected criteria , that particular object </a:t>
            </a:r>
            <a:r>
              <a:rPr lang="en-GB" sz="1400" b="1" i="1" u="none" strike="noStrike" cap="none">
                <a:solidFill>
                  <a:schemeClr val="dk1"/>
                </a:solidFill>
                <a:latin typeface="Calibri"/>
                <a:ea typeface="Calibri"/>
                <a:cs typeface="Calibri"/>
                <a:sym typeface="Calibri"/>
              </a:rPr>
              <a:t>is removed from the smart layer</a:t>
            </a:r>
            <a:endParaRPr sz="1800" b="0" i="0" u="none" strike="noStrike" cap="none">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i="1">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b="1">
              <a:solidFill>
                <a:schemeClr val="dk1"/>
              </a:solidFill>
              <a:latin typeface="Calibri"/>
              <a:ea typeface="Calibri"/>
              <a:cs typeface="Calibri"/>
              <a:sym typeface="Calibri"/>
            </a:endParaRPr>
          </a:p>
        </p:txBody>
      </p:sp>
      <p:sp>
        <p:nvSpPr>
          <p:cNvPr id="1898" name="Google Shape;1898;p88"/>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324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20" b="1">
                <a:solidFill>
                  <a:schemeClr val="dk1"/>
                </a:solidFill>
                <a:latin typeface="Calibri"/>
                <a:ea typeface="Calibri"/>
                <a:cs typeface="Calibri"/>
                <a:sym typeface="Calibri"/>
              </a:rPr>
              <a:t>Smart Layers</a:t>
            </a:r>
            <a:endParaRPr sz="1620" b="1">
              <a:solidFill>
                <a:schemeClr val="dk1"/>
              </a:solidFill>
              <a:latin typeface="Calibri"/>
              <a:ea typeface="Calibri"/>
              <a:cs typeface="Calibri"/>
              <a:sym typeface="Calibri"/>
            </a:endParaRPr>
          </a:p>
        </p:txBody>
      </p:sp>
      <p:sp>
        <p:nvSpPr>
          <p:cNvPr id="1899" name="Google Shape;1899;p88"/>
          <p:cNvSpPr txBox="1"/>
          <p:nvPr/>
        </p:nvSpPr>
        <p:spPr>
          <a:xfrm>
            <a:off x="1343472" y="5178037"/>
            <a:ext cx="10227807" cy="138499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400"/>
              <a:buFont typeface="Calibri"/>
              <a:buNone/>
            </a:pPr>
            <a:r>
              <a:rPr lang="en-GB" sz="1400" u="sng">
                <a:solidFill>
                  <a:srgbClr val="C00000"/>
                </a:solidFill>
                <a:latin typeface="Calibri"/>
                <a:ea typeface="Calibri"/>
                <a:cs typeface="Calibri"/>
                <a:sym typeface="Calibri"/>
              </a:rPr>
              <a:t>Reminder:  </a:t>
            </a:r>
            <a:r>
              <a:rPr lang="en-GB" sz="1400" i="1">
                <a:solidFill>
                  <a:srgbClr val="C00000"/>
                </a:solidFill>
                <a:latin typeface="Calibri"/>
                <a:ea typeface="Calibri"/>
                <a:cs typeface="Calibri"/>
                <a:sym typeface="Calibri"/>
              </a:rPr>
              <a:t>Each view:</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Has a set of standard fields, including its name, description, author, date/time of creation, rules to be applied, level and clearance criteria and tag</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A user may create customized fields, as needed</a:t>
            </a:r>
            <a:endParaRPr sz="1800">
              <a:solidFill>
                <a:schemeClr val="dk1"/>
              </a:solidFill>
              <a:latin typeface="Calibri"/>
              <a:ea typeface="Calibri"/>
              <a:cs typeface="Calibri"/>
              <a:sym typeface="Calibri"/>
            </a:endParaRPr>
          </a:p>
          <a:p>
            <a:pPr marL="285750" marR="0" lvl="0" indent="-285750" algn="l" rtl="0">
              <a:spcBef>
                <a:spcPts val="0"/>
              </a:spcBef>
              <a:spcAft>
                <a:spcPts val="0"/>
              </a:spcAft>
              <a:buClr>
                <a:srgbClr val="C00000"/>
              </a:buClr>
              <a:buSzPts val="1400"/>
              <a:buFont typeface="Arial"/>
              <a:buChar char="•"/>
            </a:pPr>
            <a:r>
              <a:rPr lang="en-GB" sz="1400" i="1">
                <a:solidFill>
                  <a:srgbClr val="C00000"/>
                </a:solidFill>
                <a:latin typeface="Calibri"/>
                <a:ea typeface="Calibri"/>
                <a:cs typeface="Calibri"/>
                <a:sym typeface="Calibri"/>
              </a:rPr>
              <a:t>Has sharing properties, that is, who can do what with the layer</a:t>
            </a:r>
            <a:endParaRPr sz="1800">
              <a:solidFill>
                <a:schemeClr val="dk1"/>
              </a:solidFill>
              <a:latin typeface="Calibri"/>
              <a:ea typeface="Calibri"/>
              <a:cs typeface="Calibri"/>
              <a:sym typeface="Calibri"/>
            </a:endParaRPr>
          </a:p>
          <a:p>
            <a:pPr marL="285750" marR="0" lvl="0" indent="-196850"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pic>
        <p:nvPicPr>
          <p:cNvPr id="1900" name="Google Shape;1900;p88"/>
          <p:cNvPicPr preferRelativeResize="0"/>
          <p:nvPr/>
        </p:nvPicPr>
        <p:blipFill rotWithShape="1">
          <a:blip r:embed="rId3">
            <a:alphaModFix/>
          </a:blip>
          <a:srcRect/>
          <a:stretch/>
        </p:blipFill>
        <p:spPr>
          <a:xfrm>
            <a:off x="2151033" y="678114"/>
            <a:ext cx="406400" cy="457200"/>
          </a:xfrm>
          <a:prstGeom prst="rect">
            <a:avLst/>
          </a:prstGeom>
          <a:noFill/>
          <a:ln>
            <a:noFill/>
          </a:ln>
        </p:spPr>
      </p:pic>
      <p:pic>
        <p:nvPicPr>
          <p:cNvPr id="1901" name="Google Shape;1901;p88" descr="Chart, scatter chart&#10;&#10;Description automatically generated"/>
          <p:cNvPicPr preferRelativeResize="0"/>
          <p:nvPr/>
        </p:nvPicPr>
        <p:blipFill rotWithShape="1">
          <a:blip r:embed="rId4">
            <a:alphaModFix/>
          </a:blip>
          <a:srcRect t="5066" r="84806" b="61866"/>
          <a:stretch/>
        </p:blipFill>
        <p:spPr>
          <a:xfrm>
            <a:off x="213006" y="1507308"/>
            <a:ext cx="404872" cy="4162448"/>
          </a:xfrm>
          <a:prstGeom prst="rect">
            <a:avLst/>
          </a:prstGeom>
          <a:noFill/>
          <a:ln w="9525" cap="flat" cmpd="sng">
            <a:solidFill>
              <a:srgbClr val="222A35"/>
            </a:solidFill>
            <a:prstDash val="solid"/>
            <a:round/>
            <a:headEnd type="none" w="sm" len="sm"/>
            <a:tailEnd type="none" w="sm" len="sm"/>
          </a:ln>
        </p:spPr>
      </p:pic>
      <p:sp>
        <p:nvSpPr>
          <p:cNvPr id="1902" name="Google Shape;1902;p88"/>
          <p:cNvSpPr/>
          <p:nvPr/>
        </p:nvSpPr>
        <p:spPr>
          <a:xfrm>
            <a:off x="133004" y="3337474"/>
            <a:ext cx="581891" cy="556953"/>
          </a:xfrm>
          <a:prstGeom prst="rect">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9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9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9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9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9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9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9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9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97">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97">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97">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897">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8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907"/>
        <p:cNvGrpSpPr/>
        <p:nvPr/>
      </p:nvGrpSpPr>
      <p:grpSpPr>
        <a:xfrm>
          <a:off x="0" y="0"/>
          <a:ext cx="0" cy="0"/>
          <a:chOff x="0" y="0"/>
          <a:chExt cx="0" cy="0"/>
        </a:xfrm>
      </p:grpSpPr>
      <p:pic>
        <p:nvPicPr>
          <p:cNvPr id="1908" name="Google Shape;1908;p89"/>
          <p:cNvPicPr preferRelativeResize="0"/>
          <p:nvPr/>
        </p:nvPicPr>
        <p:blipFill rotWithShape="1">
          <a:blip r:embed="rId3">
            <a:alphaModFix/>
          </a:blip>
          <a:srcRect/>
          <a:stretch/>
        </p:blipFill>
        <p:spPr>
          <a:xfrm>
            <a:off x="428625" y="1624318"/>
            <a:ext cx="5402906" cy="4310871"/>
          </a:xfrm>
          <a:prstGeom prst="rect">
            <a:avLst/>
          </a:prstGeom>
          <a:noFill/>
          <a:ln>
            <a:noFill/>
          </a:ln>
        </p:spPr>
      </p:pic>
      <p:sp>
        <p:nvSpPr>
          <p:cNvPr id="1909" name="Google Shape;1909;p89"/>
          <p:cNvSpPr/>
          <p:nvPr/>
        </p:nvSpPr>
        <p:spPr>
          <a:xfrm>
            <a:off x="390355" y="2466797"/>
            <a:ext cx="31750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10" name="Google Shape;1910;p89"/>
          <p:cNvSpPr/>
          <p:nvPr/>
        </p:nvSpPr>
        <p:spPr>
          <a:xfrm>
            <a:off x="24557" y="217395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911" name="Google Shape;1911;p89"/>
          <p:cNvSpPr/>
          <p:nvPr/>
        </p:nvSpPr>
        <p:spPr>
          <a:xfrm>
            <a:off x="637237" y="1886949"/>
            <a:ext cx="1496363" cy="2039592"/>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12" name="Google Shape;1912;p89"/>
          <p:cNvSpPr/>
          <p:nvPr/>
        </p:nvSpPr>
        <p:spPr>
          <a:xfrm>
            <a:off x="1252457" y="214929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913" name="Google Shape;1913;p89"/>
          <p:cNvSpPr txBox="1"/>
          <p:nvPr/>
        </p:nvSpPr>
        <p:spPr>
          <a:xfrm>
            <a:off x="8299631" y="764704"/>
            <a:ext cx="3892369" cy="2431394"/>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Smart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Smart Layers belonging to a center</a:t>
            </a:r>
            <a:endParaRPr sz="16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914" name="Google Shape;1914;p89"/>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915" name="Google Shape;1915;p89"/>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916" name="Google Shape;1916;p89"/>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Smart Layer - List, activate and create</a:t>
            </a:r>
            <a:endParaRPr sz="1600">
              <a:solidFill>
                <a:schemeClr val="dk1"/>
              </a:solidFill>
              <a:latin typeface="Calibri"/>
              <a:ea typeface="Calibri"/>
              <a:cs typeface="Calibri"/>
              <a:sym typeface="Calibri"/>
            </a:endParaRPr>
          </a:p>
        </p:txBody>
      </p:sp>
      <p:pic>
        <p:nvPicPr>
          <p:cNvPr id="1917" name="Google Shape;1917;p89"/>
          <p:cNvPicPr preferRelativeResize="0"/>
          <p:nvPr/>
        </p:nvPicPr>
        <p:blipFill rotWithShape="1">
          <a:blip r:embed="rId4">
            <a:alphaModFix/>
          </a:blip>
          <a:srcRect/>
          <a:stretch/>
        </p:blipFill>
        <p:spPr>
          <a:xfrm>
            <a:off x="9425636" y="885092"/>
            <a:ext cx="406400" cy="457200"/>
          </a:xfrm>
          <a:prstGeom prst="rect">
            <a:avLst/>
          </a:prstGeom>
          <a:noFill/>
          <a:ln>
            <a:noFill/>
          </a:ln>
        </p:spPr>
      </p:pic>
      <p:pic>
        <p:nvPicPr>
          <p:cNvPr id="1918" name="Google Shape;1918;p89"/>
          <p:cNvPicPr preferRelativeResize="0"/>
          <p:nvPr/>
        </p:nvPicPr>
        <p:blipFill rotWithShape="1">
          <a:blip r:embed="rId4">
            <a:alphaModFix/>
          </a:blip>
          <a:srcRect/>
          <a:stretch/>
        </p:blipFill>
        <p:spPr>
          <a:xfrm>
            <a:off x="4042586" y="614372"/>
            <a:ext cx="406400" cy="457200"/>
          </a:xfrm>
          <a:prstGeom prst="rect">
            <a:avLst/>
          </a:prstGeom>
          <a:noFill/>
          <a:ln>
            <a:noFill/>
          </a:ln>
        </p:spPr>
      </p:pic>
      <p:pic>
        <p:nvPicPr>
          <p:cNvPr id="13" name="Picture 12">
            <a:extLst>
              <a:ext uri="{FF2B5EF4-FFF2-40B4-BE49-F238E27FC236}">
                <a16:creationId xmlns:a16="http://schemas.microsoft.com/office/drawing/2014/main" id="{8938D24C-7186-4DF1-8D7B-71E471929FAE}"/>
              </a:ext>
            </a:extLst>
          </p:cNvPr>
          <p:cNvPicPr>
            <a:picLocks noChangeAspect="1"/>
          </p:cNvPicPr>
          <p:nvPr/>
        </p:nvPicPr>
        <p:blipFill>
          <a:blip r:embed="rId5"/>
          <a:stretch>
            <a:fillRect/>
          </a:stretch>
        </p:blipFill>
        <p:spPr>
          <a:xfrm>
            <a:off x="2952788" y="1886949"/>
            <a:ext cx="391545" cy="178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923"/>
        <p:cNvGrpSpPr/>
        <p:nvPr/>
      </p:nvGrpSpPr>
      <p:grpSpPr>
        <a:xfrm>
          <a:off x="0" y="0"/>
          <a:ext cx="0" cy="0"/>
          <a:chOff x="0" y="0"/>
          <a:chExt cx="0" cy="0"/>
        </a:xfrm>
      </p:grpSpPr>
      <p:pic>
        <p:nvPicPr>
          <p:cNvPr id="1924" name="Google Shape;1924;p90"/>
          <p:cNvPicPr preferRelativeResize="0"/>
          <p:nvPr/>
        </p:nvPicPr>
        <p:blipFill rotWithShape="1">
          <a:blip r:embed="rId3">
            <a:alphaModFix/>
          </a:blip>
          <a:srcRect/>
          <a:stretch/>
        </p:blipFill>
        <p:spPr>
          <a:xfrm>
            <a:off x="428625" y="1624318"/>
            <a:ext cx="5402906" cy="4310871"/>
          </a:xfrm>
          <a:prstGeom prst="rect">
            <a:avLst/>
          </a:prstGeom>
          <a:noFill/>
          <a:ln>
            <a:noFill/>
          </a:ln>
        </p:spPr>
      </p:pic>
      <p:sp>
        <p:nvSpPr>
          <p:cNvPr id="1925" name="Google Shape;1925;p90"/>
          <p:cNvSpPr txBox="1"/>
          <p:nvPr/>
        </p:nvSpPr>
        <p:spPr>
          <a:xfrm>
            <a:off x="8299631" y="764704"/>
            <a:ext cx="3892369" cy="446276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Smart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Smart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1"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Name</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r>
              <a:rPr lang="en-GB" sz="1400" b="0" i="0" u="none" strike="noStrike" cap="none">
                <a:solidFill>
                  <a:schemeClr val="dk1"/>
                </a:solidFill>
                <a:latin typeface="Calibri"/>
                <a:ea typeface="Calibri"/>
                <a:cs typeface="Calibri"/>
                <a:sym typeface="Calibri"/>
              </a:rPr>
              <a:t>By other layer property</a:t>
            </a:r>
            <a:endParaRPr sz="1800" b="0" i="0" u="none" strike="noStrike" cap="none">
              <a:solidFill>
                <a:schemeClr val="dk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926" name="Google Shape;1926;p90"/>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927" name="Google Shape;1927;p90"/>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928" name="Google Shape;1928;p90"/>
          <p:cNvSpPr/>
          <p:nvPr/>
        </p:nvSpPr>
        <p:spPr>
          <a:xfrm>
            <a:off x="8240973" y="21328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929" name="Google Shape;1929;p90"/>
          <p:cNvSpPr/>
          <p:nvPr/>
        </p:nvSpPr>
        <p:spPr>
          <a:xfrm>
            <a:off x="8245395" y="3672806"/>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930" name="Google Shape;1930;p90"/>
          <p:cNvSpPr/>
          <p:nvPr/>
        </p:nvSpPr>
        <p:spPr>
          <a:xfrm>
            <a:off x="8240973" y="3286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pic>
        <p:nvPicPr>
          <p:cNvPr id="1931" name="Google Shape;1931;p90"/>
          <p:cNvPicPr preferRelativeResize="0"/>
          <p:nvPr/>
        </p:nvPicPr>
        <p:blipFill rotWithShape="1">
          <a:blip r:embed="rId4">
            <a:alphaModFix/>
          </a:blip>
          <a:srcRect/>
          <a:stretch/>
        </p:blipFill>
        <p:spPr>
          <a:xfrm>
            <a:off x="9461512" y="2385586"/>
            <a:ext cx="342900" cy="355600"/>
          </a:xfrm>
          <a:prstGeom prst="rect">
            <a:avLst/>
          </a:prstGeom>
          <a:noFill/>
          <a:ln>
            <a:noFill/>
          </a:ln>
        </p:spPr>
      </p:pic>
      <p:sp>
        <p:nvSpPr>
          <p:cNvPr id="1932" name="Google Shape;1932;p90"/>
          <p:cNvSpPr/>
          <p:nvPr/>
        </p:nvSpPr>
        <p:spPr>
          <a:xfrm>
            <a:off x="761295" y="2124584"/>
            <a:ext cx="1076470" cy="172654"/>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33" name="Google Shape;1933;p90"/>
          <p:cNvSpPr/>
          <p:nvPr/>
        </p:nvSpPr>
        <p:spPr>
          <a:xfrm>
            <a:off x="349418" y="2297238"/>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934" name="Google Shape;1934;p90"/>
          <p:cNvSpPr/>
          <p:nvPr/>
        </p:nvSpPr>
        <p:spPr>
          <a:xfrm>
            <a:off x="761295" y="2361912"/>
            <a:ext cx="144140" cy="1067087"/>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35" name="Google Shape;1935;p90"/>
          <p:cNvSpPr/>
          <p:nvPr/>
        </p:nvSpPr>
        <p:spPr>
          <a:xfrm>
            <a:off x="684570" y="136524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936" name="Google Shape;1936;p90"/>
          <p:cNvSpPr/>
          <p:nvPr/>
        </p:nvSpPr>
        <p:spPr>
          <a:xfrm>
            <a:off x="1022968" y="1756490"/>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937" name="Google Shape;1937;p90"/>
          <p:cNvSpPr/>
          <p:nvPr/>
        </p:nvSpPr>
        <p:spPr>
          <a:xfrm>
            <a:off x="1951900" y="2124584"/>
            <a:ext cx="211601" cy="183353"/>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38" name="Google Shape;1938;p90"/>
          <p:cNvSpPr/>
          <p:nvPr/>
        </p:nvSpPr>
        <p:spPr>
          <a:xfrm>
            <a:off x="1934811" y="1756490"/>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939" name="Google Shape;1939;p90"/>
          <p:cNvSpPr/>
          <p:nvPr/>
        </p:nvSpPr>
        <p:spPr>
          <a:xfrm>
            <a:off x="8250436" y="4032846"/>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pic>
        <p:nvPicPr>
          <p:cNvPr id="1940" name="Google Shape;1940;p90"/>
          <p:cNvPicPr preferRelativeResize="0"/>
          <p:nvPr/>
        </p:nvPicPr>
        <p:blipFill rotWithShape="1">
          <a:blip r:embed="rId5">
            <a:alphaModFix/>
          </a:blip>
          <a:srcRect/>
          <a:stretch/>
        </p:blipFill>
        <p:spPr>
          <a:xfrm>
            <a:off x="9425636" y="885092"/>
            <a:ext cx="406400" cy="457200"/>
          </a:xfrm>
          <a:prstGeom prst="rect">
            <a:avLst/>
          </a:prstGeom>
          <a:noFill/>
          <a:ln>
            <a:noFill/>
          </a:ln>
        </p:spPr>
      </p:pic>
      <p:sp>
        <p:nvSpPr>
          <p:cNvPr id="1941" name="Google Shape;1941;p90"/>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Smart Layer - List, activate and create</a:t>
            </a:r>
            <a:endParaRPr sz="1600">
              <a:solidFill>
                <a:schemeClr val="dk1"/>
              </a:solidFill>
              <a:latin typeface="Calibri"/>
              <a:ea typeface="Calibri"/>
              <a:cs typeface="Calibri"/>
              <a:sym typeface="Calibri"/>
            </a:endParaRPr>
          </a:p>
        </p:txBody>
      </p:sp>
      <p:pic>
        <p:nvPicPr>
          <p:cNvPr id="1942" name="Google Shape;1942;p90"/>
          <p:cNvPicPr preferRelativeResize="0"/>
          <p:nvPr/>
        </p:nvPicPr>
        <p:blipFill rotWithShape="1">
          <a:blip r:embed="rId5">
            <a:alphaModFix/>
          </a:blip>
          <a:srcRect/>
          <a:stretch/>
        </p:blipFill>
        <p:spPr>
          <a:xfrm>
            <a:off x="4042586" y="614372"/>
            <a:ext cx="406400" cy="457200"/>
          </a:xfrm>
          <a:prstGeom prst="rect">
            <a:avLst/>
          </a:prstGeom>
          <a:noFill/>
          <a:ln>
            <a:noFill/>
          </a:ln>
        </p:spPr>
      </p:pic>
      <p:pic>
        <p:nvPicPr>
          <p:cNvPr id="22" name="Picture 21">
            <a:extLst>
              <a:ext uri="{FF2B5EF4-FFF2-40B4-BE49-F238E27FC236}">
                <a16:creationId xmlns:a16="http://schemas.microsoft.com/office/drawing/2014/main" id="{5C4190F8-C7EC-4C2F-85E6-3BCBA56D2A65}"/>
              </a:ext>
            </a:extLst>
          </p:cNvPr>
          <p:cNvPicPr>
            <a:picLocks noChangeAspect="1"/>
          </p:cNvPicPr>
          <p:nvPr/>
        </p:nvPicPr>
        <p:blipFill>
          <a:blip r:embed="rId6"/>
          <a:stretch>
            <a:fillRect/>
          </a:stretch>
        </p:blipFill>
        <p:spPr>
          <a:xfrm>
            <a:off x="2944322" y="1886949"/>
            <a:ext cx="391545" cy="178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30"/>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1"/>
                                          </p:stCondLst>
                                        </p:cTn>
                                        <p:tgtEl>
                                          <p:spTgt spid="1934"/>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935"/>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1"/>
                                          </p:stCondLst>
                                        </p:cTn>
                                        <p:tgtEl>
                                          <p:spTgt spid="1934"/>
                                        </p:tgtEl>
                                        <p:attrNameLst>
                                          <p:attrName>style.visibility</p:attrName>
                                        </p:attrNameLst>
                                      </p:cBhvr>
                                      <p:to>
                                        <p:strVal val="hidden"/>
                                      </p:to>
                                    </p:set>
                                  </p:childTnLst>
                                </p:cTn>
                              </p:par>
                            </p:childTnLst>
                          </p:cTn>
                        </p:par>
                        <p:par>
                          <p:cTn id="17" fill="hold">
                            <p:stCondLst>
                              <p:cond delay="1"/>
                            </p:stCondLst>
                            <p:childTnLst>
                              <p:par>
                                <p:cTn id="18" presetID="1" presetClass="entr" presetSubtype="0" fill="hold" nodeType="afterEffect">
                                  <p:stCondLst>
                                    <p:cond delay="0"/>
                                  </p:stCondLst>
                                  <p:childTnLst>
                                    <p:set>
                                      <p:cBhvr>
                                        <p:cTn id="19" dur="1" fill="hold">
                                          <p:stCondLst>
                                            <p:cond delay="0"/>
                                          </p:stCondLst>
                                        </p:cTn>
                                        <p:tgtEl>
                                          <p:spTgt spid="1929"/>
                                        </p:tgtEl>
                                        <p:attrNameLst>
                                          <p:attrName>style.visibility</p:attrName>
                                        </p:attrNameLst>
                                      </p:cBhvr>
                                      <p:to>
                                        <p:strVal val="visible"/>
                                      </p:to>
                                    </p:set>
                                  </p:childTnLst>
                                </p:cTn>
                              </p:par>
                            </p:childTnLst>
                          </p:cTn>
                        </p:par>
                        <p:par>
                          <p:cTn id="20" fill="hold">
                            <p:stCondLst>
                              <p:cond delay="2"/>
                            </p:stCondLst>
                            <p:childTnLst>
                              <p:par>
                                <p:cTn id="21" presetID="1" presetClass="entr" presetSubtype="0" fill="hold" nodeType="afterEffect">
                                  <p:stCondLst>
                                    <p:cond delay="0"/>
                                  </p:stCondLst>
                                  <p:childTnLst>
                                    <p:set>
                                      <p:cBhvr>
                                        <p:cTn id="22" dur="1" fill="hold">
                                          <p:stCondLst>
                                            <p:cond delay="0"/>
                                          </p:stCondLst>
                                        </p:cTn>
                                        <p:tgtEl>
                                          <p:spTgt spid="1936"/>
                                        </p:tgtEl>
                                        <p:attrNameLst>
                                          <p:attrName>style.visibility</p:attrName>
                                        </p:attrNameLst>
                                      </p:cBhvr>
                                      <p:to>
                                        <p:strVal val="visible"/>
                                      </p:to>
                                    </p:set>
                                  </p:childTnLst>
                                </p:cTn>
                              </p:par>
                            </p:childTnLst>
                          </p:cTn>
                        </p:par>
                        <p:par>
                          <p:cTn id="23" fill="hold">
                            <p:stCondLst>
                              <p:cond delay="3"/>
                            </p:stCondLst>
                            <p:childTnLst>
                              <p:par>
                                <p:cTn id="24" presetID="1" presetClass="entr" presetSubtype="0" fill="hold" nodeType="afterEffect">
                                  <p:stCondLst>
                                    <p:cond delay="0"/>
                                  </p:stCondLst>
                                  <p:childTnLst>
                                    <p:set>
                                      <p:cBhvr>
                                        <p:cTn id="25" dur="1" fill="hold">
                                          <p:stCondLst>
                                            <p:cond delay="0"/>
                                          </p:stCondLst>
                                        </p:cTn>
                                        <p:tgtEl>
                                          <p:spTgt spid="1932"/>
                                        </p:tgtEl>
                                        <p:attrNameLst>
                                          <p:attrName>style.visibility</p:attrName>
                                        </p:attrNameLst>
                                      </p:cBhvr>
                                      <p:to>
                                        <p:strVal val="visible"/>
                                      </p:to>
                                    </p:set>
                                  </p:childTnLst>
                                </p:cTn>
                              </p:par>
                            </p:childTnLst>
                          </p:cTn>
                        </p:par>
                        <p:par>
                          <p:cTn id="26" fill="hold">
                            <p:stCondLst>
                              <p:cond delay="4"/>
                            </p:stCondLst>
                            <p:childTnLst>
                              <p:par>
                                <p:cTn id="27" presetID="1" presetClass="entr" presetSubtype="0" fill="hold" nodeType="afterEffect">
                                  <p:stCondLst>
                                    <p:cond delay="1000"/>
                                  </p:stCondLst>
                                  <p:childTnLst>
                                    <p:set>
                                      <p:cBhvr>
                                        <p:cTn id="28" dur="1" fill="hold">
                                          <p:stCondLst>
                                            <p:cond delay="0"/>
                                          </p:stCondLst>
                                        </p:cTn>
                                        <p:tgtEl>
                                          <p:spTgt spid="1939"/>
                                        </p:tgtEl>
                                        <p:attrNameLst>
                                          <p:attrName>style.visibility</p:attrName>
                                        </p:attrNameLst>
                                      </p:cBhvr>
                                      <p:to>
                                        <p:strVal val="visible"/>
                                      </p:to>
                                    </p:set>
                                  </p:childTnLst>
                                </p:cTn>
                              </p:par>
                            </p:childTnLst>
                          </p:cTn>
                        </p:par>
                        <p:par>
                          <p:cTn id="29" fill="hold">
                            <p:stCondLst>
                              <p:cond delay="5"/>
                            </p:stCondLst>
                            <p:childTnLst>
                              <p:par>
                                <p:cTn id="30" presetID="1" presetClass="entr" presetSubtype="0" fill="hold" nodeType="afterEffect">
                                  <p:stCondLst>
                                    <p:cond delay="0"/>
                                  </p:stCondLst>
                                  <p:childTnLst>
                                    <p:set>
                                      <p:cBhvr>
                                        <p:cTn id="31" dur="1" fill="hold">
                                          <p:stCondLst>
                                            <p:cond delay="0"/>
                                          </p:stCondLst>
                                        </p:cTn>
                                        <p:tgtEl>
                                          <p:spTgt spid="193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9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947"/>
        <p:cNvGrpSpPr/>
        <p:nvPr/>
      </p:nvGrpSpPr>
      <p:grpSpPr>
        <a:xfrm>
          <a:off x="0" y="0"/>
          <a:ext cx="0" cy="0"/>
          <a:chOff x="0" y="0"/>
          <a:chExt cx="0" cy="0"/>
        </a:xfrm>
      </p:grpSpPr>
      <p:pic>
        <p:nvPicPr>
          <p:cNvPr id="1948" name="Google Shape;1948;p91"/>
          <p:cNvPicPr preferRelativeResize="0"/>
          <p:nvPr/>
        </p:nvPicPr>
        <p:blipFill rotWithShape="1">
          <a:blip r:embed="rId3">
            <a:alphaModFix/>
          </a:blip>
          <a:srcRect/>
          <a:stretch/>
        </p:blipFill>
        <p:spPr>
          <a:xfrm>
            <a:off x="428625" y="1624318"/>
            <a:ext cx="5402906" cy="4310871"/>
          </a:xfrm>
          <a:prstGeom prst="rect">
            <a:avLst/>
          </a:prstGeom>
          <a:noFill/>
          <a:ln>
            <a:noFill/>
          </a:ln>
        </p:spPr>
      </p:pic>
      <p:sp>
        <p:nvSpPr>
          <p:cNvPr id="1949" name="Google Shape;1949;p91"/>
          <p:cNvSpPr/>
          <p:nvPr/>
        </p:nvSpPr>
        <p:spPr>
          <a:xfrm>
            <a:off x="1741712" y="144116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951" name="Google Shape;1951;p91"/>
          <p:cNvSpPr/>
          <p:nvPr/>
        </p:nvSpPr>
        <p:spPr>
          <a:xfrm>
            <a:off x="1826184" y="1817580"/>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1952" name="Google Shape;1952;p91"/>
          <p:cNvCxnSpPr>
            <a:stCxn id="1951" idx="5"/>
          </p:cNvCxnSpPr>
          <p:nvPr/>
        </p:nvCxnSpPr>
        <p:spPr>
          <a:xfrm>
            <a:off x="1985235" y="2088583"/>
            <a:ext cx="1607100" cy="923700"/>
          </a:xfrm>
          <a:prstGeom prst="straightConnector1">
            <a:avLst/>
          </a:prstGeom>
          <a:noFill/>
          <a:ln w="12700" cap="flat" cmpd="sng">
            <a:solidFill>
              <a:srgbClr val="FF0000"/>
            </a:solidFill>
            <a:prstDash val="solid"/>
            <a:miter lim="800000"/>
            <a:headEnd type="none" w="sm" len="sm"/>
            <a:tailEnd type="stealth" w="med" len="med"/>
          </a:ln>
        </p:spPr>
      </p:cxnSp>
      <p:sp>
        <p:nvSpPr>
          <p:cNvPr id="1953" name="Google Shape;1953;p91"/>
          <p:cNvSpPr/>
          <p:nvPr/>
        </p:nvSpPr>
        <p:spPr>
          <a:xfrm>
            <a:off x="4098909" y="1764051"/>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sp>
        <p:nvSpPr>
          <p:cNvPr id="1956" name="Google Shape;1956;p91"/>
          <p:cNvSpPr/>
          <p:nvPr/>
        </p:nvSpPr>
        <p:spPr>
          <a:xfrm>
            <a:off x="3592436" y="3727609"/>
            <a:ext cx="314283" cy="360040"/>
          </a:xfrm>
          <a:prstGeom prst="leftArrow">
            <a:avLst>
              <a:gd name="adj1" fmla="val 50000"/>
              <a:gd name="adj2" fmla="val 50000"/>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58" name="Google Shape;1958;p91"/>
          <p:cNvSpPr txBox="1"/>
          <p:nvPr/>
        </p:nvSpPr>
        <p:spPr>
          <a:xfrm>
            <a:off x="8299631" y="764704"/>
            <a:ext cx="3892369" cy="8771592"/>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Smart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Smart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Search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Add a new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appears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 Fulfill the camps</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Name – </a:t>
            </a:r>
            <a:r>
              <a:rPr lang="en-GB" sz="1400" b="0" i="1" u="none" strike="noStrike" cap="none">
                <a:solidFill>
                  <a:srgbClr val="C00000"/>
                </a:solidFill>
                <a:latin typeface="Calibri"/>
                <a:ea typeface="Calibri"/>
                <a:cs typeface="Calibri"/>
                <a:sym typeface="Calibri"/>
              </a:rPr>
              <a:t>mandatory</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Description</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URL</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highlight>
                  <a:srgbClr val="FFFF00"/>
                </a:highlight>
                <a:latin typeface="Calibri"/>
                <a:ea typeface="Calibri"/>
                <a:cs typeface="Calibri"/>
                <a:sym typeface="Calibri"/>
              </a:rPr>
              <a:t>Smart Rules – </a:t>
            </a:r>
            <a:r>
              <a:rPr lang="en-GB" sz="1400" b="0" i="1" u="none" strike="noStrike" cap="none">
                <a:solidFill>
                  <a:srgbClr val="C00000"/>
                </a:solidFill>
                <a:highlight>
                  <a:srgbClr val="FFFF00"/>
                </a:highlight>
                <a:latin typeface="Calibri"/>
                <a:ea typeface="Calibri"/>
                <a:cs typeface="Calibri"/>
                <a:sym typeface="Calibri"/>
              </a:rPr>
              <a:t>improvement underway</a:t>
            </a:r>
            <a:endParaRPr sz="1400" b="0" i="1" u="none" strike="noStrike" cap="none">
              <a:solidFill>
                <a:srgbClr val="C00000"/>
              </a:solidFill>
              <a:highlight>
                <a:srgbClr val="FFFF00"/>
              </a:highlight>
              <a:latin typeface="Calibri"/>
              <a:ea typeface="Calibri"/>
              <a:cs typeface="Calibri"/>
              <a:sym typeface="Calibri"/>
            </a:endParaRPr>
          </a:p>
          <a:p>
            <a:pPr marL="306000" marR="0" lvl="1" indent="0" algn="l" rtl="0">
              <a:spcBef>
                <a:spcPts val="0"/>
              </a:spcBef>
              <a:spcAft>
                <a:spcPts val="0"/>
              </a:spcAft>
              <a:buNone/>
            </a:pPr>
            <a:r>
              <a:rPr lang="en-GB" sz="1400" b="0" i="1" u="none" strike="noStrike" cap="none">
                <a:solidFill>
                  <a:schemeClr val="accent1"/>
                </a:solidFill>
                <a:highlight>
                  <a:srgbClr val="FFFF00"/>
                </a:highlight>
                <a:latin typeface="Calibri"/>
                <a:ea typeface="Calibri"/>
                <a:cs typeface="Calibri"/>
                <a:sym typeface="Calibri"/>
              </a:rPr>
              <a:t>Layers – </a:t>
            </a:r>
            <a:r>
              <a:rPr lang="en-GB" sz="1400" b="0" i="1" u="none" strike="noStrike" cap="none">
                <a:solidFill>
                  <a:srgbClr val="C00000"/>
                </a:solidFill>
                <a:highlight>
                  <a:srgbClr val="FFFF00"/>
                </a:highlight>
                <a:latin typeface="Calibri"/>
                <a:ea typeface="Calibri"/>
                <a:cs typeface="Calibri"/>
                <a:sym typeface="Calibri"/>
              </a:rPr>
              <a:t>underway</a:t>
            </a:r>
            <a:endParaRPr sz="1400" b="0" i="0" u="none" strike="noStrike" cap="none">
              <a:solidFill>
                <a:schemeClr val="dk1"/>
              </a:solidFill>
              <a:highlight>
                <a:srgbClr val="FFFF00"/>
              </a:highlight>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Level</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Sensitivity</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Tags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Custom Fields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Adapt the width of the Layers Map Window</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On the right limit, press the left button of the mouse and change it to the right or left</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Close the Layers Map Window</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1959" name="Google Shape;1959;p91"/>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960" name="Google Shape;1960;p91"/>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961" name="Google Shape;1961;p91"/>
          <p:cNvSpPr/>
          <p:nvPr/>
        </p:nvSpPr>
        <p:spPr>
          <a:xfrm>
            <a:off x="8240973" y="21328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962" name="Google Shape;1962;p91"/>
          <p:cNvSpPr/>
          <p:nvPr/>
        </p:nvSpPr>
        <p:spPr>
          <a:xfrm>
            <a:off x="8245395" y="378735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963" name="Google Shape;1963;p91"/>
          <p:cNvSpPr/>
          <p:nvPr/>
        </p:nvSpPr>
        <p:spPr>
          <a:xfrm>
            <a:off x="8240973" y="3286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964" name="Google Shape;1964;p91"/>
          <p:cNvSpPr/>
          <p:nvPr/>
        </p:nvSpPr>
        <p:spPr>
          <a:xfrm>
            <a:off x="8240973" y="446489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pic>
        <p:nvPicPr>
          <p:cNvPr id="1965" name="Google Shape;1965;p91"/>
          <p:cNvPicPr preferRelativeResize="0"/>
          <p:nvPr/>
        </p:nvPicPr>
        <p:blipFill rotWithShape="1">
          <a:blip r:embed="rId4">
            <a:alphaModFix/>
          </a:blip>
          <a:srcRect/>
          <a:stretch/>
        </p:blipFill>
        <p:spPr>
          <a:xfrm>
            <a:off x="9461512" y="2385586"/>
            <a:ext cx="342900" cy="355600"/>
          </a:xfrm>
          <a:prstGeom prst="rect">
            <a:avLst/>
          </a:prstGeom>
          <a:noFill/>
          <a:ln>
            <a:noFill/>
          </a:ln>
        </p:spPr>
      </p:pic>
      <p:pic>
        <p:nvPicPr>
          <p:cNvPr id="1966" name="Google Shape;1966;p91"/>
          <p:cNvPicPr preferRelativeResize="0"/>
          <p:nvPr/>
        </p:nvPicPr>
        <p:blipFill rotWithShape="1">
          <a:blip r:embed="rId5">
            <a:alphaModFix/>
          </a:blip>
          <a:srcRect/>
          <a:stretch/>
        </p:blipFill>
        <p:spPr>
          <a:xfrm>
            <a:off x="9425636" y="885092"/>
            <a:ext cx="406400" cy="457200"/>
          </a:xfrm>
          <a:prstGeom prst="rect">
            <a:avLst/>
          </a:prstGeom>
          <a:noFill/>
          <a:ln>
            <a:noFill/>
          </a:ln>
        </p:spPr>
      </p:pic>
      <p:sp>
        <p:nvSpPr>
          <p:cNvPr id="1967" name="Google Shape;1967;p91"/>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Smart Layer - List, activate and create</a:t>
            </a:r>
            <a:endParaRPr sz="1600">
              <a:solidFill>
                <a:schemeClr val="dk1"/>
              </a:solidFill>
              <a:latin typeface="Calibri"/>
              <a:ea typeface="Calibri"/>
              <a:cs typeface="Calibri"/>
              <a:sym typeface="Calibri"/>
            </a:endParaRPr>
          </a:p>
        </p:txBody>
      </p:sp>
      <p:pic>
        <p:nvPicPr>
          <p:cNvPr id="1968" name="Google Shape;1968;p91"/>
          <p:cNvPicPr preferRelativeResize="0"/>
          <p:nvPr/>
        </p:nvPicPr>
        <p:blipFill rotWithShape="1">
          <a:blip r:embed="rId5">
            <a:alphaModFix/>
          </a:blip>
          <a:srcRect/>
          <a:stretch/>
        </p:blipFill>
        <p:spPr>
          <a:xfrm>
            <a:off x="4042586" y="614372"/>
            <a:ext cx="406400" cy="457200"/>
          </a:xfrm>
          <a:prstGeom prst="rect">
            <a:avLst/>
          </a:prstGeom>
          <a:noFill/>
          <a:ln>
            <a:noFill/>
          </a:ln>
        </p:spPr>
      </p:pic>
      <p:grpSp>
        <p:nvGrpSpPr>
          <p:cNvPr id="1969" name="Google Shape;1969;p91"/>
          <p:cNvGrpSpPr/>
          <p:nvPr/>
        </p:nvGrpSpPr>
        <p:grpSpPr>
          <a:xfrm>
            <a:off x="2284635" y="3494336"/>
            <a:ext cx="1205725" cy="1750561"/>
            <a:chOff x="1630026" y="3538988"/>
            <a:chExt cx="1205725" cy="1750561"/>
          </a:xfrm>
        </p:grpSpPr>
        <p:grpSp>
          <p:nvGrpSpPr>
            <p:cNvPr id="1970" name="Google Shape;1970;p91"/>
            <p:cNvGrpSpPr/>
            <p:nvPr/>
          </p:nvGrpSpPr>
          <p:grpSpPr>
            <a:xfrm>
              <a:off x="1657911" y="3538988"/>
              <a:ext cx="1177840" cy="1737131"/>
              <a:chOff x="1657911" y="3538988"/>
              <a:chExt cx="1177840" cy="1737131"/>
            </a:xfrm>
          </p:grpSpPr>
          <p:pic>
            <p:nvPicPr>
              <p:cNvPr id="1971" name="Google Shape;1971;p91"/>
              <p:cNvPicPr preferRelativeResize="0"/>
              <p:nvPr/>
            </p:nvPicPr>
            <p:blipFill rotWithShape="1">
              <a:blip r:embed="rId6">
                <a:alphaModFix/>
              </a:blip>
              <a:srcRect/>
              <a:stretch/>
            </p:blipFill>
            <p:spPr>
              <a:xfrm>
                <a:off x="1666876" y="4311796"/>
                <a:ext cx="1161124" cy="964323"/>
              </a:xfrm>
              <a:prstGeom prst="rect">
                <a:avLst/>
              </a:prstGeom>
              <a:noFill/>
              <a:ln>
                <a:noFill/>
              </a:ln>
            </p:spPr>
          </p:pic>
          <p:pic>
            <p:nvPicPr>
              <p:cNvPr id="1972" name="Google Shape;1972;p91"/>
              <p:cNvPicPr preferRelativeResize="0"/>
              <p:nvPr/>
            </p:nvPicPr>
            <p:blipFill rotWithShape="1">
              <a:blip r:embed="rId7">
                <a:alphaModFix/>
              </a:blip>
              <a:srcRect/>
              <a:stretch/>
            </p:blipFill>
            <p:spPr>
              <a:xfrm>
                <a:off x="1657911" y="3538988"/>
                <a:ext cx="1177840" cy="988188"/>
              </a:xfrm>
              <a:prstGeom prst="rect">
                <a:avLst/>
              </a:prstGeom>
              <a:noFill/>
              <a:ln>
                <a:noFill/>
              </a:ln>
            </p:spPr>
          </p:pic>
        </p:grpSp>
        <p:sp>
          <p:nvSpPr>
            <p:cNvPr id="1973" name="Google Shape;1973;p91"/>
            <p:cNvSpPr/>
            <p:nvPr/>
          </p:nvSpPr>
          <p:spPr>
            <a:xfrm>
              <a:off x="1630026" y="3567592"/>
              <a:ext cx="1198799" cy="1721957"/>
            </a:xfrm>
            <a:prstGeom prst="rect">
              <a:avLst/>
            </a:prstGeom>
            <a:no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pic>
        <p:nvPicPr>
          <p:cNvPr id="35" name="Picture 34">
            <a:extLst>
              <a:ext uri="{FF2B5EF4-FFF2-40B4-BE49-F238E27FC236}">
                <a16:creationId xmlns:a16="http://schemas.microsoft.com/office/drawing/2014/main" id="{67815C7E-F90A-4AB5-ABB3-62C60E51F66A}"/>
              </a:ext>
            </a:extLst>
          </p:cNvPr>
          <p:cNvPicPr>
            <a:picLocks noChangeAspect="1"/>
          </p:cNvPicPr>
          <p:nvPr/>
        </p:nvPicPr>
        <p:blipFill>
          <a:blip r:embed="rId8"/>
          <a:stretch>
            <a:fillRect/>
          </a:stretch>
        </p:blipFill>
        <p:spPr>
          <a:xfrm>
            <a:off x="2952788" y="1886949"/>
            <a:ext cx="391545" cy="178265"/>
          </a:xfrm>
          <a:prstGeom prst="rect">
            <a:avLst/>
          </a:prstGeom>
        </p:spPr>
      </p:pic>
      <p:pic>
        <p:nvPicPr>
          <p:cNvPr id="5" name="Picture 4">
            <a:extLst>
              <a:ext uri="{FF2B5EF4-FFF2-40B4-BE49-F238E27FC236}">
                <a16:creationId xmlns:a16="http://schemas.microsoft.com/office/drawing/2014/main" id="{E9703B84-A5B8-4397-ADB4-A7E2F2FBA3CC}"/>
              </a:ext>
            </a:extLst>
          </p:cNvPr>
          <p:cNvPicPr>
            <a:picLocks noChangeAspect="1"/>
          </p:cNvPicPr>
          <p:nvPr/>
        </p:nvPicPr>
        <p:blipFill>
          <a:blip r:embed="rId9">
            <a:alphaModFix/>
          </a:blip>
          <a:stretch>
            <a:fillRect/>
          </a:stretch>
        </p:blipFill>
        <p:spPr>
          <a:xfrm>
            <a:off x="4051188" y="2351931"/>
            <a:ext cx="1915809" cy="2634237"/>
          </a:xfrm>
          <a:prstGeom prst="rect">
            <a:avLst/>
          </a:prstGeom>
          <a:noFill/>
          <a:ln w="9525" cap="flat" cmpd="sng">
            <a:solidFill>
              <a:srgbClr val="C00000"/>
            </a:solidFill>
            <a:prstDash val="solid"/>
            <a:round/>
            <a:headEnd type="none" w="sm" len="sm"/>
            <a:tailEnd type="none" w="sm" len="sm"/>
          </a:ln>
        </p:spPr>
      </p:pic>
      <p:sp>
        <p:nvSpPr>
          <p:cNvPr id="1955" name="Google Shape;1955;p91"/>
          <p:cNvSpPr txBox="1"/>
          <p:nvPr/>
        </p:nvSpPr>
        <p:spPr>
          <a:xfrm>
            <a:off x="5491539" y="2411596"/>
            <a:ext cx="129614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00000"/>
              </a:buClr>
              <a:buSzPts val="1800"/>
              <a:buFont typeface="Calibri"/>
              <a:buNone/>
            </a:pPr>
            <a:r>
              <a:rPr lang="en-GB" sz="1800" i="1">
                <a:solidFill>
                  <a:srgbClr val="C00000"/>
                </a:solidFill>
                <a:latin typeface="Calibri"/>
                <a:ea typeface="Calibri"/>
                <a:cs typeface="Calibri"/>
                <a:sym typeface="Calibri"/>
              </a:rPr>
              <a:t>Mandatory</a:t>
            </a:r>
            <a:endParaRPr sz="1800">
              <a:solidFill>
                <a:schemeClr val="dk1"/>
              </a:solidFill>
              <a:latin typeface="Calibri"/>
              <a:ea typeface="Calibri"/>
              <a:cs typeface="Calibri"/>
              <a:sym typeface="Calibri"/>
            </a:endParaRPr>
          </a:p>
        </p:txBody>
      </p:sp>
      <p:sp>
        <p:nvSpPr>
          <p:cNvPr id="1957" name="Google Shape;1957;p91"/>
          <p:cNvSpPr/>
          <p:nvPr/>
        </p:nvSpPr>
        <p:spPr>
          <a:xfrm>
            <a:off x="5171449" y="2433053"/>
            <a:ext cx="276479" cy="293592"/>
          </a:xfrm>
          <a:prstGeom prst="leftArrow">
            <a:avLst>
              <a:gd name="adj1" fmla="val 49880"/>
              <a:gd name="adj2" fmla="val 56084"/>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1954" name="Google Shape;1954;p91"/>
          <p:cNvSpPr/>
          <p:nvPr/>
        </p:nvSpPr>
        <p:spPr>
          <a:xfrm>
            <a:off x="4058114" y="2472955"/>
            <a:ext cx="1887269" cy="2513213"/>
          </a:xfrm>
          <a:prstGeom prst="rect">
            <a:avLst/>
          </a:prstGeom>
          <a:solidFill>
            <a:srgbClr val="FF0000">
              <a:alpha val="22352"/>
            </a:srgbClr>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pic>
        <p:nvPicPr>
          <p:cNvPr id="9" name="Picture 8">
            <a:extLst>
              <a:ext uri="{FF2B5EF4-FFF2-40B4-BE49-F238E27FC236}">
                <a16:creationId xmlns:a16="http://schemas.microsoft.com/office/drawing/2014/main" id="{A360D412-790D-4F2C-9DB0-8F1F83E81C35}"/>
              </a:ext>
            </a:extLst>
          </p:cNvPr>
          <p:cNvPicPr>
            <a:picLocks noChangeAspect="1"/>
          </p:cNvPicPr>
          <p:nvPr/>
        </p:nvPicPr>
        <p:blipFill>
          <a:blip r:embed="rId10"/>
          <a:stretch>
            <a:fillRect/>
          </a:stretch>
        </p:blipFill>
        <p:spPr>
          <a:xfrm>
            <a:off x="6190834" y="2928422"/>
            <a:ext cx="1893281" cy="1131828"/>
          </a:xfrm>
          <a:prstGeom prst="rect">
            <a:avLst/>
          </a:prstGeom>
        </p:spPr>
      </p:pic>
      <p:cxnSp>
        <p:nvCxnSpPr>
          <p:cNvPr id="44" name="Google Shape;1978;p91">
            <a:extLst>
              <a:ext uri="{FF2B5EF4-FFF2-40B4-BE49-F238E27FC236}">
                <a16:creationId xmlns:a16="http://schemas.microsoft.com/office/drawing/2014/main" id="{D6D9F221-13BC-4029-B80E-AAB6935B8CA7}"/>
              </a:ext>
            </a:extLst>
          </p:cNvPr>
          <p:cNvCxnSpPr>
            <a:cxnSpLocks/>
            <a:stCxn id="45" idx="7"/>
          </p:cNvCxnSpPr>
          <p:nvPr/>
        </p:nvCxnSpPr>
        <p:spPr>
          <a:xfrm flipV="1">
            <a:off x="6005219" y="3300641"/>
            <a:ext cx="185615" cy="156246"/>
          </a:xfrm>
          <a:prstGeom prst="straightConnector1">
            <a:avLst/>
          </a:prstGeom>
          <a:noFill/>
          <a:ln w="9525" cap="flat" cmpd="sng">
            <a:solidFill>
              <a:srgbClr val="C00000"/>
            </a:solidFill>
            <a:prstDash val="solid"/>
            <a:miter lim="800000"/>
            <a:headEnd type="none" w="sm" len="sm"/>
            <a:tailEnd type="triangle" w="med" len="med"/>
          </a:ln>
        </p:spPr>
      </p:cxnSp>
      <p:sp>
        <p:nvSpPr>
          <p:cNvPr id="45" name="Google Shape;1977;p91">
            <a:extLst>
              <a:ext uri="{FF2B5EF4-FFF2-40B4-BE49-F238E27FC236}">
                <a16:creationId xmlns:a16="http://schemas.microsoft.com/office/drawing/2014/main" id="{DB44B006-9158-440D-BA61-D10A5FA70B45}"/>
              </a:ext>
            </a:extLst>
          </p:cNvPr>
          <p:cNvSpPr/>
          <p:nvPr/>
        </p:nvSpPr>
        <p:spPr>
          <a:xfrm>
            <a:off x="5816068" y="3419278"/>
            <a:ext cx="221604" cy="256813"/>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lt1"/>
              </a:solidFill>
              <a:latin typeface="Calibri"/>
              <a:ea typeface="Calibri"/>
              <a:cs typeface="Calibri"/>
              <a:sym typeface="Calibri"/>
            </a:endParaRPr>
          </a:p>
        </p:txBody>
      </p:sp>
      <p:sp>
        <p:nvSpPr>
          <p:cNvPr id="49" name="Google Shape;1980;p91">
            <a:extLst>
              <a:ext uri="{FF2B5EF4-FFF2-40B4-BE49-F238E27FC236}">
                <a16:creationId xmlns:a16="http://schemas.microsoft.com/office/drawing/2014/main" id="{389124F5-C36A-4CB2-8C33-EDBEA3C793EE}"/>
              </a:ext>
            </a:extLst>
          </p:cNvPr>
          <p:cNvSpPr/>
          <p:nvPr/>
        </p:nvSpPr>
        <p:spPr>
          <a:xfrm>
            <a:off x="7990438" y="3787354"/>
            <a:ext cx="62753" cy="216175"/>
          </a:xfrm>
          <a:prstGeom prst="arc">
            <a:avLst>
              <a:gd name="adj1" fmla="val 16200000"/>
              <a:gd name="adj2" fmla="val 0"/>
            </a:avLst>
          </a:prstGeom>
          <a:noFill/>
          <a:ln w="9525" cap="flat" cmpd="sng">
            <a:solidFill>
              <a:srgbClr val="C00000"/>
            </a:solidFill>
            <a:prstDash val="solid"/>
            <a:miter lim="800000"/>
            <a:headEnd type="none" w="sm" len="sm"/>
            <a:tailEnd type="triangle" w="med" len="med"/>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50" name="Google Shape;1979;p91">
            <a:extLst>
              <a:ext uri="{FF2B5EF4-FFF2-40B4-BE49-F238E27FC236}">
                <a16:creationId xmlns:a16="http://schemas.microsoft.com/office/drawing/2014/main" id="{DB490654-FB04-4E8C-AD8B-176FDDBCB831}"/>
              </a:ext>
            </a:extLst>
          </p:cNvPr>
          <p:cNvSpPr/>
          <p:nvPr/>
        </p:nvSpPr>
        <p:spPr>
          <a:xfrm>
            <a:off x="6139612" y="3721018"/>
            <a:ext cx="1389670" cy="156247"/>
          </a:xfrm>
          <a:prstGeom prst="rect">
            <a:avLst/>
          </a:prstGeom>
          <a:solidFill>
            <a:srgbClr val="C00000">
              <a:alpha val="13725"/>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5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5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54"/>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1957"/>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1955"/>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nodeType="afterEffect">
                                  <p:stCondLst>
                                    <p:cond delay="0"/>
                                  </p:stCondLst>
                                  <p:childTnLst>
                                    <p:set>
                                      <p:cBhvr>
                                        <p:cTn id="29" dur="1" fill="hold">
                                          <p:stCondLst>
                                            <p:cond delay="0"/>
                                          </p:stCondLst>
                                        </p:cTn>
                                        <p:tgtEl>
                                          <p:spTgt spid="1969"/>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nodeType="afterEffect">
                                  <p:stCondLst>
                                    <p:cond delay="0"/>
                                  </p:stCondLst>
                                  <p:childTnLst>
                                    <p:set>
                                      <p:cBhvr>
                                        <p:cTn id="32" dur="1" fill="hold">
                                          <p:stCondLst>
                                            <p:cond delay="0"/>
                                          </p:stCondLst>
                                        </p:cTn>
                                        <p:tgtEl>
                                          <p:spTgt spid="195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1"/>
                                          </p:stCondLst>
                                        </p:cTn>
                                        <p:tgtEl>
                                          <p:spTgt spid="1969"/>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1"/>
                                          </p:stCondLst>
                                        </p:cTn>
                                        <p:tgtEl>
                                          <p:spTgt spid="1956"/>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1"/>
                                          </p:stCondLst>
                                        </p:cTn>
                                        <p:tgtEl>
                                          <p:spTgt spid="195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1"/>
                                          </p:stCondLst>
                                        </p:cTn>
                                        <p:tgtEl>
                                          <p:spTgt spid="19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985"/>
        <p:cNvGrpSpPr/>
        <p:nvPr/>
      </p:nvGrpSpPr>
      <p:grpSpPr>
        <a:xfrm>
          <a:off x="0" y="0"/>
          <a:ext cx="0" cy="0"/>
          <a:chOff x="0" y="0"/>
          <a:chExt cx="0" cy="0"/>
        </a:xfrm>
      </p:grpSpPr>
      <p:pic>
        <p:nvPicPr>
          <p:cNvPr id="1986" name="Google Shape;1986;p92"/>
          <p:cNvPicPr preferRelativeResize="0"/>
          <p:nvPr/>
        </p:nvPicPr>
        <p:blipFill rotWithShape="1">
          <a:blip r:embed="rId3">
            <a:alphaModFix/>
          </a:blip>
          <a:srcRect/>
          <a:stretch/>
        </p:blipFill>
        <p:spPr>
          <a:xfrm>
            <a:off x="428625" y="1624318"/>
            <a:ext cx="5402906" cy="4310871"/>
          </a:xfrm>
          <a:prstGeom prst="rect">
            <a:avLst/>
          </a:prstGeom>
          <a:noFill/>
          <a:ln>
            <a:noFill/>
          </a:ln>
        </p:spPr>
      </p:pic>
      <p:sp>
        <p:nvSpPr>
          <p:cNvPr id="1987" name="Google Shape;1987;p92"/>
          <p:cNvSpPr/>
          <p:nvPr/>
        </p:nvSpPr>
        <p:spPr>
          <a:xfrm>
            <a:off x="1582511" y="1413217"/>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991" name="Google Shape;1991;p92"/>
          <p:cNvSpPr/>
          <p:nvPr/>
        </p:nvSpPr>
        <p:spPr>
          <a:xfrm>
            <a:off x="1821213" y="1821025"/>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cxnSp>
        <p:nvCxnSpPr>
          <p:cNvPr id="1992" name="Google Shape;1992;p92"/>
          <p:cNvCxnSpPr>
            <a:cxnSpLocks/>
            <a:stCxn id="1991" idx="5"/>
          </p:cNvCxnSpPr>
          <p:nvPr/>
        </p:nvCxnSpPr>
        <p:spPr>
          <a:xfrm>
            <a:off x="1980264" y="2092028"/>
            <a:ext cx="1800318" cy="1108372"/>
          </a:xfrm>
          <a:prstGeom prst="straightConnector1">
            <a:avLst/>
          </a:prstGeom>
          <a:noFill/>
          <a:ln w="12700" cap="flat" cmpd="sng">
            <a:solidFill>
              <a:srgbClr val="FF0000"/>
            </a:solidFill>
            <a:prstDash val="solid"/>
            <a:miter lim="800000"/>
            <a:headEnd type="none" w="sm" len="sm"/>
            <a:tailEnd type="stealth" w="med" len="med"/>
          </a:ln>
        </p:spPr>
      </p:cxnSp>
      <p:sp>
        <p:nvSpPr>
          <p:cNvPr id="1993" name="Google Shape;1993;p92"/>
          <p:cNvSpPr txBox="1"/>
          <p:nvPr/>
        </p:nvSpPr>
        <p:spPr>
          <a:xfrm>
            <a:off x="8299631" y="764704"/>
            <a:ext cx="3892369" cy="5755422"/>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It opens the Smart Layer Window</a:t>
            </a:r>
            <a:endParaRPr sz="18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List of Smart Layers belonging to a </a:t>
            </a:r>
            <a:r>
              <a:rPr lang="en-GB" sz="1600" dirty="0" err="1">
                <a:solidFill>
                  <a:schemeClr val="dk1"/>
                </a:solidFill>
                <a:latin typeface="Calibri"/>
                <a:ea typeface="Calibri"/>
                <a:cs typeface="Calibri"/>
                <a:sym typeface="Calibri"/>
              </a:rPr>
              <a:t>center</a:t>
            </a:r>
            <a:endParaRPr sz="1600" dirty="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dirty="0">
                <a:solidFill>
                  <a:schemeClr val="lt1"/>
                </a:solidFill>
                <a:latin typeface="Calibri"/>
                <a:ea typeface="Calibri"/>
                <a:cs typeface="Calibri"/>
                <a:sym typeface="Calibri"/>
              </a:rPr>
              <a:t>It opens the MAP Layer Window</a:t>
            </a:r>
            <a:endParaRPr sz="1600" b="0" i="0" u="none" strike="noStrike" cap="none"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Check the box to make them active in your post </a:t>
            </a:r>
            <a:endParaRPr sz="1800"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The selected ones will appear in the MAP layers windows (see Horizontal Menu)</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Find a specific layer</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dirty="0">
                <a:solidFill>
                  <a:schemeClr val="dk1"/>
                </a:solidFill>
                <a:latin typeface="Calibri"/>
                <a:ea typeface="Calibri"/>
                <a:cs typeface="Calibri"/>
                <a:sym typeface="Calibri"/>
              </a:rPr>
              <a:t>Add a new layer</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dirty="0">
                <a:solidFill>
                  <a:schemeClr val="accent1"/>
                </a:solidFill>
                <a:latin typeface="Calibri"/>
                <a:ea typeface="Calibri"/>
                <a:cs typeface="Calibri"/>
                <a:sym typeface="Calibri"/>
              </a:rPr>
              <a:t>A dedicated box appears</a:t>
            </a:r>
            <a:endParaRPr sz="1800" b="0" i="0" u="none" strike="noStrike" cap="none"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 </a:t>
            </a:r>
            <a:r>
              <a:rPr lang="en-GB" sz="1600" dirty="0" err="1">
                <a:solidFill>
                  <a:schemeClr val="dk1"/>
                </a:solidFill>
                <a:latin typeface="Calibri"/>
                <a:ea typeface="Calibri"/>
                <a:cs typeface="Calibri"/>
                <a:sym typeface="Calibri"/>
              </a:rPr>
              <a:t>Fulfill</a:t>
            </a:r>
            <a:r>
              <a:rPr lang="en-GB" sz="1600" dirty="0">
                <a:solidFill>
                  <a:schemeClr val="dk1"/>
                </a:solidFill>
                <a:latin typeface="Calibri"/>
                <a:ea typeface="Calibri"/>
                <a:cs typeface="Calibri"/>
                <a:sym typeface="Calibri"/>
              </a:rPr>
              <a:t> the camps</a:t>
            </a:r>
            <a:endParaRPr sz="1800"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dirty="0">
                <a:solidFill>
                  <a:schemeClr val="dk1"/>
                </a:solidFill>
                <a:latin typeface="Calibri"/>
                <a:ea typeface="Calibri"/>
                <a:cs typeface="Calibri"/>
                <a:sym typeface="Calibri"/>
              </a:rPr>
              <a:t>Click on </a:t>
            </a:r>
            <a:endParaRPr sz="1800"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285750" marR="0" lvl="0" indent="-184150" algn="l" rtl="0">
              <a:spcBef>
                <a:spcPts val="0"/>
              </a:spcBef>
              <a:spcAft>
                <a:spcPts val="0"/>
              </a:spcAft>
              <a:buClr>
                <a:schemeClr val="dk1"/>
              </a:buClr>
              <a:buSzPts val="1600"/>
              <a:buFont typeface="Arial"/>
              <a:buNone/>
            </a:pPr>
            <a:endParaRPr sz="1600" dirty="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dirty="0">
              <a:solidFill>
                <a:schemeClr val="accent1"/>
              </a:solidFill>
              <a:latin typeface="Calibri"/>
              <a:ea typeface="Calibri"/>
              <a:cs typeface="Calibri"/>
              <a:sym typeface="Calibri"/>
            </a:endParaRPr>
          </a:p>
          <a:p>
            <a:pPr marL="591750" marR="0" lvl="1" indent="-196850" algn="l" rtl="0">
              <a:spcBef>
                <a:spcPts val="0"/>
              </a:spcBef>
              <a:spcAft>
                <a:spcPts val="0"/>
              </a:spcAft>
              <a:buClr>
                <a:schemeClr val="dk1"/>
              </a:buClr>
              <a:buSzPts val="1400"/>
              <a:buFont typeface="Arial"/>
              <a:buNone/>
            </a:pPr>
            <a:endParaRPr sz="1400" b="0" i="1" u="none" strike="noStrike" cap="none" dirty="0">
              <a:solidFill>
                <a:schemeClr val="accent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dirty="0">
              <a:solidFill>
                <a:schemeClr val="dk1"/>
              </a:solidFill>
              <a:latin typeface="Calibri"/>
              <a:ea typeface="Calibri"/>
              <a:cs typeface="Calibri"/>
              <a:sym typeface="Calibri"/>
            </a:endParaRPr>
          </a:p>
        </p:txBody>
      </p:sp>
      <p:sp>
        <p:nvSpPr>
          <p:cNvPr id="1994" name="Google Shape;1994;p92"/>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1995" name="Google Shape;1995;p92"/>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1996" name="Google Shape;1996;p92"/>
          <p:cNvSpPr/>
          <p:nvPr/>
        </p:nvSpPr>
        <p:spPr>
          <a:xfrm>
            <a:off x="8240973" y="21328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1997" name="Google Shape;1997;p92"/>
          <p:cNvSpPr/>
          <p:nvPr/>
        </p:nvSpPr>
        <p:spPr>
          <a:xfrm>
            <a:off x="8245395" y="378735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1998" name="Google Shape;1998;p92"/>
          <p:cNvSpPr/>
          <p:nvPr/>
        </p:nvSpPr>
        <p:spPr>
          <a:xfrm>
            <a:off x="8240973" y="3286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1999" name="Google Shape;1999;p92"/>
          <p:cNvSpPr/>
          <p:nvPr/>
        </p:nvSpPr>
        <p:spPr>
          <a:xfrm>
            <a:off x="8240973" y="4464894"/>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A</a:t>
            </a:r>
            <a:endParaRPr sz="1800">
              <a:solidFill>
                <a:schemeClr val="dk1"/>
              </a:solidFill>
              <a:latin typeface="Calibri"/>
              <a:ea typeface="Calibri"/>
              <a:cs typeface="Calibri"/>
              <a:sym typeface="Calibri"/>
            </a:endParaRPr>
          </a:p>
        </p:txBody>
      </p:sp>
      <p:pic>
        <p:nvPicPr>
          <p:cNvPr id="2000" name="Google Shape;2000;p92"/>
          <p:cNvPicPr preferRelativeResize="0"/>
          <p:nvPr/>
        </p:nvPicPr>
        <p:blipFill rotWithShape="1">
          <a:blip r:embed="rId4">
            <a:alphaModFix/>
          </a:blip>
          <a:srcRect/>
          <a:stretch/>
        </p:blipFill>
        <p:spPr>
          <a:xfrm>
            <a:off x="9461512" y="2385586"/>
            <a:ext cx="342900" cy="355600"/>
          </a:xfrm>
          <a:prstGeom prst="rect">
            <a:avLst/>
          </a:prstGeom>
          <a:noFill/>
          <a:ln>
            <a:noFill/>
          </a:ln>
        </p:spPr>
      </p:pic>
      <p:sp>
        <p:nvSpPr>
          <p:cNvPr id="2001" name="Google Shape;2001;p92"/>
          <p:cNvSpPr/>
          <p:nvPr/>
        </p:nvSpPr>
        <p:spPr>
          <a:xfrm>
            <a:off x="8240973" y="4960671"/>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pic>
        <p:nvPicPr>
          <p:cNvPr id="2002" name="Google Shape;2002;p92"/>
          <p:cNvPicPr preferRelativeResize="0"/>
          <p:nvPr/>
        </p:nvPicPr>
        <p:blipFill rotWithShape="1">
          <a:blip r:embed="rId5">
            <a:alphaModFix/>
          </a:blip>
          <a:srcRect/>
          <a:stretch/>
        </p:blipFill>
        <p:spPr>
          <a:xfrm>
            <a:off x="9427654" y="4960671"/>
            <a:ext cx="860521" cy="340513"/>
          </a:xfrm>
          <a:prstGeom prst="rect">
            <a:avLst/>
          </a:prstGeom>
          <a:noFill/>
          <a:ln>
            <a:noFill/>
          </a:ln>
        </p:spPr>
      </p:pic>
      <p:pic>
        <p:nvPicPr>
          <p:cNvPr id="2003" name="Google Shape;2003;p92"/>
          <p:cNvPicPr preferRelativeResize="0"/>
          <p:nvPr/>
        </p:nvPicPr>
        <p:blipFill rotWithShape="1">
          <a:blip r:embed="rId6">
            <a:alphaModFix/>
          </a:blip>
          <a:srcRect/>
          <a:stretch/>
        </p:blipFill>
        <p:spPr>
          <a:xfrm>
            <a:off x="9425636" y="885092"/>
            <a:ext cx="406400" cy="457200"/>
          </a:xfrm>
          <a:prstGeom prst="rect">
            <a:avLst/>
          </a:prstGeom>
          <a:noFill/>
          <a:ln>
            <a:noFill/>
          </a:ln>
        </p:spPr>
      </p:pic>
      <p:sp>
        <p:nvSpPr>
          <p:cNvPr id="2004" name="Google Shape;2004;p92"/>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Smart Layer - List, activate and create</a:t>
            </a:r>
            <a:endParaRPr sz="1600">
              <a:solidFill>
                <a:schemeClr val="dk1"/>
              </a:solidFill>
              <a:latin typeface="Calibri"/>
              <a:ea typeface="Calibri"/>
              <a:cs typeface="Calibri"/>
              <a:sym typeface="Calibri"/>
            </a:endParaRPr>
          </a:p>
        </p:txBody>
      </p:sp>
      <p:pic>
        <p:nvPicPr>
          <p:cNvPr id="2005" name="Google Shape;2005;p92"/>
          <p:cNvPicPr preferRelativeResize="0"/>
          <p:nvPr/>
        </p:nvPicPr>
        <p:blipFill rotWithShape="1">
          <a:blip r:embed="rId6">
            <a:alphaModFix/>
          </a:blip>
          <a:srcRect/>
          <a:stretch/>
        </p:blipFill>
        <p:spPr>
          <a:xfrm>
            <a:off x="4042586" y="614372"/>
            <a:ext cx="406400" cy="457200"/>
          </a:xfrm>
          <a:prstGeom prst="rect">
            <a:avLst/>
          </a:prstGeom>
          <a:noFill/>
          <a:ln>
            <a:noFill/>
          </a:ln>
        </p:spPr>
      </p:pic>
      <p:pic>
        <p:nvPicPr>
          <p:cNvPr id="22" name="Picture 21">
            <a:extLst>
              <a:ext uri="{FF2B5EF4-FFF2-40B4-BE49-F238E27FC236}">
                <a16:creationId xmlns:a16="http://schemas.microsoft.com/office/drawing/2014/main" id="{DB4DA4B9-20BC-45E2-BED8-86E6E128A42C}"/>
              </a:ext>
            </a:extLst>
          </p:cNvPr>
          <p:cNvPicPr>
            <a:picLocks noChangeAspect="1"/>
          </p:cNvPicPr>
          <p:nvPr/>
        </p:nvPicPr>
        <p:blipFill>
          <a:blip r:embed="rId7"/>
          <a:stretch>
            <a:fillRect/>
          </a:stretch>
        </p:blipFill>
        <p:spPr>
          <a:xfrm>
            <a:off x="2952788" y="1886949"/>
            <a:ext cx="391545" cy="178265"/>
          </a:xfrm>
          <a:prstGeom prst="rect">
            <a:avLst/>
          </a:prstGeom>
        </p:spPr>
      </p:pic>
      <p:pic>
        <p:nvPicPr>
          <p:cNvPr id="5" name="Picture 4">
            <a:extLst>
              <a:ext uri="{FF2B5EF4-FFF2-40B4-BE49-F238E27FC236}">
                <a16:creationId xmlns:a16="http://schemas.microsoft.com/office/drawing/2014/main" id="{43BA4887-D8DC-4430-AB0D-4D1C057BD16F}"/>
              </a:ext>
            </a:extLst>
          </p:cNvPr>
          <p:cNvPicPr>
            <a:picLocks noChangeAspect="1"/>
          </p:cNvPicPr>
          <p:nvPr/>
        </p:nvPicPr>
        <p:blipFill>
          <a:blip r:embed="rId8">
            <a:alphaModFix/>
          </a:blip>
          <a:stretch>
            <a:fillRect/>
          </a:stretch>
        </p:blipFill>
        <p:spPr>
          <a:xfrm>
            <a:off x="3945828" y="2291606"/>
            <a:ext cx="2580774" cy="4115704"/>
          </a:xfrm>
          <a:prstGeom prst="rect">
            <a:avLst/>
          </a:prstGeom>
          <a:noFill/>
          <a:ln w="9525" cap="flat" cmpd="sng">
            <a:solidFill>
              <a:srgbClr val="C00000"/>
            </a:solidFill>
            <a:prstDash val="solid"/>
            <a:round/>
            <a:headEnd type="none" w="sm" len="sm"/>
            <a:tailEnd type="none" w="sm" len="sm"/>
          </a:ln>
        </p:spPr>
      </p:pic>
      <p:sp>
        <p:nvSpPr>
          <p:cNvPr id="1989" name="Google Shape;1989;p92"/>
          <p:cNvSpPr/>
          <p:nvPr/>
        </p:nvSpPr>
        <p:spPr>
          <a:xfrm>
            <a:off x="5538938" y="5935189"/>
            <a:ext cx="317500" cy="317500"/>
          </a:xfrm>
          <a:prstGeom prst="ellipse">
            <a:avLst/>
          </a:prstGeom>
          <a:solidFill>
            <a:schemeClr val="lt1"/>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rgbClr val="C00000"/>
              </a:buClr>
              <a:buSzPts val="1800"/>
              <a:buFont typeface="Calibri"/>
              <a:buNone/>
            </a:pPr>
            <a:r>
              <a:rPr lang="en-GB" sz="1800">
                <a:solidFill>
                  <a:srgbClr val="C00000"/>
                </a:solidFill>
                <a:latin typeface="Calibri"/>
                <a:ea typeface="Calibri"/>
                <a:cs typeface="Calibri"/>
                <a:sym typeface="Calibri"/>
              </a:rPr>
              <a:t>B</a:t>
            </a:r>
            <a:endParaRPr sz="1800">
              <a:solidFill>
                <a:schemeClr val="dk1"/>
              </a:solidFill>
              <a:latin typeface="Calibri"/>
              <a:ea typeface="Calibri"/>
              <a:cs typeface="Calibri"/>
              <a:sym typeface="Calibri"/>
            </a:endParaRPr>
          </a:p>
        </p:txBody>
      </p:sp>
      <p:sp>
        <p:nvSpPr>
          <p:cNvPr id="1990" name="Google Shape;1990;p92"/>
          <p:cNvSpPr/>
          <p:nvPr/>
        </p:nvSpPr>
        <p:spPr>
          <a:xfrm>
            <a:off x="5885767" y="6140545"/>
            <a:ext cx="746866" cy="317500"/>
          </a:xfrm>
          <a:prstGeom prst="ellipse">
            <a:avLst/>
          </a:prstGeom>
          <a:no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9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010"/>
        <p:cNvGrpSpPr/>
        <p:nvPr/>
      </p:nvGrpSpPr>
      <p:grpSpPr>
        <a:xfrm>
          <a:off x="0" y="0"/>
          <a:ext cx="0" cy="0"/>
          <a:chOff x="0" y="0"/>
          <a:chExt cx="0" cy="0"/>
        </a:xfrm>
      </p:grpSpPr>
      <p:pic>
        <p:nvPicPr>
          <p:cNvPr id="2011" name="Google Shape;2011;p93"/>
          <p:cNvPicPr preferRelativeResize="0"/>
          <p:nvPr/>
        </p:nvPicPr>
        <p:blipFill rotWithShape="1">
          <a:blip r:embed="rId3">
            <a:alphaModFix/>
          </a:blip>
          <a:srcRect/>
          <a:stretch/>
        </p:blipFill>
        <p:spPr>
          <a:xfrm>
            <a:off x="428625" y="1624318"/>
            <a:ext cx="5402906" cy="4310871"/>
          </a:xfrm>
          <a:prstGeom prst="rect">
            <a:avLst/>
          </a:prstGeom>
          <a:noFill/>
          <a:ln>
            <a:noFill/>
          </a:ln>
        </p:spPr>
      </p:pic>
      <p:sp>
        <p:nvSpPr>
          <p:cNvPr id="2012" name="Google Shape;2012;p93"/>
          <p:cNvSpPr txBox="1"/>
          <p:nvPr/>
        </p:nvSpPr>
        <p:spPr>
          <a:xfrm>
            <a:off x="8299631" y="764704"/>
            <a:ext cx="3892369" cy="4339650"/>
          </a:xfrm>
          <a:prstGeom prst="rect">
            <a:avLst/>
          </a:prstGeom>
          <a:noFill/>
          <a:ln>
            <a:noFill/>
          </a:ln>
        </p:spPr>
        <p:txBody>
          <a:bodyPr spcFirstLastPara="1" wrap="square" lIns="91425" tIns="45700" rIns="91425" bIns="45700" anchor="t" anchorCtr="0">
            <a:spAutoFit/>
          </a:bodyPr>
          <a:lstStyle/>
          <a:p>
            <a:pPr marL="285750" marR="0" lvl="0" indent="-184150" algn="l" rtl="0">
              <a:spcBef>
                <a:spcPts val="0"/>
              </a:spcBef>
              <a:spcAft>
                <a:spcPts val="0"/>
              </a:spcAft>
              <a:buClr>
                <a:schemeClr val="dk1"/>
              </a:buClr>
              <a:buSzPts val="1600"/>
              <a:buFont typeface="Arial"/>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Click on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It opens the Smart Layer Window</a:t>
            </a:r>
            <a:endParaRPr sz="18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endParaRPr sz="1600">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List of Smart Layers belonging to a center</a:t>
            </a:r>
            <a:endParaRPr sz="1600">
              <a:solidFill>
                <a:schemeClr val="dk1"/>
              </a:solidFill>
              <a:latin typeface="Calibri"/>
              <a:ea typeface="Calibri"/>
              <a:cs typeface="Calibri"/>
              <a:sym typeface="Calibri"/>
            </a:endParaRPr>
          </a:p>
          <a:p>
            <a:pPr marL="306000" marR="0" lvl="1" indent="-285750" algn="l" rtl="0">
              <a:spcBef>
                <a:spcPts val="0"/>
              </a:spcBef>
              <a:spcAft>
                <a:spcPts val="0"/>
              </a:spcAft>
              <a:buClr>
                <a:schemeClr val="lt1"/>
              </a:buClr>
              <a:buSzPts val="1400"/>
              <a:buFont typeface="Arial"/>
              <a:buChar char="•"/>
            </a:pPr>
            <a:r>
              <a:rPr lang="en-GB" sz="1400" b="0" i="1" u="none" strike="noStrike" cap="none">
                <a:solidFill>
                  <a:schemeClr val="lt1"/>
                </a:solidFill>
                <a:latin typeface="Calibri"/>
                <a:ea typeface="Calibri"/>
                <a:cs typeface="Calibri"/>
                <a:sym typeface="Calibri"/>
              </a:rPr>
              <a:t>It opens the MAP Layer Window</a:t>
            </a:r>
            <a:endParaRPr sz="1600" b="0" i="0" u="none" strike="noStrike" cap="none">
              <a:solidFill>
                <a:schemeClr val="dk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Check the box to make them active in your post </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The selected ones will appear in the MAP layers windows (see Horizontal Menu)</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Find a specific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r>
              <a:rPr lang="en-GB" sz="1600" b="0" i="0" u="none" strike="noStrike" cap="none">
                <a:solidFill>
                  <a:schemeClr val="dk1"/>
                </a:solidFill>
                <a:latin typeface="Calibri"/>
                <a:ea typeface="Calibri"/>
                <a:cs typeface="Calibri"/>
                <a:sym typeface="Calibri"/>
              </a:rPr>
              <a:t>Add a new layer</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accent1"/>
              </a:buClr>
              <a:buSzPts val="1400"/>
              <a:buFont typeface="Calibri"/>
              <a:buNone/>
            </a:pPr>
            <a:r>
              <a:rPr lang="en-GB" sz="1400" b="0" i="1" u="none" strike="noStrike" cap="none">
                <a:solidFill>
                  <a:schemeClr val="accent1"/>
                </a:solidFill>
                <a:latin typeface="Calibri"/>
                <a:ea typeface="Calibri"/>
                <a:cs typeface="Calibri"/>
                <a:sym typeface="Calibri"/>
              </a:rPr>
              <a:t>A dedicated box appears</a:t>
            </a:r>
            <a:endParaRPr sz="1800" b="0" i="0" u="none" strike="noStrike" cap="none">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400"/>
              <a:buFont typeface="Calibri"/>
              <a:buNone/>
            </a:pPr>
            <a:endParaRPr sz="1400" b="0" i="1" u="none" strike="noStrike" cap="none">
              <a:solidFill>
                <a:schemeClr val="accent1"/>
              </a:solidFill>
              <a:latin typeface="Calibri"/>
              <a:ea typeface="Calibri"/>
              <a:cs typeface="Calibri"/>
              <a:sym typeface="Calibri"/>
            </a:endParaRPr>
          </a:p>
          <a:p>
            <a:pPr marL="285750" marR="0" lvl="0" indent="-285750" algn="l" rtl="0">
              <a:spcBef>
                <a:spcPts val="0"/>
              </a:spcBef>
              <a:spcAft>
                <a:spcPts val="0"/>
              </a:spcAft>
              <a:buClr>
                <a:schemeClr val="dk1"/>
              </a:buClr>
              <a:buSzPts val="1600"/>
              <a:buFont typeface="Arial"/>
              <a:buChar char="•"/>
            </a:pPr>
            <a:r>
              <a:rPr lang="en-GB" sz="1600">
                <a:solidFill>
                  <a:schemeClr val="dk1"/>
                </a:solidFill>
                <a:latin typeface="Calibri"/>
                <a:ea typeface="Calibri"/>
                <a:cs typeface="Calibri"/>
                <a:sym typeface="Calibri"/>
              </a:rPr>
              <a:t> Close the Layers Map Window</a:t>
            </a:r>
            <a:endParaRPr sz="1800">
              <a:solidFill>
                <a:schemeClr val="dk1"/>
              </a:solidFill>
              <a:latin typeface="Calibri"/>
              <a:ea typeface="Calibri"/>
              <a:cs typeface="Calibri"/>
              <a:sym typeface="Calibri"/>
            </a:endParaRPr>
          </a:p>
          <a:p>
            <a:pPr marL="306000" marR="0" lvl="1" indent="0" algn="l" rtl="0">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p:txBody>
      </p:sp>
      <p:sp>
        <p:nvSpPr>
          <p:cNvPr id="2013" name="Google Shape;2013;p93"/>
          <p:cNvSpPr/>
          <p:nvPr/>
        </p:nvSpPr>
        <p:spPr>
          <a:xfrm>
            <a:off x="8243728" y="960870"/>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1</a:t>
            </a:r>
            <a:endParaRPr sz="1800">
              <a:solidFill>
                <a:schemeClr val="dk1"/>
              </a:solidFill>
              <a:latin typeface="Calibri"/>
              <a:ea typeface="Calibri"/>
              <a:cs typeface="Calibri"/>
              <a:sym typeface="Calibri"/>
            </a:endParaRPr>
          </a:p>
        </p:txBody>
      </p:sp>
      <p:sp>
        <p:nvSpPr>
          <p:cNvPr id="2014" name="Google Shape;2014;p93"/>
          <p:cNvSpPr/>
          <p:nvPr/>
        </p:nvSpPr>
        <p:spPr>
          <a:xfrm>
            <a:off x="8243728" y="172819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2</a:t>
            </a:r>
            <a:endParaRPr sz="1800">
              <a:solidFill>
                <a:schemeClr val="dk1"/>
              </a:solidFill>
              <a:latin typeface="Calibri"/>
              <a:ea typeface="Calibri"/>
              <a:cs typeface="Calibri"/>
              <a:sym typeface="Calibri"/>
            </a:endParaRPr>
          </a:p>
        </p:txBody>
      </p:sp>
      <p:sp>
        <p:nvSpPr>
          <p:cNvPr id="2015" name="Google Shape;2015;p93"/>
          <p:cNvSpPr/>
          <p:nvPr/>
        </p:nvSpPr>
        <p:spPr>
          <a:xfrm>
            <a:off x="8240973" y="2132856"/>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3</a:t>
            </a:r>
            <a:endParaRPr sz="1800">
              <a:solidFill>
                <a:schemeClr val="dk1"/>
              </a:solidFill>
              <a:latin typeface="Calibri"/>
              <a:ea typeface="Calibri"/>
              <a:cs typeface="Calibri"/>
              <a:sym typeface="Calibri"/>
            </a:endParaRPr>
          </a:p>
        </p:txBody>
      </p:sp>
      <p:sp>
        <p:nvSpPr>
          <p:cNvPr id="2016" name="Google Shape;2016;p93"/>
          <p:cNvSpPr/>
          <p:nvPr/>
        </p:nvSpPr>
        <p:spPr>
          <a:xfrm>
            <a:off x="8245395" y="378735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5</a:t>
            </a:r>
            <a:endParaRPr sz="1800">
              <a:solidFill>
                <a:schemeClr val="dk1"/>
              </a:solidFill>
              <a:latin typeface="Calibri"/>
              <a:ea typeface="Calibri"/>
              <a:cs typeface="Calibri"/>
              <a:sym typeface="Calibri"/>
            </a:endParaRPr>
          </a:p>
        </p:txBody>
      </p:sp>
      <p:sp>
        <p:nvSpPr>
          <p:cNvPr id="2017" name="Google Shape;2017;p93"/>
          <p:cNvSpPr/>
          <p:nvPr/>
        </p:nvSpPr>
        <p:spPr>
          <a:xfrm>
            <a:off x="8240973" y="3286695"/>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4</a:t>
            </a:r>
            <a:endParaRPr sz="1800">
              <a:solidFill>
                <a:schemeClr val="dk1"/>
              </a:solidFill>
              <a:latin typeface="Calibri"/>
              <a:ea typeface="Calibri"/>
              <a:cs typeface="Calibri"/>
              <a:sym typeface="Calibri"/>
            </a:endParaRPr>
          </a:p>
        </p:txBody>
      </p:sp>
      <p:sp>
        <p:nvSpPr>
          <p:cNvPr id="2018" name="Google Shape;2018;p93"/>
          <p:cNvSpPr/>
          <p:nvPr/>
        </p:nvSpPr>
        <p:spPr>
          <a:xfrm>
            <a:off x="8240973" y="4464894"/>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2019" name="Google Shape;2019;p93"/>
          <p:cNvPicPr preferRelativeResize="0"/>
          <p:nvPr/>
        </p:nvPicPr>
        <p:blipFill rotWithShape="1">
          <a:blip r:embed="rId4">
            <a:alphaModFix/>
          </a:blip>
          <a:srcRect/>
          <a:stretch/>
        </p:blipFill>
        <p:spPr>
          <a:xfrm>
            <a:off x="9461512" y="2385586"/>
            <a:ext cx="342900" cy="355600"/>
          </a:xfrm>
          <a:prstGeom prst="rect">
            <a:avLst/>
          </a:prstGeom>
          <a:noFill/>
          <a:ln>
            <a:noFill/>
          </a:ln>
        </p:spPr>
      </p:pic>
      <p:pic>
        <p:nvPicPr>
          <p:cNvPr id="2020" name="Google Shape;2020;p93"/>
          <p:cNvPicPr preferRelativeResize="0"/>
          <p:nvPr/>
        </p:nvPicPr>
        <p:blipFill rotWithShape="1">
          <a:blip r:embed="rId5">
            <a:alphaModFix/>
          </a:blip>
          <a:srcRect/>
          <a:stretch/>
        </p:blipFill>
        <p:spPr>
          <a:xfrm>
            <a:off x="11280576" y="4534744"/>
            <a:ext cx="241300" cy="177800"/>
          </a:xfrm>
          <a:prstGeom prst="rect">
            <a:avLst/>
          </a:prstGeom>
          <a:noFill/>
          <a:ln>
            <a:noFill/>
          </a:ln>
        </p:spPr>
      </p:pic>
      <p:sp>
        <p:nvSpPr>
          <p:cNvPr id="2021" name="Google Shape;2021;p93"/>
          <p:cNvSpPr/>
          <p:nvPr/>
        </p:nvSpPr>
        <p:spPr>
          <a:xfrm>
            <a:off x="1959422" y="1801730"/>
            <a:ext cx="186340" cy="317500"/>
          </a:xfrm>
          <a:prstGeom prst="ellipse">
            <a:avLst/>
          </a:prstGeom>
          <a:no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Calibri"/>
              <a:buNone/>
            </a:pPr>
            <a:endParaRPr sz="1800">
              <a:solidFill>
                <a:schemeClr val="lt1"/>
              </a:solidFill>
              <a:latin typeface="Calibri"/>
              <a:ea typeface="Calibri"/>
              <a:cs typeface="Calibri"/>
              <a:sym typeface="Calibri"/>
            </a:endParaRPr>
          </a:p>
        </p:txBody>
      </p:sp>
      <p:sp>
        <p:nvSpPr>
          <p:cNvPr id="2022" name="Google Shape;2022;p93"/>
          <p:cNvSpPr/>
          <p:nvPr/>
        </p:nvSpPr>
        <p:spPr>
          <a:xfrm>
            <a:off x="2052592" y="1511929"/>
            <a:ext cx="317500" cy="317500"/>
          </a:xfrm>
          <a:prstGeom prst="ellipse">
            <a:avLst/>
          </a:prstGeom>
          <a:solidFill>
            <a:srgbClr val="C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Calibri"/>
              <a:buNone/>
            </a:pPr>
            <a:r>
              <a:rPr lang="en-GB" sz="1800">
                <a:solidFill>
                  <a:schemeClr val="lt1"/>
                </a:solidFill>
                <a:latin typeface="Calibri"/>
                <a:ea typeface="Calibri"/>
                <a:cs typeface="Calibri"/>
                <a:sym typeface="Calibri"/>
              </a:rPr>
              <a:t>6</a:t>
            </a:r>
            <a:endParaRPr sz="1800">
              <a:solidFill>
                <a:schemeClr val="dk1"/>
              </a:solidFill>
              <a:latin typeface="Calibri"/>
              <a:ea typeface="Calibri"/>
              <a:cs typeface="Calibri"/>
              <a:sym typeface="Calibri"/>
            </a:endParaRPr>
          </a:p>
        </p:txBody>
      </p:sp>
      <p:pic>
        <p:nvPicPr>
          <p:cNvPr id="2023" name="Google Shape;2023;p93"/>
          <p:cNvPicPr preferRelativeResize="0"/>
          <p:nvPr/>
        </p:nvPicPr>
        <p:blipFill rotWithShape="1">
          <a:blip r:embed="rId6">
            <a:alphaModFix/>
          </a:blip>
          <a:srcRect/>
          <a:stretch/>
        </p:blipFill>
        <p:spPr>
          <a:xfrm>
            <a:off x="1876927" y="2108636"/>
            <a:ext cx="381000" cy="165100"/>
          </a:xfrm>
          <a:prstGeom prst="rect">
            <a:avLst/>
          </a:prstGeom>
          <a:noFill/>
          <a:ln>
            <a:noFill/>
          </a:ln>
        </p:spPr>
      </p:pic>
      <p:pic>
        <p:nvPicPr>
          <p:cNvPr id="2024" name="Google Shape;2024;p93"/>
          <p:cNvPicPr preferRelativeResize="0"/>
          <p:nvPr/>
        </p:nvPicPr>
        <p:blipFill rotWithShape="1">
          <a:blip r:embed="rId7">
            <a:alphaModFix/>
          </a:blip>
          <a:srcRect/>
          <a:stretch/>
        </p:blipFill>
        <p:spPr>
          <a:xfrm>
            <a:off x="9425636" y="885092"/>
            <a:ext cx="406400" cy="457200"/>
          </a:xfrm>
          <a:prstGeom prst="rect">
            <a:avLst/>
          </a:prstGeom>
          <a:noFill/>
          <a:ln>
            <a:noFill/>
          </a:ln>
        </p:spPr>
      </p:pic>
      <p:sp>
        <p:nvSpPr>
          <p:cNvPr id="2025" name="Google Shape;2025;p93"/>
          <p:cNvSpPr txBox="1"/>
          <p:nvPr/>
        </p:nvSpPr>
        <p:spPr>
          <a:xfrm>
            <a:off x="838200" y="365125"/>
            <a:ext cx="4393704" cy="748567"/>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240"/>
              <a:buFont typeface="Calibri"/>
              <a:buNone/>
            </a:pPr>
            <a:r>
              <a:rPr lang="en-GB" sz="2900">
                <a:solidFill>
                  <a:schemeClr val="dk1"/>
                </a:solidFill>
                <a:latin typeface="Calibri"/>
                <a:ea typeface="Calibri"/>
                <a:cs typeface="Calibri"/>
                <a:sym typeface="Calibri"/>
              </a:rPr>
              <a:t>Managing the Layers</a:t>
            </a:r>
            <a:br>
              <a:rPr lang="en-GB" sz="3959" b="1">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Smart Layer - List, activate and create</a:t>
            </a:r>
            <a:endParaRPr sz="1600">
              <a:solidFill>
                <a:schemeClr val="dk1"/>
              </a:solidFill>
              <a:latin typeface="Calibri"/>
              <a:ea typeface="Calibri"/>
              <a:cs typeface="Calibri"/>
              <a:sym typeface="Calibri"/>
            </a:endParaRPr>
          </a:p>
        </p:txBody>
      </p:sp>
      <p:pic>
        <p:nvPicPr>
          <p:cNvPr id="2026" name="Google Shape;2026;p93"/>
          <p:cNvPicPr preferRelativeResize="0"/>
          <p:nvPr/>
        </p:nvPicPr>
        <p:blipFill rotWithShape="1">
          <a:blip r:embed="rId7">
            <a:alphaModFix/>
          </a:blip>
          <a:srcRect/>
          <a:stretch/>
        </p:blipFill>
        <p:spPr>
          <a:xfrm>
            <a:off x="4042586" y="614372"/>
            <a:ext cx="406400" cy="457200"/>
          </a:xfrm>
          <a:prstGeom prst="rect">
            <a:avLst/>
          </a:prstGeom>
          <a:noFill/>
          <a:ln>
            <a:noFill/>
          </a:ln>
        </p:spPr>
      </p:pic>
      <p:pic>
        <p:nvPicPr>
          <p:cNvPr id="18" name="Picture 17">
            <a:extLst>
              <a:ext uri="{FF2B5EF4-FFF2-40B4-BE49-F238E27FC236}">
                <a16:creationId xmlns:a16="http://schemas.microsoft.com/office/drawing/2014/main" id="{825C5210-B8F0-40DC-BAD2-63ABB4BAB2A5}"/>
              </a:ext>
            </a:extLst>
          </p:cNvPr>
          <p:cNvPicPr>
            <a:picLocks noChangeAspect="1"/>
          </p:cNvPicPr>
          <p:nvPr/>
        </p:nvPicPr>
        <p:blipFill>
          <a:blip r:embed="rId8"/>
          <a:stretch>
            <a:fillRect/>
          </a:stretch>
        </p:blipFill>
        <p:spPr>
          <a:xfrm>
            <a:off x="2952788" y="1886949"/>
            <a:ext cx="391545" cy="178265"/>
          </a:xfrm>
          <a:prstGeom prst="rect">
            <a:avLst/>
          </a:prstGeom>
        </p:spPr>
      </p:pic>
    </p:spTree>
  </p:cSld>
  <p:clrMapOvr>
    <a:masterClrMapping/>
  </p:clrMapOvr>
</p:sld>
</file>

<file path=ppt/theme/theme1.xml><?xml version="1.0" encoding="utf-8"?>
<a:theme xmlns:a="http://schemas.openxmlformats.org/drawingml/2006/main" name="2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13901</Words>
  <Application>Microsoft Office PowerPoint</Application>
  <PresentationFormat>Widescreen</PresentationFormat>
  <Paragraphs>3022</Paragraphs>
  <Slides>161</Slides>
  <Notes>161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161</vt:i4>
      </vt:variant>
    </vt:vector>
  </HeadingPairs>
  <TitlesOfParts>
    <vt:vector size="167" baseType="lpstr">
      <vt:lpstr>Arial</vt:lpstr>
      <vt:lpstr>Calibri</vt:lpstr>
      <vt:lpstr>NTR</vt:lpstr>
      <vt:lpstr>Twentieth Century</vt:lpstr>
      <vt:lpstr>2_Custom Design</vt:lpstr>
      <vt:lpstr>Office Theme</vt:lpstr>
      <vt:lpstr>PowerPoint Presentation</vt:lpstr>
      <vt:lpstr>YARIS</vt:lpstr>
      <vt:lpstr>Plan</vt:lpstr>
      <vt:lpstr>MAP</vt:lpstr>
      <vt:lpstr>MAP: Goal</vt:lpstr>
      <vt:lpstr>YARIS /MAP - GOAL Resume - Basic Principles</vt:lpstr>
      <vt:lpstr>MAP: Basics</vt:lpstr>
      <vt:lpstr>MAP</vt:lpstr>
      <vt:lpstr>Organization of the information Concepts</vt:lpstr>
      <vt:lpstr>Organization of the information Concepts</vt:lpstr>
      <vt:lpstr>Organization of the information Layer and object concept</vt:lpstr>
      <vt:lpstr>Organization of the information  Reminder – Basic layers settings</vt:lpstr>
      <vt:lpstr>PowerPoint Presentation</vt:lpstr>
      <vt:lpstr>PowerPoint Presentation</vt:lpstr>
      <vt:lpstr>PowerPoint Presentation</vt:lpstr>
      <vt:lpstr>PowerPoint Presentation</vt:lpstr>
      <vt:lpstr>PowerPoint Presentation</vt:lpstr>
      <vt:lpstr>Layer and object concept Properties of a layer</vt:lpstr>
      <vt:lpstr>Layer and object concept Properties of an object</vt:lpstr>
      <vt:lpstr>PowerPoint Presentation</vt:lpstr>
      <vt:lpstr>PowerPoint Presentation</vt:lpstr>
      <vt:lpstr>THE TOOL MSA -MAP</vt:lpstr>
      <vt:lpstr>Map Overview</vt:lpstr>
      <vt:lpstr>THE TOOL MSA -MAP</vt:lpstr>
      <vt:lpstr>Main features Reminder</vt:lpstr>
      <vt:lpstr>Map window overview Global information and notification alert</vt:lpstr>
      <vt:lpstr>THE TOOL MSA -MAP</vt:lpstr>
      <vt:lpstr>Map window overview The Chart</vt:lpstr>
      <vt:lpstr>THE TOOL MSA -MAP</vt:lpstr>
      <vt:lpstr>Main Features</vt:lpstr>
      <vt:lpstr> Horizontal Menu Create a situation from the map </vt:lpstr>
      <vt:lpstr> Horizontal Menu Create a situation from the map </vt:lpstr>
      <vt:lpstr> Horizontal Menu Search objects (points) </vt:lpstr>
      <vt:lpstr> Horizontal Menu Search objects (points) </vt:lpstr>
      <vt:lpstr>Horizontal Menu Search objects using an existing layer as the geographical criteria </vt:lpstr>
      <vt:lpstr>Horizontal Menu Tools- Measure distances between 2 or more points</vt:lpstr>
      <vt:lpstr>Horizontal Menu Tools- Measure distances (Met 1)</vt:lpstr>
      <vt:lpstr>Horizontal Menu Tools- Measure distances (Met 1)</vt:lpstr>
      <vt:lpstr>Horizontal Menu Tools - Measure distances (Met 1) - Export</vt:lpstr>
      <vt:lpstr>Horizontal Menu Tools - Measure distances (Met 2) - Export</vt:lpstr>
      <vt:lpstr>Horizontal Menu Tools – Tools to create, edit and delete georeferenced points, lines, polygons and circles</vt:lpstr>
      <vt:lpstr>Horizontal Menu Tools -  Tools to create, edit and delete georeferenced points, lines, polygons and circles</vt:lpstr>
      <vt:lpstr>Horizontal Menu Tools -  Tools to create, edit and delete georeferenced points, lines, polygons and circles</vt:lpstr>
      <vt:lpstr>Horizontal Menu Tools -  Tools to create, edit and delete georeferenced points, lines, polygons and circles</vt:lpstr>
      <vt:lpstr>Horizontal Menu Tools -  Tools to create, edit and delete georeferenced points, lines, polygons and circles</vt:lpstr>
      <vt:lpstr>Horizontal Menu Tools -  Tools to create, edit and delete georeferenced points, lines, polygons and circles</vt:lpstr>
      <vt:lpstr>Horizontal Menu Tools -  Tools to create, edit and delete georeferenced points, lines, polygons and circles</vt:lpstr>
      <vt:lpstr>Horizontal Menu Tools -  Tools to create, edit and delete georeferenced points, lines, polygons and circles</vt:lpstr>
      <vt:lpstr>Horizontal Menu Tools -  Basic georeferenced Areas - Export</vt:lpstr>
      <vt:lpstr>Horizontal Menu MAP Layers window (active layers)</vt:lpstr>
      <vt:lpstr>Horizontal Menu MAP Layers – Active layers on the post of the current operator</vt:lpstr>
      <vt:lpstr>PowerPoint Presentation</vt:lpstr>
      <vt:lpstr>PowerPoint Presentation</vt:lpstr>
      <vt:lpstr>THE TOOL MSA -MAP</vt:lpstr>
      <vt:lpstr>Managing the available layers Goal</vt:lpstr>
      <vt:lpstr>Managing the available layers Goal</vt:lpstr>
      <vt:lpstr>PowerPoint Presentation</vt:lpstr>
      <vt:lpstr>Managing the layers Typical process</vt:lpstr>
      <vt:lpstr>Managing the available Layers Information Layers</vt:lpstr>
      <vt:lpstr>PowerPoint Presentation</vt:lpstr>
      <vt:lpstr>PowerPoint Presentation</vt:lpstr>
      <vt:lpstr>Layer and object concept Information Layer – system and own layer</vt:lpstr>
      <vt:lpstr>Layer and object concept (Own) Information Layer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the Layers Third party Layers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the Layers View layers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the Layers Smart layers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the Layers Share layers, Situation Layers and Yaounde Layers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Managing the Layers Sharing layers matrix</vt:lpstr>
      <vt:lpstr>PowerPoint Presentation</vt:lpstr>
      <vt:lpstr>PowerPoint Presentation</vt:lpstr>
      <vt:lpstr>Managing the Layers Stop Sharing layers and remove layers from a Situation Layers</vt:lpstr>
      <vt:lpstr>PowerPoint Presentation</vt:lpstr>
      <vt:lpstr>PowerPoint Presentation</vt:lpstr>
      <vt:lpstr>PowerPoint Presentation</vt:lpstr>
      <vt:lpstr>Managing the Layers Working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TOOL MSA -MAP</vt:lpstr>
      <vt:lpstr>Managing the Objects from the MAP Check the Object information </vt:lpstr>
      <vt:lpstr>PowerPoint Presentation</vt:lpstr>
      <vt:lpstr>PowerPoint Presentation</vt:lpstr>
      <vt:lpstr>PowerPoint Presentation</vt:lpstr>
      <vt:lpstr>Managing the Objects from the MAP Adding a Point to a information layer </vt:lpstr>
      <vt:lpstr>PowerPoint Presentation</vt:lpstr>
      <vt:lpstr>PowerPoint Presentation</vt:lpstr>
      <vt:lpstr>Managing the Objects from the MAP Working tool – Creating a chat </vt:lpstr>
      <vt:lpstr>PowerPoint Presentation</vt:lpstr>
      <vt:lpstr>PowerPoint Presentation</vt:lpstr>
      <vt:lpstr>Managing the Objects from the MAP Working tool – Creating an event </vt:lpstr>
      <vt:lpstr>PowerPoint Presentation</vt:lpstr>
      <vt:lpstr>PowerPoint Presentation</vt:lpstr>
      <vt:lpstr>PowerPoint Presentation</vt:lpstr>
      <vt:lpstr>PowerPoint Presentation</vt:lpstr>
      <vt:lpstr>Managing the Objects from the MAP Working tool – History </vt:lpstr>
      <vt:lpstr>PowerPoint Presentation</vt:lpstr>
      <vt:lpstr>PowerPoint Presentation</vt:lpstr>
      <vt:lpstr>PowerPoint Presentation</vt:lpstr>
      <vt:lpstr>Managing the Objects from the MAP Working tool – Duplicate </vt:lpstr>
      <vt:lpstr>PowerPoint Presentation</vt:lpstr>
      <vt:lpstr>PowerPoint Presentation</vt:lpstr>
      <vt:lpstr>PowerPoint Presentation</vt:lpstr>
      <vt:lpstr>Managing the Objects from the MAP Working tool – Edit </vt:lpstr>
      <vt:lpstr>PowerPoint Presentation</vt:lpstr>
      <vt:lpstr>Managing the Objects from the MAP Working tool – Delete </vt:lpstr>
      <vt:lpstr>PowerPoint Presentation</vt:lpstr>
      <vt:lpstr>Managing the Objects from the MAP Working tool – Remove from View </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Nuno Monica</dc:creator>
  <cp:lastModifiedBy>Fernando Alves</cp:lastModifiedBy>
  <cp:revision>38</cp:revision>
  <dcterms:created xsi:type="dcterms:W3CDTF">2021-01-15T12:24:21Z</dcterms:created>
  <dcterms:modified xsi:type="dcterms:W3CDTF">2021-08-22T17:30:55Z</dcterms:modified>
</cp:coreProperties>
</file>