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  <p:sldMasterId id="2147483661" r:id="rId2"/>
  </p:sldMasterIdLst>
  <p:notesMasterIdLst>
    <p:notesMasterId r:id="rId45"/>
  </p:notesMasterIdLst>
  <p:sldIdLst>
    <p:sldId id="257" r:id="rId3"/>
    <p:sldId id="258" r:id="rId4"/>
    <p:sldId id="259" r:id="rId5"/>
    <p:sldId id="386" r:id="rId6"/>
    <p:sldId id="414" r:id="rId7"/>
    <p:sldId id="41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416" r:id="rId18"/>
    <p:sldId id="272" r:id="rId19"/>
    <p:sldId id="273" r:id="rId20"/>
    <p:sldId id="495" r:id="rId21"/>
    <p:sldId id="274" r:id="rId22"/>
    <p:sldId id="493" r:id="rId23"/>
    <p:sldId id="276" r:id="rId24"/>
    <p:sldId id="277" r:id="rId25"/>
    <p:sldId id="279" r:id="rId26"/>
    <p:sldId id="494" r:id="rId27"/>
    <p:sldId id="281" r:id="rId28"/>
    <p:sldId id="282" r:id="rId29"/>
    <p:sldId id="283" r:id="rId30"/>
    <p:sldId id="284" r:id="rId31"/>
    <p:sldId id="384" r:id="rId32"/>
    <p:sldId id="385" r:id="rId33"/>
    <p:sldId id="296" r:id="rId34"/>
    <p:sldId id="299" r:id="rId35"/>
    <p:sldId id="295" r:id="rId36"/>
    <p:sldId id="300" r:id="rId37"/>
    <p:sldId id="301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Quattrocento San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gBQB9s6dC+g6hGA3iQP4z6TBjj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Deldiqu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1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580"/>
  </p:normalViewPr>
  <p:slideViewPr>
    <p:cSldViewPr snapToGrid="0">
      <p:cViewPr varScale="1">
        <p:scale>
          <a:sx n="139" d="100"/>
          <a:sy n="139" d="100"/>
        </p:scale>
        <p:origin x="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AT EACH LEVEL THE SYSTEM VERIFIES THAT ALL CRITERIA ARE FILLED </a:t>
            </a:r>
            <a:endParaRPr/>
          </a:p>
        </p:txBody>
      </p:sp>
      <p:sp>
        <p:nvSpPr>
          <p:cNvPr id="474" name="Google Shape;47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2" name="Google Shape;52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800">
                <a:latin typeface="Quattrocento Sans"/>
                <a:ea typeface="Quattrocento Sans"/>
                <a:cs typeface="Quattrocento Sans"/>
                <a:sym typeface="Quattrocento Sans"/>
              </a:rPr>
              <a:t>To say: When there are many events, the "Search events" button allows you to search for a particular event, among all those related to the operational situation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800">
                <a:latin typeface="Quattrocento Sans"/>
                <a:ea typeface="Quattrocento Sans"/>
                <a:cs typeface="Quattrocento Sans"/>
                <a:sym typeface="Quattrocento Sans"/>
              </a:rPr>
              <a:t>To say: When there are many events, the "Search events" button allows you to search for a particular event, among all those related to the operational situation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6" name="Google Shape;5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34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1" dirty="0"/>
          </a:p>
        </p:txBody>
      </p:sp>
      <p:sp>
        <p:nvSpPr>
          <p:cNvPr id="617" name="Google Shape;6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u="sng" dirty="0" err="1"/>
              <a:t>Comments</a:t>
            </a:r>
            <a:r>
              <a:rPr lang="fr-FR" b="1" u="sng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i="1" dirty="0"/>
              <a:t>First point </a:t>
            </a:r>
            <a:r>
              <a:rPr lang="fr-FR" dirty="0" err="1"/>
              <a:t>Users</a:t>
            </a:r>
            <a:r>
              <a:rPr lang="fr-FR" dirty="0"/>
              <a:t> ... have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a </a:t>
            </a:r>
            <a:r>
              <a:rPr lang="fr-FR" b="1" dirty="0"/>
              <a:t>Instant messaging </a:t>
            </a:r>
            <a:r>
              <a:rPr lang="fr-FR" b="1" dirty="0" err="1"/>
              <a:t>environment</a:t>
            </a:r>
            <a:r>
              <a:rPr lang="fr-FR" dirty="0"/>
              <a:t>, not at a </a:t>
            </a:r>
            <a:r>
              <a:rPr lang="fr-FR" b="1" dirty="0"/>
              <a:t>Instant messaging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0" i="1" dirty="0"/>
              <a:t>second point: </a:t>
            </a:r>
            <a:r>
              <a:rPr lang="fr-FR" b="0" i="0" dirty="0" err="1"/>
              <a:t>within</a:t>
            </a:r>
            <a:r>
              <a:rPr lang="fr-FR" b="0" i="0" dirty="0"/>
              <a:t> the </a:t>
            </a:r>
            <a:r>
              <a:rPr lang="fr-FR" b="1" i="0" dirty="0" err="1"/>
              <a:t>this</a:t>
            </a:r>
            <a:r>
              <a:rPr lang="fr-FR" b="1" i="0" dirty="0"/>
              <a:t> </a:t>
            </a:r>
            <a:r>
              <a:rPr lang="fr-FR" b="1" i="0" dirty="0" err="1"/>
              <a:t>environment</a:t>
            </a:r>
            <a:r>
              <a:rPr lang="fr-FR" b="0" i="0" dirty="0"/>
              <a:t>...</a:t>
            </a:r>
            <a:endParaRPr b="0" i="1" dirty="0"/>
          </a:p>
        </p:txBody>
      </p:sp>
      <p:sp>
        <p:nvSpPr>
          <p:cNvPr id="650" name="Google Shape;65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6" name="Google Shape;6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" name="Google Shape;71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u="sng"/>
              <a:t>Comments: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i="1"/>
              <a:t>First point </a:t>
            </a:r>
            <a:r>
              <a:rPr lang="fr-FR"/>
              <a:t>Users ... have automatic access to a </a:t>
            </a:r>
            <a:r>
              <a:rPr lang="fr-FR" b="1"/>
              <a:t>Instant messaging environment</a:t>
            </a:r>
            <a:r>
              <a:rPr lang="fr-FR"/>
              <a:t>, not at a </a:t>
            </a:r>
            <a:r>
              <a:rPr lang="fr-FR" b="1"/>
              <a:t>Instant messaging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0" i="1"/>
              <a:t>second point: </a:t>
            </a:r>
            <a:r>
              <a:rPr lang="fr-FR" b="0" i="0"/>
              <a:t>within the </a:t>
            </a:r>
            <a:r>
              <a:rPr lang="fr-FR" b="1" i="0"/>
              <a:t>this environment</a:t>
            </a:r>
            <a:r>
              <a:rPr lang="fr-FR" b="0" i="0"/>
              <a:t>...</a:t>
            </a:r>
            <a:endParaRPr b="0" i="1"/>
          </a:p>
        </p:txBody>
      </p:sp>
      <p:sp>
        <p:nvSpPr>
          <p:cNvPr id="718" name="Google Shape;71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u="sng"/>
              <a:t>Comments: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i="1"/>
              <a:t>First ball </a:t>
            </a:r>
            <a:r>
              <a:rPr lang="fr-FR"/>
              <a:t>Users ... have automatic access to a </a:t>
            </a:r>
            <a:r>
              <a:rPr lang="fr-FR" b="1"/>
              <a:t>Instant messaging environment</a:t>
            </a:r>
            <a:r>
              <a:rPr lang="fr-FR"/>
              <a:t>, not at a </a:t>
            </a:r>
            <a:r>
              <a:rPr lang="fr-FR" b="1"/>
              <a:t>Instant messaging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0" i="1"/>
              <a:t>second ball: </a:t>
            </a:r>
            <a:r>
              <a:rPr lang="fr-FR" b="0" i="0"/>
              <a:t>within the </a:t>
            </a:r>
            <a:r>
              <a:rPr lang="fr-FR" b="1" i="0"/>
              <a:t>this environment</a:t>
            </a:r>
            <a:r>
              <a:rPr lang="fr-FR" b="0" i="0"/>
              <a:t>...</a:t>
            </a:r>
            <a:endParaRPr b="0" i="1"/>
          </a:p>
        </p:txBody>
      </p:sp>
      <p:sp>
        <p:nvSpPr>
          <p:cNvPr id="749" name="Google Shape;74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4" name="Google Shape;3264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831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2" name="Google Shape;3292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3" name="Google Shape;3293;p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54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5" name="Google Shape;7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6" name="Google Shape;73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94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1" name="Google Shape;88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u="sng"/>
              <a:t>Comments: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i="1"/>
              <a:t>First ball </a:t>
            </a:r>
            <a:r>
              <a:rPr lang="fr-FR"/>
              <a:t>Users ... have automatic access to a </a:t>
            </a:r>
            <a:r>
              <a:rPr lang="fr-FR" b="1"/>
              <a:t>Instant messaging environment</a:t>
            </a:r>
            <a:r>
              <a:rPr lang="fr-FR"/>
              <a:t>, not at a </a:t>
            </a:r>
            <a:r>
              <a:rPr lang="fr-FR" b="1"/>
              <a:t>Instant messaging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0" i="1"/>
              <a:t>second ball: </a:t>
            </a:r>
            <a:r>
              <a:rPr lang="fr-FR" b="0" i="0"/>
              <a:t>within the </a:t>
            </a:r>
            <a:r>
              <a:rPr lang="fr-FR" b="1" i="0"/>
              <a:t>this environment</a:t>
            </a:r>
            <a:r>
              <a:rPr lang="fr-FR" b="0" i="0"/>
              <a:t>...</a:t>
            </a:r>
            <a:endParaRPr b="0" i="1"/>
          </a:p>
        </p:txBody>
      </p:sp>
      <p:sp>
        <p:nvSpPr>
          <p:cNvPr id="882" name="Google Shape;88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1" u="sng"/>
              <a:t>Comments: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i="1"/>
              <a:t>First ball </a:t>
            </a:r>
            <a:r>
              <a:rPr lang="fr-FR"/>
              <a:t>Users ... have automatic access to a </a:t>
            </a:r>
            <a:r>
              <a:rPr lang="fr-FR" b="1"/>
              <a:t>Instant messaging environment</a:t>
            </a:r>
            <a:r>
              <a:rPr lang="fr-FR"/>
              <a:t>, not at a </a:t>
            </a:r>
            <a:r>
              <a:rPr lang="fr-FR" b="1"/>
              <a:t>Instant messaging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b="0" i="1"/>
              <a:t>second ball: </a:t>
            </a:r>
            <a:r>
              <a:rPr lang="fr-FR" b="0" i="0"/>
              <a:t>within the </a:t>
            </a:r>
            <a:r>
              <a:rPr lang="fr-FR" b="1" i="0"/>
              <a:t>this environment</a:t>
            </a:r>
            <a:r>
              <a:rPr lang="fr-FR" b="0" i="0"/>
              <a:t>...</a:t>
            </a:r>
            <a:endParaRPr b="0" i="1"/>
          </a:p>
        </p:txBody>
      </p:sp>
      <p:sp>
        <p:nvSpPr>
          <p:cNvPr id="895" name="Google Shape;89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5" name="Google Shape;91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40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7" name="Google Shape;9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9" name="Google Shape;9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80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9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94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50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 txBox="1">
            <a:spLocks noGrp="1"/>
          </p:cNvSpPr>
          <p:nvPr>
            <p:ph type="body" idx="1"/>
          </p:nvPr>
        </p:nvSpPr>
        <p:spPr>
          <a:xfrm>
            <a:off x="838200" y="1127375"/>
            <a:ext cx="10515600" cy="5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6"/>
          <p:cNvGrpSpPr/>
          <p:nvPr/>
        </p:nvGrpSpPr>
        <p:grpSpPr>
          <a:xfrm rot="10800000">
            <a:off x="0" y="0"/>
            <a:ext cx="4189228" cy="893763"/>
            <a:chOff x="5575242" y="4472723"/>
            <a:chExt cx="2202830" cy="670795"/>
          </a:xfrm>
        </p:grpSpPr>
        <p:sp>
          <p:nvSpPr>
            <p:cNvPr id="136" name="Google Shape;136;p5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8" name="Google Shape;138;p5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5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1" name="Google Shape;141;p5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145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5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145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" name="Google Shape;143;p56"/>
          <p:cNvSpPr txBox="1">
            <a:spLocks noGrp="1"/>
          </p:cNvSpPr>
          <p:nvPr>
            <p:ph type="title"/>
          </p:nvPr>
        </p:nvSpPr>
        <p:spPr>
          <a:xfrm>
            <a:off x="0" y="176154"/>
            <a:ext cx="4183585" cy="5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body"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5" name="Google Shape;145;p56"/>
          <p:cNvGrpSpPr/>
          <p:nvPr/>
        </p:nvGrpSpPr>
        <p:grpSpPr>
          <a:xfrm>
            <a:off x="4572799" y="-22054"/>
            <a:ext cx="3046402" cy="389153"/>
            <a:chOff x="8774895" y="118219"/>
            <a:chExt cx="3046402" cy="389153"/>
          </a:xfrm>
        </p:grpSpPr>
        <p:pic>
          <p:nvPicPr>
            <p:cNvPr id="146" name="Google Shape;146;p5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438138" y="118219"/>
              <a:ext cx="1383159" cy="389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5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74895" y="220845"/>
              <a:ext cx="743556" cy="200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5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657607" y="150632"/>
              <a:ext cx="953993" cy="2704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7"/>
          <p:cNvSpPr txBox="1">
            <a:spLocks noGrp="1"/>
          </p:cNvSpPr>
          <p:nvPr>
            <p:ph type="body"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8"/>
          <p:cNvSpPr txBox="1">
            <a:spLocks noGrp="1"/>
          </p:cNvSpPr>
          <p:nvPr>
            <p:ph type="ctrTitle"/>
          </p:nvPr>
        </p:nvSpPr>
        <p:spPr>
          <a:xfrm>
            <a:off x="1524000" y="148812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Calibri"/>
              <a:buNone/>
              <a:defRPr sz="6600" b="1">
                <a:solidFill>
                  <a:srgbClr val="C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8"/>
          <p:cNvSpPr txBox="1">
            <a:spLocks noGrp="1"/>
          </p:cNvSpPr>
          <p:nvPr>
            <p:ph type="subTitle" idx="1"/>
          </p:nvPr>
        </p:nvSpPr>
        <p:spPr>
          <a:xfrm>
            <a:off x="1524000" y="387572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  <a:defRPr sz="2800">
                <a:solidFill>
                  <a:srgbClr val="C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809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99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43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9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0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1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49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22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" name="Google Shape;15;p76" descr="Background patter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491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7.xml"/><Relationship Id="rId7" Type="http://schemas.openxmlformats.org/officeDocument/2006/relationships/slide" Target="slide20.xml"/><Relationship Id="rId12" Type="http://schemas.openxmlformats.org/officeDocument/2006/relationships/slide" Target="slide4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slide" Target="slide37.xml"/><Relationship Id="rId5" Type="http://schemas.openxmlformats.org/officeDocument/2006/relationships/slide" Target="slide12.xml"/><Relationship Id="rId10" Type="http://schemas.openxmlformats.org/officeDocument/2006/relationships/slide" Target="slide32.xml"/><Relationship Id="rId4" Type="http://schemas.openxmlformats.org/officeDocument/2006/relationships/slide" Target="slide10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1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246" name="Google Shape;246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LOG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362" name="Google Shape;362;p1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/>
              <a:t>USERS ORGANIZATION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/>
          <p:nvPr/>
        </p:nvSpPr>
        <p:spPr>
          <a:xfrm>
            <a:off x="838199" y="365125"/>
            <a:ext cx="502986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fr-FR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fr-F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 txBox="1"/>
          <p:nvPr/>
        </p:nvSpPr>
        <p:spPr>
          <a:xfrm>
            <a:off x="502406" y="1479453"/>
            <a:ext cx="3177209" cy="3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F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1"/>
          <p:cNvGrpSpPr/>
          <p:nvPr/>
        </p:nvGrpSpPr>
        <p:grpSpPr>
          <a:xfrm>
            <a:off x="710839" y="2051452"/>
            <a:ext cx="5784108" cy="1489659"/>
            <a:chOff x="710839" y="2051452"/>
            <a:chExt cx="5784108" cy="1489659"/>
          </a:xfrm>
        </p:grpSpPr>
        <p:sp>
          <p:nvSpPr>
            <p:cNvPr id="377" name="Google Shape;377;p11"/>
            <p:cNvSpPr/>
            <p:nvPr/>
          </p:nvSpPr>
          <p:spPr>
            <a:xfrm>
              <a:off x="2163358" y="2057829"/>
              <a:ext cx="1406564" cy="120333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710839" y="2051452"/>
              <a:ext cx="1414142" cy="1209715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11"/>
            <p:cNvGrpSpPr/>
            <p:nvPr/>
          </p:nvGrpSpPr>
          <p:grpSpPr>
            <a:xfrm>
              <a:off x="2159353" y="3263906"/>
              <a:ext cx="2879972" cy="268909"/>
              <a:chOff x="3697114" y="3239400"/>
              <a:chExt cx="2633843" cy="296472"/>
            </a:xfrm>
          </p:grpSpPr>
          <p:sp>
            <p:nvSpPr>
              <p:cNvPr id="380" name="Google Shape;380;p11"/>
              <p:cNvSpPr/>
              <p:nvPr/>
            </p:nvSpPr>
            <p:spPr>
              <a:xfrm>
                <a:off x="3697114" y="3242887"/>
                <a:ext cx="1293286" cy="292985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fr-FR" sz="1600" b="0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ORG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5037671" y="3239400"/>
                <a:ext cx="1293286" cy="292984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fr-FR" sz="1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ROLE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2" name="Google Shape;382;p11"/>
            <p:cNvSpPr/>
            <p:nvPr/>
          </p:nvSpPr>
          <p:spPr>
            <a:xfrm>
              <a:off x="710839" y="3267066"/>
              <a:ext cx="1414142" cy="265745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3" name="Google Shape;38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0553" y="2208147"/>
              <a:ext cx="942205" cy="833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11"/>
            <p:cNvSpPr/>
            <p:nvPr/>
          </p:nvSpPr>
          <p:spPr>
            <a:xfrm>
              <a:off x="2359122" y="3041334"/>
              <a:ext cx="261960" cy="20997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1"/>
            <p:cNvSpPr txBox="1"/>
            <p:nvPr/>
          </p:nvSpPr>
          <p:spPr>
            <a:xfrm>
              <a:off x="5080803" y="2057828"/>
              <a:ext cx="1414143" cy="1382105"/>
            </a:xfrm>
            <a:prstGeom prst="rect">
              <a:avLst/>
            </a:prstGeom>
            <a:solidFill>
              <a:srgbClr val="F0F0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0" rIns="91425" bIns="36000" anchor="t" anchorCtr="0">
              <a:spAutoFit/>
            </a:bodyPr>
            <a:lstStyle/>
            <a:p>
              <a:pPr marL="177750" marR="0" lvl="0" indent="-177750" algn="l" rtl="0">
                <a:lnSpc>
                  <a:spcPct val="19285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7750" marR="0" lvl="0" indent="-177750" algn="l" rtl="0">
                <a:lnSpc>
                  <a:spcPct val="19285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7750" marR="0" lvl="0" indent="-177750" algn="l" rtl="0">
                <a:lnSpc>
                  <a:spcPct val="19285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Secret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7750" marR="0" lvl="0" indent="-88850" algn="l" rtl="0">
                <a:lnSpc>
                  <a:spcPct val="192857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5080805" y="3275366"/>
              <a:ext cx="1414142" cy="265745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2000" tIns="45700" rIns="720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PERMISSION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 txBox="1"/>
            <p:nvPr/>
          </p:nvSpPr>
          <p:spPr>
            <a:xfrm>
              <a:off x="3628283" y="2060842"/>
              <a:ext cx="1414143" cy="1203338"/>
            </a:xfrm>
            <a:prstGeom prst="rect">
              <a:avLst/>
            </a:prstGeom>
            <a:solidFill>
              <a:srgbClr val="F0F0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36000" rIns="91425" bIns="0" anchor="t" anchorCtr="0">
              <a:spAutoFit/>
            </a:bodyPr>
            <a:lstStyle/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Auditor</a:t>
              </a:r>
              <a:r>
                <a:rPr lang="fr-FR" sz="120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legal</a:t>
              </a:r>
              <a:endParaRPr lang="fr-FR" sz="120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Administrator</a:t>
              </a:r>
              <a:endParaRPr sz="120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Local </a:t>
              </a: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Adm</a:t>
              </a:r>
              <a:endParaRPr sz="120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Decision</a:t>
              </a:r>
              <a:r>
                <a:rPr lang="fr-FR" sz="120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maker</a:t>
              </a:r>
              <a:endParaRPr sz="120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Supervisor</a:t>
              </a:r>
              <a:endParaRPr sz="120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Operator</a:t>
              </a:r>
              <a:endParaRPr sz="120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141750" marR="0" lvl="0" indent="-141750" algn="l" rtl="0">
                <a:lnSpc>
                  <a:spcPts val="134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200" u="none" strike="noStrike" cap="none" dirty="0" err="1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Invited</a:t>
              </a:r>
              <a:endParaRPr sz="120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08A5E-5920-BF4E-91A3-BEB5918B437C}"/>
              </a:ext>
            </a:extLst>
          </p:cNvPr>
          <p:cNvGrpSpPr/>
          <p:nvPr/>
        </p:nvGrpSpPr>
        <p:grpSpPr>
          <a:xfrm>
            <a:off x="635739" y="3895131"/>
            <a:ext cx="6515767" cy="369332"/>
            <a:chOff x="635739" y="3895131"/>
            <a:chExt cx="6515767" cy="369332"/>
          </a:xfrm>
        </p:grpSpPr>
        <p:sp>
          <p:nvSpPr>
            <p:cNvPr id="388" name="Google Shape;388;p11"/>
            <p:cNvSpPr txBox="1"/>
            <p:nvPr/>
          </p:nvSpPr>
          <p:spPr>
            <a:xfrm>
              <a:off x="2356869" y="3906523"/>
              <a:ext cx="47946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Belongs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to a country.</a:t>
              </a:r>
              <a:endParaRPr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 txBox="1"/>
            <p:nvPr/>
          </p:nvSpPr>
          <p:spPr>
            <a:xfrm>
              <a:off x="635739" y="3895131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Organization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D0E2E19-2FF5-9A4B-A4EB-D235B5585666}"/>
              </a:ext>
            </a:extLst>
          </p:cNvPr>
          <p:cNvGrpSpPr/>
          <p:nvPr/>
        </p:nvGrpSpPr>
        <p:grpSpPr>
          <a:xfrm>
            <a:off x="635739" y="4287976"/>
            <a:ext cx="7245543" cy="369332"/>
            <a:chOff x="635739" y="4287976"/>
            <a:chExt cx="7245543" cy="369332"/>
          </a:xfrm>
        </p:grpSpPr>
        <p:sp>
          <p:nvSpPr>
            <p:cNvPr id="389" name="Google Shape;389;p11"/>
            <p:cNvSpPr txBox="1"/>
            <p:nvPr/>
          </p:nvSpPr>
          <p:spPr>
            <a:xfrm>
              <a:off x="2346129" y="4291437"/>
              <a:ext cx="55351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actions and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features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the user has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access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to.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 txBox="1"/>
            <p:nvPr/>
          </p:nvSpPr>
          <p:spPr>
            <a:xfrm>
              <a:off x="635739" y="4287976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22FB89-1F99-3847-B585-AA5FD8266109}"/>
              </a:ext>
            </a:extLst>
          </p:cNvPr>
          <p:cNvGrpSpPr/>
          <p:nvPr/>
        </p:nvGrpSpPr>
        <p:grpSpPr>
          <a:xfrm>
            <a:off x="626183" y="4680495"/>
            <a:ext cx="7078631" cy="373358"/>
            <a:chOff x="626183" y="4680495"/>
            <a:chExt cx="7078631" cy="373358"/>
          </a:xfrm>
        </p:grpSpPr>
        <p:sp>
          <p:nvSpPr>
            <p:cNvPr id="392" name="Google Shape;392;p11"/>
            <p:cNvSpPr txBox="1"/>
            <p:nvPr/>
          </p:nvSpPr>
          <p:spPr>
            <a:xfrm>
              <a:off x="626183" y="4684521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Permission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2312784" y="4680495"/>
              <a:ext cx="53920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Defines the level of privacy that the user has access to. </a:t>
              </a:r>
              <a:endParaRPr sz="16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1"/>
          <p:cNvGrpSpPr/>
          <p:nvPr/>
        </p:nvGrpSpPr>
        <p:grpSpPr>
          <a:xfrm>
            <a:off x="7766876" y="1697869"/>
            <a:ext cx="3880555" cy="4303828"/>
            <a:chOff x="7766876" y="1697869"/>
            <a:chExt cx="3880555" cy="4303828"/>
          </a:xfrm>
        </p:grpSpPr>
        <p:grpSp>
          <p:nvGrpSpPr>
            <p:cNvPr id="395" name="Google Shape;395;p11"/>
            <p:cNvGrpSpPr/>
            <p:nvPr/>
          </p:nvGrpSpPr>
          <p:grpSpPr>
            <a:xfrm>
              <a:off x="7766876" y="1697869"/>
              <a:ext cx="3880554" cy="4303828"/>
              <a:chOff x="4844185" y="2012310"/>
              <a:chExt cx="3693036" cy="3781778"/>
            </a:xfrm>
          </p:grpSpPr>
          <p:pic>
            <p:nvPicPr>
              <p:cNvPr id="396" name="Google Shape;396;p11" descr="Screen Shot 2015-02-03 at 19.28.21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844185" y="2012310"/>
                <a:ext cx="3693036" cy="3781778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397" name="Google Shape;397;p11"/>
              <p:cNvSpPr/>
              <p:nvPr/>
            </p:nvSpPr>
            <p:spPr>
              <a:xfrm>
                <a:off x="6166555" y="3622865"/>
                <a:ext cx="268702" cy="261382"/>
              </a:xfrm>
              <a:prstGeom prst="star4">
                <a:avLst>
                  <a:gd name="adj" fmla="val 12500"/>
                </a:avLst>
              </a:prstGeom>
              <a:solidFill>
                <a:srgbClr val="FFC00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98" name="Google Shape;398;p11"/>
              <p:cNvCxnSpPr/>
              <p:nvPr/>
            </p:nvCxnSpPr>
            <p:spPr>
              <a:xfrm>
                <a:off x="6435257" y="3781778"/>
                <a:ext cx="493299" cy="10246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399" name="Google Shape;399;p11"/>
              <p:cNvSpPr/>
              <p:nvPr/>
            </p:nvSpPr>
            <p:spPr>
              <a:xfrm>
                <a:off x="5827298" y="3449841"/>
                <a:ext cx="268702" cy="261382"/>
              </a:xfrm>
              <a:prstGeom prst="star4">
                <a:avLst>
                  <a:gd name="adj" fmla="val 12500"/>
                </a:avLst>
              </a:prstGeom>
              <a:solidFill>
                <a:srgbClr val="80000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5989871" y="3556001"/>
                <a:ext cx="268702" cy="261382"/>
              </a:xfrm>
              <a:prstGeom prst="star4">
                <a:avLst>
                  <a:gd name="adj" fmla="val 12500"/>
                </a:avLst>
              </a:prstGeom>
              <a:solidFill>
                <a:srgbClr val="80000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5692947" y="3781778"/>
                <a:ext cx="268702" cy="261382"/>
              </a:xfrm>
              <a:prstGeom prst="star4">
                <a:avLst>
                  <a:gd name="adj" fmla="val 12500"/>
                </a:avLst>
              </a:prstGeom>
              <a:solidFill>
                <a:srgbClr val="00800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2" name="Google Shape;402;p11"/>
              <p:cNvCxnSpPr/>
              <p:nvPr/>
            </p:nvCxnSpPr>
            <p:spPr>
              <a:xfrm rot="10800000" flipH="1">
                <a:off x="6017503" y="2979903"/>
                <a:ext cx="353368" cy="540493"/>
              </a:xfrm>
              <a:prstGeom prst="straightConnector1">
                <a:avLst/>
              </a:prstGeom>
              <a:noFill/>
              <a:ln w="12700" cap="flat" cmpd="sng">
                <a:solidFill>
                  <a:srgbClr val="80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403" name="Google Shape;403;p11"/>
              <p:cNvCxnSpPr/>
              <p:nvPr/>
            </p:nvCxnSpPr>
            <p:spPr>
              <a:xfrm rot="10800000" flipH="1">
                <a:off x="6194187" y="3185043"/>
                <a:ext cx="854639" cy="437822"/>
              </a:xfrm>
              <a:prstGeom prst="straightConnector1">
                <a:avLst/>
              </a:prstGeom>
              <a:noFill/>
              <a:ln w="12700" cap="flat" cmpd="sng">
                <a:solidFill>
                  <a:srgbClr val="80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cxnSp>
            <p:nvCxnSpPr>
              <p:cNvPr id="404" name="Google Shape;404;p11"/>
              <p:cNvCxnSpPr/>
              <p:nvPr/>
            </p:nvCxnSpPr>
            <p:spPr>
              <a:xfrm rot="10800000">
                <a:off x="5635913" y="3170932"/>
                <a:ext cx="163163" cy="5967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</p:grpSp>
        <p:sp>
          <p:nvSpPr>
            <p:cNvPr id="405" name="Google Shape;405;p11"/>
            <p:cNvSpPr/>
            <p:nvPr/>
          </p:nvSpPr>
          <p:spPr>
            <a:xfrm>
              <a:off x="7766876" y="4835735"/>
              <a:ext cx="455376" cy="1165962"/>
            </a:xfrm>
            <a:prstGeom prst="rect">
              <a:avLst/>
            </a:prstGeom>
            <a:solidFill>
              <a:srgbClr val="FDFF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10164669" y="1706230"/>
              <a:ext cx="1349313" cy="2226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7" name="Google Shape;407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993566" y="3446786"/>
              <a:ext cx="897657" cy="951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93566" y="2397958"/>
              <a:ext cx="897657" cy="948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1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248309" y="1873584"/>
              <a:ext cx="897657" cy="952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11" descr="A picture containing green, fruit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021778" y="1792286"/>
              <a:ext cx="1182032" cy="12474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416" name="Google Shape;416;p1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C00000"/>
              </a:buClr>
              <a:buSzPts val="2800"/>
            </a:pPr>
            <a:r>
              <a:rPr lang="fr-FR" dirty="0"/>
              <a:t>ACCESS TO INFORMATION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3"/>
          <p:cNvGrpSpPr/>
          <p:nvPr/>
        </p:nvGrpSpPr>
        <p:grpSpPr>
          <a:xfrm>
            <a:off x="1012530" y="3331447"/>
            <a:ext cx="8072917" cy="3034072"/>
            <a:chOff x="426127" y="3132667"/>
            <a:chExt cx="8072917" cy="3034072"/>
          </a:xfrm>
        </p:grpSpPr>
        <p:sp>
          <p:nvSpPr>
            <p:cNvPr id="428" name="Google Shape;428;p13"/>
            <p:cNvSpPr txBox="1"/>
            <p:nvPr/>
          </p:nvSpPr>
          <p:spPr>
            <a:xfrm>
              <a:off x="608126" y="3856096"/>
              <a:ext cx="30097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r>
                <a:rPr lang="fr-FR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of information</a:t>
              </a:r>
              <a:endParaRPr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3"/>
            <p:cNvSpPr txBox="1"/>
            <p:nvPr/>
          </p:nvSpPr>
          <p:spPr>
            <a:xfrm>
              <a:off x="5627791" y="3888629"/>
              <a:ext cx="17671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sng" strike="noStrike" cap="none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user permissions</a:t>
              </a:r>
              <a:endParaRPr sz="1600" b="0" i="1" u="sng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26127" y="3132667"/>
              <a:ext cx="8072917" cy="303407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1" name="Google Shape;431;p13" descr="se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998179" y="3253132"/>
              <a:ext cx="773350" cy="722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13"/>
          <p:cNvSpPr txBox="1"/>
          <p:nvPr/>
        </p:nvSpPr>
        <p:spPr>
          <a:xfrm>
            <a:off x="801015" y="1008585"/>
            <a:ext cx="164253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(Geographic</a:t>
            </a: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 txBox="1"/>
          <p:nvPr/>
        </p:nvSpPr>
        <p:spPr>
          <a:xfrm>
            <a:off x="2463979" y="1060883"/>
            <a:ext cx="77893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3"/>
          <p:cNvSpPr txBox="1"/>
          <p:nvPr/>
        </p:nvSpPr>
        <p:spPr>
          <a:xfrm>
            <a:off x="2463979" y="1379927"/>
            <a:ext cx="15239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3"/>
          <p:cNvSpPr txBox="1"/>
          <p:nvPr/>
        </p:nvSpPr>
        <p:spPr>
          <a:xfrm>
            <a:off x="2463979" y="2656103"/>
            <a:ext cx="18118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13"/>
          <p:cNvCxnSpPr/>
          <p:nvPr/>
        </p:nvCxnSpPr>
        <p:spPr>
          <a:xfrm>
            <a:off x="4119927" y="1303299"/>
            <a:ext cx="253989" cy="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41" name="Google Shape;441;p13"/>
          <p:cNvSpPr/>
          <p:nvPr/>
        </p:nvSpPr>
        <p:spPr>
          <a:xfrm>
            <a:off x="5052060" y="1076321"/>
            <a:ext cx="3545281" cy="3693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13"/>
          <p:cNvGrpSpPr/>
          <p:nvPr/>
        </p:nvGrpSpPr>
        <p:grpSpPr>
          <a:xfrm>
            <a:off x="1450028" y="5607315"/>
            <a:ext cx="6146946" cy="355294"/>
            <a:chOff x="863625" y="5160060"/>
            <a:chExt cx="6146946" cy="355294"/>
          </a:xfrm>
        </p:grpSpPr>
        <p:cxnSp>
          <p:nvCxnSpPr>
            <p:cNvPr id="443" name="Google Shape;443;p13"/>
            <p:cNvCxnSpPr/>
            <p:nvPr/>
          </p:nvCxnSpPr>
          <p:spPr>
            <a:xfrm>
              <a:off x="1965630" y="5295091"/>
              <a:ext cx="4010426" cy="0"/>
            </a:xfrm>
            <a:prstGeom prst="straightConnector1">
              <a:avLst/>
            </a:prstGeom>
            <a:noFill/>
            <a:ln w="12700" cap="flat" cmpd="sng">
              <a:solidFill>
                <a:srgbClr val="008000"/>
              </a:solidFill>
              <a:prstDash val="dashDot"/>
              <a:miter lim="800000"/>
              <a:headEnd type="stealth" w="med" len="med"/>
              <a:tailEnd type="none" w="sm" len="sm"/>
            </a:ln>
          </p:spPr>
        </p:cxnSp>
        <p:sp>
          <p:nvSpPr>
            <p:cNvPr id="444" name="Google Shape;444;p13"/>
            <p:cNvSpPr/>
            <p:nvPr/>
          </p:nvSpPr>
          <p:spPr>
            <a:xfrm>
              <a:off x="863625" y="5160060"/>
              <a:ext cx="917702" cy="3552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6092869" y="5160060"/>
              <a:ext cx="917702" cy="3552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13"/>
          <p:cNvGrpSpPr/>
          <p:nvPr/>
        </p:nvGrpSpPr>
        <p:grpSpPr>
          <a:xfrm>
            <a:off x="1012530" y="3331447"/>
            <a:ext cx="8072917" cy="3034072"/>
            <a:chOff x="426127" y="3132667"/>
            <a:chExt cx="8072917" cy="3034072"/>
          </a:xfrm>
        </p:grpSpPr>
        <p:sp>
          <p:nvSpPr>
            <p:cNvPr id="447" name="Google Shape;447;p13"/>
            <p:cNvSpPr/>
            <p:nvPr/>
          </p:nvSpPr>
          <p:spPr>
            <a:xfrm>
              <a:off x="426127" y="3132667"/>
              <a:ext cx="8072917" cy="3034072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8" name="Google Shape;448;p13" descr="se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998179" y="3253132"/>
              <a:ext cx="773350" cy="722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9" name="Google Shape;449;p13"/>
          <p:cNvGrpSpPr/>
          <p:nvPr/>
        </p:nvGrpSpPr>
        <p:grpSpPr>
          <a:xfrm>
            <a:off x="1459552" y="4711135"/>
            <a:ext cx="6127705" cy="360594"/>
            <a:chOff x="873149" y="4263880"/>
            <a:chExt cx="6127705" cy="360594"/>
          </a:xfrm>
        </p:grpSpPr>
        <p:grpSp>
          <p:nvGrpSpPr>
            <p:cNvPr id="450" name="Google Shape;450;p13"/>
            <p:cNvGrpSpPr/>
            <p:nvPr/>
          </p:nvGrpSpPr>
          <p:grpSpPr>
            <a:xfrm>
              <a:off x="3878156" y="4263880"/>
              <a:ext cx="3122698" cy="355294"/>
              <a:chOff x="3243116" y="4263880"/>
              <a:chExt cx="3122698" cy="355294"/>
            </a:xfrm>
          </p:grpSpPr>
          <p:sp>
            <p:nvSpPr>
              <p:cNvPr id="451" name="Google Shape;451;p13"/>
              <p:cNvSpPr/>
              <p:nvPr/>
            </p:nvSpPr>
            <p:spPr>
              <a:xfrm>
                <a:off x="5448112" y="4263880"/>
                <a:ext cx="917702" cy="355294"/>
              </a:xfrm>
              <a:prstGeom prst="rect">
                <a:avLst/>
              </a:prstGeom>
              <a:solidFill>
                <a:srgbClr val="FF000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fr-FR" sz="1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2" name="Google Shape;452;p13"/>
              <p:cNvCxnSpPr/>
              <p:nvPr/>
            </p:nvCxnSpPr>
            <p:spPr>
              <a:xfrm>
                <a:off x="3243116" y="4441527"/>
                <a:ext cx="206295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dashDot"/>
                <a:miter lim="800000"/>
                <a:headEnd type="stealth" w="med" len="med"/>
                <a:tailEnd type="none" w="sm" len="sm"/>
              </a:ln>
            </p:spPr>
          </p:cxnSp>
        </p:grpSp>
        <p:sp>
          <p:nvSpPr>
            <p:cNvPr id="453" name="Google Shape;453;p13"/>
            <p:cNvSpPr/>
            <p:nvPr/>
          </p:nvSpPr>
          <p:spPr>
            <a:xfrm>
              <a:off x="873149" y="4269180"/>
              <a:ext cx="917702" cy="355294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Secret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865804" y="4269180"/>
              <a:ext cx="917702" cy="35529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Private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2843269" y="4269180"/>
              <a:ext cx="917702" cy="3552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13"/>
          <p:cNvGrpSpPr/>
          <p:nvPr/>
        </p:nvGrpSpPr>
        <p:grpSpPr>
          <a:xfrm>
            <a:off x="1459267" y="5147035"/>
            <a:ext cx="6132970" cy="360594"/>
            <a:chOff x="867884" y="4263880"/>
            <a:chExt cx="6132970" cy="360594"/>
          </a:xfrm>
        </p:grpSpPr>
        <p:grpSp>
          <p:nvGrpSpPr>
            <p:cNvPr id="457" name="Google Shape;457;p13"/>
            <p:cNvGrpSpPr/>
            <p:nvPr/>
          </p:nvGrpSpPr>
          <p:grpSpPr>
            <a:xfrm>
              <a:off x="2838289" y="4263880"/>
              <a:ext cx="4162565" cy="355294"/>
              <a:chOff x="2203249" y="4263880"/>
              <a:chExt cx="4162565" cy="355294"/>
            </a:xfrm>
          </p:grpSpPr>
          <p:sp>
            <p:nvSpPr>
              <p:cNvPr id="458" name="Google Shape;458;p13"/>
              <p:cNvSpPr/>
              <p:nvPr/>
            </p:nvSpPr>
            <p:spPr>
              <a:xfrm>
                <a:off x="5448112" y="4263880"/>
                <a:ext cx="917702" cy="355294"/>
              </a:xfrm>
              <a:prstGeom prst="rect">
                <a:avLst/>
              </a:prstGeom>
              <a:solidFill>
                <a:srgbClr val="FFFF0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fr-FR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Private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9" name="Google Shape;459;p13"/>
              <p:cNvCxnSpPr/>
              <p:nvPr/>
            </p:nvCxnSpPr>
            <p:spPr>
              <a:xfrm>
                <a:off x="2203249" y="4441527"/>
                <a:ext cx="310282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00"/>
                </a:solidFill>
                <a:prstDash val="dashDot"/>
                <a:miter lim="800000"/>
                <a:headEnd type="stealth" w="med" len="med"/>
                <a:tailEnd type="none" w="sm" len="sm"/>
              </a:ln>
            </p:spPr>
          </p:cxnSp>
        </p:grpSp>
        <p:sp>
          <p:nvSpPr>
            <p:cNvPr id="460" name="Google Shape;460;p13"/>
            <p:cNvSpPr/>
            <p:nvPr/>
          </p:nvSpPr>
          <p:spPr>
            <a:xfrm>
              <a:off x="867884" y="4269180"/>
              <a:ext cx="917702" cy="355294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Private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1845349" y="4269180"/>
              <a:ext cx="917702" cy="355294"/>
            </a:xfrm>
            <a:prstGeom prst="rect">
              <a:avLst/>
            </a:prstGeom>
            <a:solidFill>
              <a:srgbClr val="008000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13"/>
          <p:cNvSpPr/>
          <p:nvPr/>
        </p:nvSpPr>
        <p:spPr>
          <a:xfrm>
            <a:off x="4408855" y="1079429"/>
            <a:ext cx="41535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</a:t>
            </a:r>
            <a:r>
              <a:rPr lang="fr-FR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the appropriate permission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3"/>
          <p:cNvSpPr txBox="1"/>
          <p:nvPr/>
        </p:nvSpPr>
        <p:spPr>
          <a:xfrm>
            <a:off x="2463979" y="1698971"/>
            <a:ext cx="18118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3"/>
          <p:cNvSpPr txBox="1"/>
          <p:nvPr/>
        </p:nvSpPr>
        <p:spPr>
          <a:xfrm>
            <a:off x="2463979" y="2018015"/>
            <a:ext cx="18118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3"/>
          <p:cNvSpPr txBox="1"/>
          <p:nvPr/>
        </p:nvSpPr>
        <p:spPr>
          <a:xfrm>
            <a:off x="2463979" y="2337059"/>
            <a:ext cx="18118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Interregional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3"/>
          <p:cNvSpPr txBox="1"/>
          <p:nvPr/>
        </p:nvSpPr>
        <p:spPr>
          <a:xfrm>
            <a:off x="838199" y="365125"/>
            <a:ext cx="600551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information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79D7A-1A5C-A948-819B-AE007EF3EBA2}"/>
              </a:ext>
            </a:extLst>
          </p:cNvPr>
          <p:cNvGrpSpPr/>
          <p:nvPr/>
        </p:nvGrpSpPr>
        <p:grpSpPr>
          <a:xfrm>
            <a:off x="2087957" y="1234414"/>
            <a:ext cx="355593" cy="1631618"/>
            <a:chOff x="2087957" y="1234414"/>
            <a:chExt cx="355593" cy="1631618"/>
          </a:xfrm>
        </p:grpSpPr>
        <p:cxnSp>
          <p:nvCxnSpPr>
            <p:cNvPr id="437" name="Google Shape;437;p13"/>
            <p:cNvCxnSpPr/>
            <p:nvPr/>
          </p:nvCxnSpPr>
          <p:spPr>
            <a:xfrm>
              <a:off x="2185325" y="1234414"/>
              <a:ext cx="0" cy="1631617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13"/>
            <p:cNvCxnSpPr/>
            <p:nvPr/>
          </p:nvCxnSpPr>
          <p:spPr>
            <a:xfrm>
              <a:off x="2189561" y="1572084"/>
              <a:ext cx="253989" cy="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439" name="Google Shape;439;p13"/>
            <p:cNvCxnSpPr/>
            <p:nvPr/>
          </p:nvCxnSpPr>
          <p:spPr>
            <a:xfrm>
              <a:off x="2189561" y="1895571"/>
              <a:ext cx="253989" cy="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440" name="Google Shape;440;p13"/>
            <p:cNvCxnSpPr/>
            <p:nvPr/>
          </p:nvCxnSpPr>
          <p:spPr>
            <a:xfrm>
              <a:off x="2087957" y="1235897"/>
              <a:ext cx="325989" cy="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2189561" y="2219058"/>
              <a:ext cx="253989" cy="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2189561" y="2542545"/>
              <a:ext cx="253989" cy="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2189561" y="2866031"/>
              <a:ext cx="253989" cy="1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  <p:cxnSp>
        <p:nvCxnSpPr>
          <p:cNvPr id="470" name="Google Shape;470;p13"/>
          <p:cNvCxnSpPr/>
          <p:nvPr/>
        </p:nvCxnSpPr>
        <p:spPr>
          <a:xfrm>
            <a:off x="7116412" y="1698971"/>
            <a:ext cx="0" cy="1441794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4"/>
          <p:cNvGrpSpPr/>
          <p:nvPr/>
        </p:nvGrpSpPr>
        <p:grpSpPr>
          <a:xfrm>
            <a:off x="5643016" y="1885642"/>
            <a:ext cx="5072814" cy="738623"/>
            <a:chOff x="5169483" y="1885642"/>
            <a:chExt cx="5072814" cy="738623"/>
          </a:xfrm>
        </p:grpSpPr>
        <p:sp>
          <p:nvSpPr>
            <p:cNvPr id="477" name="Google Shape;477;p14"/>
            <p:cNvSpPr txBox="1"/>
            <p:nvPr/>
          </p:nvSpPr>
          <p:spPr>
            <a:xfrm>
              <a:off x="7069015" y="1885642"/>
              <a:ext cx="3173282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the right 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Org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indent="-285750">
                <a:buSzPts val="1400"/>
                <a:buFont typeface="Arial" panose="020B0604020202020204" pitchFamily="34" charset="0"/>
                <a:buChar char="•"/>
              </a:pPr>
              <a:r>
                <a:rPr lang="fr-FR" i="1" dirty="0" err="1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Insufficient</a:t>
              </a:r>
              <a:r>
                <a:rPr lang="fr-FR" i="1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 permission</a:t>
              </a:r>
            </a:p>
            <a:p>
              <a:pPr marL="285750" indent="-285750">
                <a:buSzPts val="1400"/>
                <a:buFont typeface="Arial" panose="020B0604020202020204" pitchFamily="34" charset="0"/>
                <a:buChar char="•"/>
              </a:pPr>
              <a:r>
                <a:rPr lang="fr-FR" i="1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Not </a:t>
              </a:r>
              <a:r>
                <a:rPr lang="fr-FR" i="1" dirty="0" err="1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invited</a:t>
              </a:r>
              <a:endParaRPr i="1" dirty="0">
                <a:solidFill>
                  <a:srgbClr val="C00000"/>
                </a:solidFill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478" name="Google Shape;478;p14"/>
            <p:cNvGrpSpPr/>
            <p:nvPr/>
          </p:nvGrpSpPr>
          <p:grpSpPr>
            <a:xfrm>
              <a:off x="5169483" y="1937037"/>
              <a:ext cx="1790372" cy="584776"/>
              <a:chOff x="1690641" y="2466917"/>
              <a:chExt cx="1484284" cy="584776"/>
            </a:xfrm>
          </p:grpSpPr>
          <p:cxnSp>
            <p:nvCxnSpPr>
              <p:cNvPr id="479" name="Google Shape;479;p14"/>
              <p:cNvCxnSpPr/>
              <p:nvPr/>
            </p:nvCxnSpPr>
            <p:spPr>
              <a:xfrm>
                <a:off x="1690641" y="2778582"/>
                <a:ext cx="9821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480" name="Google Shape;480;p14"/>
              <p:cNvSpPr txBox="1"/>
              <p:nvPr/>
            </p:nvSpPr>
            <p:spPr>
              <a:xfrm>
                <a:off x="2646757" y="2466917"/>
                <a:ext cx="52816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fr-FR" sz="3200" b="0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1" name="Google Shape;481;p14"/>
          <p:cNvSpPr txBox="1"/>
          <p:nvPr/>
        </p:nvSpPr>
        <p:spPr>
          <a:xfrm>
            <a:off x="838199" y="365125"/>
            <a:ext cx="600551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information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14"/>
          <p:cNvGrpSpPr/>
          <p:nvPr/>
        </p:nvGrpSpPr>
        <p:grpSpPr>
          <a:xfrm>
            <a:off x="2745398" y="1732147"/>
            <a:ext cx="3302404" cy="1537784"/>
            <a:chOff x="2271865" y="1732147"/>
            <a:chExt cx="3302404" cy="1537784"/>
          </a:xfrm>
        </p:grpSpPr>
        <p:sp>
          <p:nvSpPr>
            <p:cNvPr id="483" name="Google Shape;483;p14"/>
            <p:cNvSpPr/>
            <p:nvPr/>
          </p:nvSpPr>
          <p:spPr>
            <a:xfrm>
              <a:off x="3937188" y="2521366"/>
              <a:ext cx="1637081" cy="74856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Situation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" name="Google Shape;484;p14"/>
            <p:cNvGrpSpPr/>
            <p:nvPr/>
          </p:nvGrpSpPr>
          <p:grpSpPr>
            <a:xfrm>
              <a:off x="4632473" y="1732147"/>
              <a:ext cx="499534" cy="784770"/>
              <a:chOff x="1193795" y="1686900"/>
              <a:chExt cx="499534" cy="784770"/>
            </a:xfrm>
          </p:grpSpPr>
          <p:cxnSp>
            <p:nvCxnSpPr>
              <p:cNvPr id="485" name="Google Shape;485;p14"/>
              <p:cNvCxnSpPr/>
              <p:nvPr/>
            </p:nvCxnSpPr>
            <p:spPr>
              <a:xfrm flipH="1">
                <a:off x="1303535" y="1686900"/>
                <a:ext cx="5732" cy="78477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486" name="Google Shape;486;p14" descr="fdf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3795" y="1843567"/>
                <a:ext cx="499534" cy="448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87" name="Google Shape;487;p14"/>
            <p:cNvSpPr/>
            <p:nvPr/>
          </p:nvSpPr>
          <p:spPr>
            <a:xfrm>
              <a:off x="2271865" y="1904265"/>
              <a:ext cx="240014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r>
                <a:rPr lang="fr-FR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4"/>
          <p:cNvGrpSpPr/>
          <p:nvPr/>
        </p:nvGrpSpPr>
        <p:grpSpPr>
          <a:xfrm>
            <a:off x="2745398" y="3275734"/>
            <a:ext cx="3299716" cy="1533335"/>
            <a:chOff x="2271865" y="3275734"/>
            <a:chExt cx="3299716" cy="1533335"/>
          </a:xfrm>
        </p:grpSpPr>
        <p:grpSp>
          <p:nvGrpSpPr>
            <p:cNvPr id="489" name="Google Shape;489;p14"/>
            <p:cNvGrpSpPr/>
            <p:nvPr/>
          </p:nvGrpSpPr>
          <p:grpSpPr>
            <a:xfrm>
              <a:off x="4583665" y="3275734"/>
              <a:ext cx="499534" cy="784770"/>
              <a:chOff x="1193795" y="2283245"/>
              <a:chExt cx="499534" cy="784770"/>
            </a:xfrm>
          </p:grpSpPr>
          <p:cxnSp>
            <p:nvCxnSpPr>
              <p:cNvPr id="490" name="Google Shape;490;p14"/>
              <p:cNvCxnSpPr/>
              <p:nvPr/>
            </p:nvCxnSpPr>
            <p:spPr>
              <a:xfrm flipH="1">
                <a:off x="1363171" y="2283245"/>
                <a:ext cx="5732" cy="78477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491" name="Google Shape;491;p14" descr="fdf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3795" y="2439917"/>
                <a:ext cx="499534" cy="448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92" name="Google Shape;492;p14"/>
            <p:cNvSpPr/>
            <p:nvPr/>
          </p:nvSpPr>
          <p:spPr>
            <a:xfrm>
              <a:off x="3934500" y="4060504"/>
              <a:ext cx="1637081" cy="748565"/>
            </a:xfrm>
            <a:prstGeom prst="roundRect">
              <a:avLst>
                <a:gd name="adj" fmla="val 16667"/>
              </a:avLst>
            </a:prstGeom>
            <a:solidFill>
              <a:srgbClr val="8DA9DB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271865" y="3513316"/>
              <a:ext cx="2400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lvl="0" indent="-285750"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r>
                <a:rPr lang="fr-FR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endPara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14"/>
          <p:cNvGrpSpPr/>
          <p:nvPr/>
        </p:nvGrpSpPr>
        <p:grpSpPr>
          <a:xfrm>
            <a:off x="2745398" y="4796115"/>
            <a:ext cx="3306926" cy="1528478"/>
            <a:chOff x="2271865" y="4796115"/>
            <a:chExt cx="3306926" cy="1528478"/>
          </a:xfrm>
        </p:grpSpPr>
        <p:sp>
          <p:nvSpPr>
            <p:cNvPr id="495" name="Google Shape;495;p14"/>
            <p:cNvSpPr/>
            <p:nvPr/>
          </p:nvSpPr>
          <p:spPr>
            <a:xfrm>
              <a:off x="3941710" y="5576028"/>
              <a:ext cx="1637081" cy="748565"/>
            </a:xfrm>
            <a:prstGeom prst="roundRect">
              <a:avLst>
                <a:gd name="adj" fmla="val 16667"/>
              </a:avLst>
            </a:prstGeom>
            <a:solidFill>
              <a:srgbClr val="D8E2F3"/>
            </a:soli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2271865" y="4998159"/>
              <a:ext cx="2400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r>
                <a:rPr lang="fr-FR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criteria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7" name="Google Shape;497;p14"/>
            <p:cNvGrpSpPr/>
            <p:nvPr/>
          </p:nvGrpSpPr>
          <p:grpSpPr>
            <a:xfrm>
              <a:off x="4583665" y="4796115"/>
              <a:ext cx="499534" cy="784770"/>
              <a:chOff x="1193795" y="2283245"/>
              <a:chExt cx="499534" cy="784770"/>
            </a:xfrm>
          </p:grpSpPr>
          <p:cxnSp>
            <p:nvCxnSpPr>
              <p:cNvPr id="498" name="Google Shape;498;p14"/>
              <p:cNvCxnSpPr/>
              <p:nvPr/>
            </p:nvCxnSpPr>
            <p:spPr>
              <a:xfrm flipH="1">
                <a:off x="1363171" y="2283245"/>
                <a:ext cx="5732" cy="78477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499" name="Google Shape;499;p14" descr="fdf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3795" y="2439917"/>
                <a:ext cx="499534" cy="448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0" name="Google Shape;500;p14"/>
          <p:cNvGrpSpPr/>
          <p:nvPr/>
        </p:nvGrpSpPr>
        <p:grpSpPr>
          <a:xfrm>
            <a:off x="4449594" y="2537137"/>
            <a:ext cx="241270" cy="241270"/>
            <a:chOff x="-294391" y="2185584"/>
            <a:chExt cx="2540000" cy="2540000"/>
          </a:xfrm>
        </p:grpSpPr>
        <p:sp>
          <p:nvSpPr>
            <p:cNvPr id="501" name="Google Shape;501;p14"/>
            <p:cNvSpPr/>
            <p:nvPr/>
          </p:nvSpPr>
          <p:spPr>
            <a:xfrm>
              <a:off x="298043" y="2842591"/>
              <a:ext cx="1321153" cy="130202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4"/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-294391" y="2185584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" name="Google Shape;503;p14"/>
          <p:cNvGrpSpPr/>
          <p:nvPr/>
        </p:nvGrpSpPr>
        <p:grpSpPr>
          <a:xfrm>
            <a:off x="4449594" y="4115321"/>
            <a:ext cx="241270" cy="241270"/>
            <a:chOff x="-294391" y="2185584"/>
            <a:chExt cx="2540000" cy="2540000"/>
          </a:xfrm>
        </p:grpSpPr>
        <p:sp>
          <p:nvSpPr>
            <p:cNvPr id="504" name="Google Shape;504;p14"/>
            <p:cNvSpPr/>
            <p:nvPr/>
          </p:nvSpPr>
          <p:spPr>
            <a:xfrm>
              <a:off x="298043" y="2842591"/>
              <a:ext cx="1321153" cy="130202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5" name="Google Shape;505;p14"/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-294391" y="2185584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6" name="Google Shape;506;p14"/>
          <p:cNvGrpSpPr/>
          <p:nvPr/>
        </p:nvGrpSpPr>
        <p:grpSpPr>
          <a:xfrm>
            <a:off x="4449594" y="5599642"/>
            <a:ext cx="241270" cy="241270"/>
            <a:chOff x="-294391" y="2185584"/>
            <a:chExt cx="2540000" cy="2540000"/>
          </a:xfrm>
        </p:grpSpPr>
        <p:sp>
          <p:nvSpPr>
            <p:cNvPr id="507" name="Google Shape;507;p14"/>
            <p:cNvSpPr/>
            <p:nvPr/>
          </p:nvSpPr>
          <p:spPr>
            <a:xfrm>
              <a:off x="298043" y="2842591"/>
              <a:ext cx="1321153" cy="130202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8" name="Google Shape;508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94391" y="2185584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9" name="Google Shape;509;p14"/>
          <p:cNvGrpSpPr/>
          <p:nvPr/>
        </p:nvGrpSpPr>
        <p:grpSpPr>
          <a:xfrm>
            <a:off x="5605540" y="3422691"/>
            <a:ext cx="5072814" cy="636171"/>
            <a:chOff x="5132007" y="3422691"/>
            <a:chExt cx="5072814" cy="636171"/>
          </a:xfrm>
        </p:grpSpPr>
        <p:sp>
          <p:nvSpPr>
            <p:cNvPr id="510" name="Google Shape;510;p14"/>
            <p:cNvSpPr txBox="1"/>
            <p:nvPr/>
          </p:nvSpPr>
          <p:spPr>
            <a:xfrm>
              <a:off x="7031539" y="3422691"/>
              <a:ext cx="31732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the right 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Org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i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nsufficient</a:t>
              </a: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permission</a:t>
              </a:r>
              <a:endParaRPr sz="14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14"/>
            <p:cNvGrpSpPr/>
            <p:nvPr/>
          </p:nvGrpSpPr>
          <p:grpSpPr>
            <a:xfrm>
              <a:off x="5132007" y="3474086"/>
              <a:ext cx="1790372" cy="584776"/>
              <a:chOff x="1690641" y="2466917"/>
              <a:chExt cx="1484284" cy="584776"/>
            </a:xfrm>
          </p:grpSpPr>
          <p:cxnSp>
            <p:nvCxnSpPr>
              <p:cNvPr id="512" name="Google Shape;512;p14"/>
              <p:cNvCxnSpPr/>
              <p:nvPr/>
            </p:nvCxnSpPr>
            <p:spPr>
              <a:xfrm>
                <a:off x="1690641" y="2778582"/>
                <a:ext cx="9821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513" name="Google Shape;513;p14"/>
              <p:cNvSpPr txBox="1"/>
              <p:nvPr/>
            </p:nvSpPr>
            <p:spPr>
              <a:xfrm>
                <a:off x="2646757" y="2466917"/>
                <a:ext cx="52816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fr-FR" sz="3200" b="0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4" name="Google Shape;514;p14"/>
          <p:cNvGrpSpPr/>
          <p:nvPr/>
        </p:nvGrpSpPr>
        <p:grpSpPr>
          <a:xfrm>
            <a:off x="5605540" y="4956095"/>
            <a:ext cx="5072814" cy="636171"/>
            <a:chOff x="5132007" y="4956095"/>
            <a:chExt cx="5072814" cy="636171"/>
          </a:xfrm>
        </p:grpSpPr>
        <p:sp>
          <p:nvSpPr>
            <p:cNvPr id="515" name="Google Shape;515;p14"/>
            <p:cNvSpPr txBox="1"/>
            <p:nvPr/>
          </p:nvSpPr>
          <p:spPr>
            <a:xfrm>
              <a:off x="7031539" y="4956095"/>
              <a:ext cx="31732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the right </a:t>
              </a: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Org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 pitchFamily="34" charset="0"/>
                <a:buChar char="•"/>
              </a:pPr>
              <a:r>
                <a:rPr lang="fr-FR" sz="14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Insufficient</a:t>
              </a:r>
              <a:r>
                <a:rPr lang="fr-FR" sz="14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permission</a:t>
              </a:r>
              <a:endParaRPr sz="14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6" name="Google Shape;516;p14"/>
            <p:cNvGrpSpPr/>
            <p:nvPr/>
          </p:nvGrpSpPr>
          <p:grpSpPr>
            <a:xfrm>
              <a:off x="5132007" y="5007490"/>
              <a:ext cx="1790372" cy="584776"/>
              <a:chOff x="1690641" y="2466917"/>
              <a:chExt cx="1484284" cy="584776"/>
            </a:xfrm>
          </p:grpSpPr>
          <p:cxnSp>
            <p:nvCxnSpPr>
              <p:cNvPr id="517" name="Google Shape;517;p14"/>
              <p:cNvCxnSpPr/>
              <p:nvPr/>
            </p:nvCxnSpPr>
            <p:spPr>
              <a:xfrm>
                <a:off x="1690641" y="2778582"/>
                <a:ext cx="9821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518" name="Google Shape;518;p14"/>
              <p:cNvSpPr txBox="1"/>
              <p:nvPr/>
            </p:nvSpPr>
            <p:spPr>
              <a:xfrm>
                <a:off x="2646757" y="2466917"/>
                <a:ext cx="52816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fr-FR" sz="3200" b="0" i="0" u="none" strike="noStrike" cap="non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br>
              <a:rPr lang="fr-FR" cap="none"/>
            </a:br>
            <a:r>
              <a:rPr lang="fr-FR" cap="none"/>
              <a:t>LOG</a:t>
            </a:r>
            <a:endParaRPr/>
          </a:p>
        </p:txBody>
      </p:sp>
      <p:sp>
        <p:nvSpPr>
          <p:cNvPr id="525" name="Google Shape;525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cap="none"/>
              <a:t>EVENT</a:t>
            </a:r>
            <a:endParaRPr cap="none"/>
          </a:p>
        </p:txBody>
      </p:sp>
      <p:sp>
        <p:nvSpPr>
          <p:cNvPr id="526" name="Google Shape;52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6;p5">
            <a:extLst>
              <a:ext uri="{FF2B5EF4-FFF2-40B4-BE49-F238E27FC236}">
                <a16:creationId xmlns:a16="http://schemas.microsoft.com/office/drawing/2014/main" id="{1380DE37-E168-4E46-AF7E-0AB18882CEB8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295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3EA3AE-3072-E348-96D7-3B138388E075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</a:p>
          <a:p>
            <a:pPr lvl="0" algn="ctr"/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 event is a crucial information for monitoring and / or developing a situation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Once registered it is no longer editable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 is always a sensitivity criterion and associated geographical level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These criteria only apply after checking the criteria for the situation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 default, the event inherits the situation criteria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"creator" of the event and the time of the event are automatically linked by the system</a:t>
            </a:r>
            <a:endParaRPr lang="en-US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7500" y="1485916"/>
            <a:ext cx="7518399" cy="41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613032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1"/>
              <a:t>Create an event</a:t>
            </a:r>
            <a:endParaRPr sz="2800" b="1" i="1"/>
          </a:p>
        </p:txBody>
      </p:sp>
      <p:sp>
        <p:nvSpPr>
          <p:cNvPr id="550" name="Google Shape;550;p17"/>
          <p:cNvSpPr txBox="1"/>
          <p:nvPr/>
        </p:nvSpPr>
        <p:spPr>
          <a:xfrm>
            <a:off x="8451849" y="1662460"/>
            <a:ext cx="3794265" cy="5195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"New Event"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Either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on the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Log page or in the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at the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bottom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right of the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page of the situation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"New Event"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appears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the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Description </a:t>
            </a:r>
            <a:r>
              <a:rPr lang="fr-FR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r-FR" sz="15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fr-FR" sz="15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inherits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by default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situation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Sensivity</a:t>
            </a:r>
            <a:r>
              <a:rPr lang="fr-FR" sz="15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inherits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by default </a:t>
            </a:r>
            <a:r>
              <a:rPr lang="fr-FR" sz="15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situation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 </a:t>
            </a:r>
            <a:r>
              <a:rPr lang="fr-FR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or information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fr-FR" sz="15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Tag </a:t>
            </a:r>
            <a:r>
              <a:rPr lang="fr-FR" sz="15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the labels in the </a:t>
            </a:r>
            <a:r>
              <a:rPr lang="fr-FR" sz="15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fr-FR" sz="15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situation 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7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6686475" y="1854582"/>
            <a:ext cx="800100" cy="292100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6386960" y="152410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5754" y="2991370"/>
            <a:ext cx="1290446" cy="227407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56" name="Google Shape;556;p17"/>
          <p:cNvSpPr/>
          <p:nvPr/>
        </p:nvSpPr>
        <p:spPr>
          <a:xfrm rot="-5751281">
            <a:off x="6031529" y="2157938"/>
            <a:ext cx="1028362" cy="1173288"/>
          </a:xfrm>
          <a:prstGeom prst="arc">
            <a:avLst>
              <a:gd name="adj1" fmla="val 16200000"/>
              <a:gd name="adj2" fmla="val 123361"/>
            </a:avLst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7"/>
          <p:cNvSpPr txBox="1"/>
          <p:nvPr/>
        </p:nvSpPr>
        <p:spPr>
          <a:xfrm>
            <a:off x="9584079" y="4964298"/>
            <a:ext cx="651588" cy="27699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7"/>
          <p:cNvSpPr/>
          <p:nvPr/>
        </p:nvSpPr>
        <p:spPr>
          <a:xfrm>
            <a:off x="8388350" y="492379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p17"/>
          <p:cNvGrpSpPr/>
          <p:nvPr/>
        </p:nvGrpSpPr>
        <p:grpSpPr>
          <a:xfrm>
            <a:off x="4210198" y="2819461"/>
            <a:ext cx="4400402" cy="2191078"/>
            <a:chOff x="4210198" y="2819461"/>
            <a:chExt cx="4400402" cy="2191078"/>
          </a:xfrm>
        </p:grpSpPr>
        <p:sp>
          <p:nvSpPr>
            <p:cNvPr id="560" name="Google Shape;560;p17"/>
            <p:cNvSpPr/>
            <p:nvPr/>
          </p:nvSpPr>
          <p:spPr>
            <a:xfrm>
              <a:off x="8293100" y="2819461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4210198" y="3396472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4736412" y="3233057"/>
              <a:ext cx="1691130" cy="1777482"/>
            </a:xfrm>
            <a:prstGeom prst="rect">
              <a:avLst/>
            </a:prstGeom>
            <a:solidFill>
              <a:srgbClr val="FF0000">
                <a:alpha val="14509"/>
              </a:srgb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3" name="Google Shape;563;p17"/>
          <p:cNvSpPr/>
          <p:nvPr/>
        </p:nvSpPr>
        <p:spPr>
          <a:xfrm>
            <a:off x="5515258" y="510669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6182" y="1993943"/>
            <a:ext cx="7554865" cy="407537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575217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1"/>
              <a:t>Search for an Event</a:t>
            </a:r>
            <a:endParaRPr/>
          </a:p>
        </p:txBody>
      </p:sp>
      <p:sp>
        <p:nvSpPr>
          <p:cNvPr id="580" name="Google Shape;580;p18"/>
          <p:cNvSpPr/>
          <p:nvPr/>
        </p:nvSpPr>
        <p:spPr>
          <a:xfrm flipH="1">
            <a:off x="726450" y="2504787"/>
            <a:ext cx="6524679" cy="205634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8"/>
          <p:cNvSpPr txBox="1"/>
          <p:nvPr/>
        </p:nvSpPr>
        <p:spPr>
          <a:xfrm>
            <a:off x="8451850" y="1662460"/>
            <a:ext cx="3567635" cy="47383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box "</a:t>
            </a:r>
            <a:r>
              <a:rPr lang="fr-FR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fr-FR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fr-FR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19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Enter the first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an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endParaRPr sz="1400" b="0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possible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appears</a:t>
            </a:r>
            <a:endParaRPr lang="fr-FR" sz="1400" b="0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endParaRPr lang="fr-FR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t-PT"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8355402" y="214093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530350" y="203621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6182" y="1993943"/>
            <a:ext cx="7554865" cy="4075373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575217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r-FR" sz="2800" b="1"/>
              <a:t>Search for an Event</a:t>
            </a:r>
            <a:endParaRPr/>
          </a:p>
        </p:txBody>
      </p:sp>
      <p:sp>
        <p:nvSpPr>
          <p:cNvPr id="580" name="Google Shape;580;p18"/>
          <p:cNvSpPr/>
          <p:nvPr/>
        </p:nvSpPr>
        <p:spPr>
          <a:xfrm flipH="1">
            <a:off x="726450" y="2504787"/>
            <a:ext cx="6524679" cy="205634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8"/>
          <p:cNvSpPr txBox="1"/>
          <p:nvPr/>
        </p:nvSpPr>
        <p:spPr>
          <a:xfrm>
            <a:off x="8451850" y="1662460"/>
            <a:ext cx="3567635" cy="47383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fr-FR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box "</a:t>
            </a:r>
            <a:r>
              <a:rPr lang="fr-FR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fr-FR" sz="17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7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fr-FR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sz="19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Enter the first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an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endParaRPr sz="1400" b="0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list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possible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appears</a:t>
            </a:r>
            <a:endParaRPr lang="fr-FR" sz="1400" b="0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endParaRPr lang="fr-FR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 Advanced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</a:t>
            </a: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It opens a </a:t>
            </a:r>
            <a:r>
              <a:rPr lang="fr-FR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dedicated</a:t>
            </a:r>
            <a:r>
              <a:rPr lang="fr-FR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box</a:t>
            </a: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Fulfil</a:t>
            </a: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the relevant </a:t>
            </a:r>
            <a:r>
              <a:rPr lang="fr-FR" sz="16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search</a:t>
            </a: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fields</a:t>
            </a:r>
            <a:endParaRPr lang="fr-FR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</a:t>
            </a: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endParaRPr lang="fr-FR"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endParaRPr lang="fr-FR"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endParaRPr lang="fr-FR"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400"/>
            </a:pPr>
            <a:endParaRPr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t-PT"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8355402" y="214093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889906" y="218654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589;p18">
            <a:extLst>
              <a:ext uri="{FF2B5EF4-FFF2-40B4-BE49-F238E27FC236}">
                <a16:creationId xmlns:a16="http://schemas.microsoft.com/office/drawing/2014/main" id="{2B2BBD67-9347-1148-B456-4E1B99D4C24B}"/>
              </a:ext>
            </a:extLst>
          </p:cNvPr>
          <p:cNvSpPr/>
          <p:nvPr/>
        </p:nvSpPr>
        <p:spPr>
          <a:xfrm>
            <a:off x="7311540" y="218728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BB784-95CE-DD48-B6C2-3F0804A3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7735" y="3614138"/>
            <a:ext cx="584200" cy="342900"/>
          </a:xfrm>
          <a:prstGeom prst="rect">
            <a:avLst/>
          </a:prstGeom>
        </p:spPr>
      </p:pic>
      <p:sp>
        <p:nvSpPr>
          <p:cNvPr id="12" name="Google Shape;589;p18">
            <a:extLst>
              <a:ext uri="{FF2B5EF4-FFF2-40B4-BE49-F238E27FC236}">
                <a16:creationId xmlns:a16="http://schemas.microsoft.com/office/drawing/2014/main" id="{02753959-E296-3142-A925-FE5C278DF006}"/>
              </a:ext>
            </a:extLst>
          </p:cNvPr>
          <p:cNvSpPr/>
          <p:nvPr/>
        </p:nvSpPr>
        <p:spPr>
          <a:xfrm>
            <a:off x="8355402" y="361413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58100E-F6AD-6042-8E94-42E461BD12DD}"/>
              </a:ext>
            </a:extLst>
          </p:cNvPr>
          <p:cNvSpPr/>
          <p:nvPr/>
        </p:nvSpPr>
        <p:spPr>
          <a:xfrm>
            <a:off x="7480300" y="2515420"/>
            <a:ext cx="480337" cy="195001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AA89E-EA51-6046-8F06-C110FC5F1B68}"/>
              </a:ext>
            </a:extLst>
          </p:cNvPr>
          <p:cNvGrpSpPr/>
          <p:nvPr/>
        </p:nvGrpSpPr>
        <p:grpSpPr>
          <a:xfrm>
            <a:off x="3897227" y="1304839"/>
            <a:ext cx="2223182" cy="5356479"/>
            <a:chOff x="3897227" y="1304839"/>
            <a:chExt cx="2223182" cy="53564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2CC3D9B-BD8B-B947-A8C6-8032BC674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7228" y="1304839"/>
              <a:ext cx="2223181" cy="388561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558112B-835E-0849-8925-E66FDFC8A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97227" y="5097806"/>
              <a:ext cx="2223181" cy="1563512"/>
            </a:xfrm>
            <a:prstGeom prst="rect">
              <a:avLst/>
            </a:prstGeom>
          </p:spPr>
        </p:pic>
      </p:grpSp>
      <p:pic>
        <p:nvPicPr>
          <p:cNvPr id="15" name="Google Shape;3209;p124">
            <a:extLst>
              <a:ext uri="{FF2B5EF4-FFF2-40B4-BE49-F238E27FC236}">
                <a16:creationId xmlns:a16="http://schemas.microsoft.com/office/drawing/2014/main" id="{387E62D6-4F8A-724B-9E14-C95413119FC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51455" y="4659777"/>
            <a:ext cx="860521" cy="34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589;p18">
            <a:extLst>
              <a:ext uri="{FF2B5EF4-FFF2-40B4-BE49-F238E27FC236}">
                <a16:creationId xmlns:a16="http://schemas.microsoft.com/office/drawing/2014/main" id="{79BAFC9A-3286-D04D-AA88-6D23E97EEC1E}"/>
              </a:ext>
            </a:extLst>
          </p:cNvPr>
          <p:cNvSpPr/>
          <p:nvPr/>
        </p:nvSpPr>
        <p:spPr>
          <a:xfrm>
            <a:off x="8355402" y="434227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400" b="0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7" name="Google Shape;589;p18">
            <a:extLst>
              <a:ext uri="{FF2B5EF4-FFF2-40B4-BE49-F238E27FC236}">
                <a16:creationId xmlns:a16="http://schemas.microsoft.com/office/drawing/2014/main" id="{B675F888-FCFA-0348-9B0C-7A48C7A9495D}"/>
              </a:ext>
            </a:extLst>
          </p:cNvPr>
          <p:cNvSpPr/>
          <p:nvPr/>
        </p:nvSpPr>
        <p:spPr>
          <a:xfrm>
            <a:off x="8355402" y="4682790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400" b="0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8" name="Google Shape;589;p18">
            <a:extLst>
              <a:ext uri="{FF2B5EF4-FFF2-40B4-BE49-F238E27FC236}">
                <a16:creationId xmlns:a16="http://schemas.microsoft.com/office/drawing/2014/main" id="{62CE2DD4-B9CF-4C45-BC3F-562A296075DD}"/>
              </a:ext>
            </a:extLst>
          </p:cNvPr>
          <p:cNvSpPr/>
          <p:nvPr/>
        </p:nvSpPr>
        <p:spPr>
          <a:xfrm>
            <a:off x="3523077" y="151732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sz="1400" b="0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9" name="Google Shape;589;p18">
            <a:extLst>
              <a:ext uri="{FF2B5EF4-FFF2-40B4-BE49-F238E27FC236}">
                <a16:creationId xmlns:a16="http://schemas.microsoft.com/office/drawing/2014/main" id="{888E0C14-1343-0241-8007-6117669A5B13}"/>
              </a:ext>
            </a:extLst>
          </p:cNvPr>
          <p:cNvSpPr/>
          <p:nvPr/>
        </p:nvSpPr>
        <p:spPr>
          <a:xfrm>
            <a:off x="6120408" y="620656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sz="1400" b="0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7" name="Process 6">
            <a:extLst>
              <a:ext uri="{FF2B5EF4-FFF2-40B4-BE49-F238E27FC236}">
                <a16:creationId xmlns:a16="http://schemas.microsoft.com/office/drawing/2014/main" id="{62937E25-3170-5C4B-89EC-0F7362A443A8}"/>
              </a:ext>
            </a:extLst>
          </p:cNvPr>
          <p:cNvSpPr/>
          <p:nvPr/>
        </p:nvSpPr>
        <p:spPr>
          <a:xfrm>
            <a:off x="3897227" y="1676073"/>
            <a:ext cx="2223181" cy="4530494"/>
          </a:xfrm>
          <a:prstGeom prst="flowChartProcess">
            <a:avLst/>
          </a:prstGeom>
          <a:solidFill>
            <a:srgbClr val="C00000">
              <a:alpha val="2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9BC6C-0A12-B440-916D-46EA2E6D8B62}"/>
              </a:ext>
            </a:extLst>
          </p:cNvPr>
          <p:cNvSpPr txBox="1"/>
          <p:nvPr/>
        </p:nvSpPr>
        <p:spPr>
          <a:xfrm>
            <a:off x="8831137" y="5177325"/>
            <a:ext cx="240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Multi search criteria work in a logical and basis</a:t>
            </a:r>
          </a:p>
        </p:txBody>
      </p:sp>
    </p:spTree>
    <p:extLst>
      <p:ext uri="{BB962C8B-B14F-4D97-AF65-F5344CB8AC3E}">
        <p14:creationId xmlns:p14="http://schemas.microsoft.com/office/powerpoint/2010/main" val="5315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Plan</a:t>
            </a:r>
            <a:endParaRPr/>
          </a:p>
        </p:txBody>
      </p:sp>
      <p:sp>
        <p:nvSpPr>
          <p:cNvPr id="258" name="Google Shape;258;p3"/>
          <p:cNvSpPr txBox="1">
            <a:spLocks noGrp="1"/>
          </p:cNvSpPr>
          <p:nvPr>
            <p:ph type="body" idx="1"/>
          </p:nvPr>
        </p:nvSpPr>
        <p:spPr>
          <a:xfrm>
            <a:off x="838200" y="1127375"/>
            <a:ext cx="10515600" cy="5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Overview on LOG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3" action="ppaction://hlinksldjump"/>
              </a:rPr>
              <a:t>Organization of information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4" action="ppaction://hlinksldjump"/>
              </a:rPr>
              <a:t>Organization of users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5" action="ppaction://hlinksldjump"/>
              </a:rPr>
              <a:t>Who can see what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6" action="ppaction://hlinksldjump"/>
              </a:rPr>
              <a:t>Creating an event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7" action="ppaction://hlinksldjump"/>
              </a:rPr>
              <a:t>Comments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8" action="ppaction://hlinksldjump"/>
              </a:rPr>
              <a:t>Automatic event creation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9" action="ppaction://hlinksldjump"/>
              </a:rPr>
              <a:t>Creating an event from an object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10" action="ppaction://hlinksldjump"/>
              </a:rPr>
              <a:t>Creating an object from an event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11" action="ppaction://hlinksldjump"/>
              </a:rPr>
              <a:t>Operating LOG</a:t>
            </a:r>
            <a:endParaRPr lang="en-US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>
                <a:hlinkClick r:id="rId12" action="ppaction://hlinksldjump"/>
              </a:rPr>
              <a:t>Symbology</a:t>
            </a: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br>
              <a:rPr lang="fr-FR" cap="none"/>
            </a:br>
            <a:r>
              <a:rPr lang="fr-FR" cap="none"/>
              <a:t>LOG</a:t>
            </a:r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cap="none"/>
              <a:t>COMMENTS</a:t>
            </a:r>
            <a:endParaRPr cap="non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6;p5">
            <a:extLst>
              <a:ext uri="{FF2B5EF4-FFF2-40B4-BE49-F238E27FC236}">
                <a16:creationId xmlns:a16="http://schemas.microsoft.com/office/drawing/2014/main" id="{4D8B827B-3009-E14F-8EB0-2F3980D19B3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295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FD1EB-A6CA-614E-A7CC-743AD0D8CF48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20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Concept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comment can be attached to an event to make it more explicit or to detail it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comment is not intended to contain important information (if so, a new event must be created)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Comments have geographic criteria (level) and sensitivity</a:t>
            </a:r>
            <a:r>
              <a:rPr lang="en-US" sz="1600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</a:p>
          <a:p>
            <a:pPr marL="273050" lvl="0" algn="just">
              <a:buClr>
                <a:schemeClr val="dk1"/>
              </a:buClr>
              <a:buSzPts val="1800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By default, inherit the criteria of the associated event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11B75F-DA82-6544-9882-D551D32B2376}"/>
              </a:ext>
            </a:extLst>
          </p:cNvPr>
          <p:cNvGrpSpPr/>
          <p:nvPr/>
        </p:nvGrpSpPr>
        <p:grpSpPr>
          <a:xfrm>
            <a:off x="200205" y="1460531"/>
            <a:ext cx="7487930" cy="4370039"/>
            <a:chOff x="200205" y="1929161"/>
            <a:chExt cx="7487930" cy="4370039"/>
          </a:xfrm>
        </p:grpSpPr>
        <p:pic>
          <p:nvPicPr>
            <p:cNvPr id="619" name="Google Shape;619;p21"/>
            <p:cNvPicPr preferRelativeResize="0"/>
            <p:nvPr/>
          </p:nvPicPr>
          <p:blipFill rotWithShape="1">
            <a:blip r:embed="rId3">
              <a:alphaModFix/>
            </a:blip>
            <a:srcRect t="4866" r="1145" b="5365"/>
            <a:stretch/>
          </p:blipFill>
          <p:spPr>
            <a:xfrm>
              <a:off x="200205" y="1929161"/>
              <a:ext cx="7487930" cy="437003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6AF769D-10F7-E944-B44E-C14C162465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60570" y="2807889"/>
              <a:ext cx="1777478" cy="421889"/>
            </a:xfrm>
            <a:prstGeom prst="line">
              <a:avLst/>
            </a:prstGeom>
            <a:ln>
              <a:solidFill>
                <a:srgbClr val="C00000"/>
              </a:solidFill>
              <a:head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1E7D3F-2876-8B49-BB58-7439BF2B694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9902" y="2581200"/>
              <a:ext cx="619167" cy="198000"/>
            </a:xfrm>
            <a:prstGeom prst="rect">
              <a:avLst/>
            </a:prstGeom>
          </p:spPr>
        </p:pic>
      </p:grpSp>
      <p:sp>
        <p:nvSpPr>
          <p:cNvPr id="621" name="Google Shape;621;p21"/>
          <p:cNvSpPr/>
          <p:nvPr/>
        </p:nvSpPr>
        <p:spPr>
          <a:xfrm>
            <a:off x="6863206" y="261703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Google Shape;622;p21"/>
          <p:cNvPicPr preferRelativeResize="0"/>
          <p:nvPr/>
        </p:nvPicPr>
        <p:blipFill rotWithShape="1">
          <a:blip r:embed="rId5">
            <a:alphaModFix/>
          </a:blip>
          <a:srcRect b="8284"/>
          <a:stretch/>
        </p:blipFill>
        <p:spPr>
          <a:xfrm>
            <a:off x="581176" y="3003420"/>
            <a:ext cx="5988723" cy="296220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623" name="Google Shape;623;p21"/>
          <p:cNvGrpSpPr/>
          <p:nvPr/>
        </p:nvGrpSpPr>
        <p:grpSpPr>
          <a:xfrm>
            <a:off x="577292" y="3015476"/>
            <a:ext cx="6373579" cy="2950148"/>
            <a:chOff x="581176" y="3153127"/>
            <a:chExt cx="6373579" cy="2950148"/>
          </a:xfrm>
        </p:grpSpPr>
        <p:sp>
          <p:nvSpPr>
            <p:cNvPr id="624" name="Google Shape;624;p21"/>
            <p:cNvSpPr/>
            <p:nvPr/>
          </p:nvSpPr>
          <p:spPr>
            <a:xfrm>
              <a:off x="581176" y="3472050"/>
              <a:ext cx="1170016" cy="2631225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5" name="Google Shape;625;p21"/>
            <p:cNvCxnSpPr>
              <a:cxnSpLocks/>
            </p:cNvCxnSpPr>
            <p:nvPr/>
          </p:nvCxnSpPr>
          <p:spPr>
            <a:xfrm flipH="1">
              <a:off x="1751192" y="3153127"/>
              <a:ext cx="5203563" cy="649902"/>
            </a:xfrm>
            <a:prstGeom prst="straightConnector1">
              <a:avLst/>
            </a:prstGeom>
            <a:noFill/>
            <a:ln w="1587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631" name="Google Shape;631;p21"/>
          <p:cNvGrpSpPr/>
          <p:nvPr/>
        </p:nvGrpSpPr>
        <p:grpSpPr>
          <a:xfrm>
            <a:off x="318323" y="3565339"/>
            <a:ext cx="1083074" cy="317500"/>
            <a:chOff x="322116" y="4058421"/>
            <a:chExt cx="1083074" cy="317500"/>
          </a:xfrm>
        </p:grpSpPr>
        <p:sp>
          <p:nvSpPr>
            <p:cNvPr id="632" name="Google Shape;632;p21"/>
            <p:cNvSpPr/>
            <p:nvPr/>
          </p:nvSpPr>
          <p:spPr>
            <a:xfrm>
              <a:off x="322116" y="4058421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669933" y="4115265"/>
              <a:ext cx="735257" cy="180517"/>
            </a:xfrm>
            <a:prstGeom prst="rect">
              <a:avLst/>
            </a:prstGeom>
            <a:solidFill>
              <a:srgbClr val="C00000">
                <a:alpha val="30196"/>
              </a:srgbClr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21"/>
          <p:cNvSpPr txBox="1"/>
          <p:nvPr/>
        </p:nvSpPr>
        <p:spPr>
          <a:xfrm>
            <a:off x="8451850" y="1662460"/>
            <a:ext cx="3567635" cy="42811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"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", in relation to the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appears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on the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left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symbology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respects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situations and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sz="1400" b="0" i="1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 to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depends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on permissions </a:t>
            </a:r>
            <a:r>
              <a:rPr lang="fr-FR" sz="1400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granted</a:t>
            </a:r>
            <a:r>
              <a:rPr lang="fr-FR" sz="14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to the user</a:t>
            </a:r>
            <a:endParaRPr sz="1400" b="0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earch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an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free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lang="fr-F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Type the first letters of a word in the comment text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Lists possible corresponding comments on the event</a:t>
            </a:r>
            <a:endParaRPr i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1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1"/>
          <p:cNvSpPr txBox="1">
            <a:spLocks noGrp="1"/>
          </p:cNvSpPr>
          <p:nvPr>
            <p:ph type="title"/>
          </p:nvPr>
        </p:nvSpPr>
        <p:spPr>
          <a:xfrm>
            <a:off x="433175" y="209329"/>
            <a:ext cx="763610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Access Comments </a:t>
            </a:r>
            <a:endParaRPr/>
          </a:p>
        </p:txBody>
      </p:sp>
      <p:sp>
        <p:nvSpPr>
          <p:cNvPr id="644" name="Google Shape;644;p21"/>
          <p:cNvSpPr/>
          <p:nvPr/>
        </p:nvSpPr>
        <p:spPr>
          <a:xfrm>
            <a:off x="8303930" y="356820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E88DF7-7822-9A43-A453-27565E282D08}"/>
              </a:ext>
            </a:extLst>
          </p:cNvPr>
          <p:cNvSpPr/>
          <p:nvPr/>
        </p:nvSpPr>
        <p:spPr>
          <a:xfrm>
            <a:off x="7438047" y="2761148"/>
            <a:ext cx="190500" cy="190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20" name="Google Shape;620;p21"/>
          <p:cNvSpPr/>
          <p:nvPr/>
        </p:nvSpPr>
        <p:spPr>
          <a:xfrm>
            <a:off x="7011208" y="2847248"/>
            <a:ext cx="676926" cy="312344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8D068-DD08-6F40-B105-843C94AD74C1}"/>
              </a:ext>
            </a:extLst>
          </p:cNvPr>
          <p:cNvSpPr txBox="1"/>
          <p:nvPr/>
        </p:nvSpPr>
        <p:spPr>
          <a:xfrm>
            <a:off x="2806580" y="2032155"/>
            <a:ext cx="328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Indicates that there is at least one comment associated to this event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F752E18-973F-3048-AA54-6E13F325CF1E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  <a14:imgEffect>
                      <a14:brightnessContrast bright="4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5875" y="3443569"/>
            <a:ext cx="510880" cy="13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" grpId="0" animBg="1"/>
      <p:bldP spid="63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622;p21">
            <a:extLst>
              <a:ext uri="{FF2B5EF4-FFF2-40B4-BE49-F238E27FC236}">
                <a16:creationId xmlns:a16="http://schemas.microsoft.com/office/drawing/2014/main" id="{7CD06CF2-E028-4645-99C7-0A748D0E89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284"/>
          <a:stretch/>
        </p:blipFill>
        <p:spPr>
          <a:xfrm>
            <a:off x="208097" y="1901624"/>
            <a:ext cx="7487930" cy="43700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53" name="Google Shape;653;p22"/>
          <p:cNvSpPr txBox="1"/>
          <p:nvPr/>
        </p:nvSpPr>
        <p:spPr>
          <a:xfrm>
            <a:off x="8451850" y="1662460"/>
            <a:ext cx="3567635" cy="42811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lick on</a:t>
            </a: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 opens the comment pane</a:t>
            </a: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fr-FR" sz="1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 opens the New Comment Box</a:t>
            </a: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fr-FR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Fulfil</a:t>
            </a: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lang="fr-FR"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Comment</a:t>
            </a:r>
          </a:p>
          <a:p>
            <a:pPr marL="5524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fr-FR" b="0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lang="fr-FR" b="0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fr-FR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Sensitivity</a:t>
            </a:r>
            <a:endParaRPr lang="fr-FR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fr-FR" sz="1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fr-FR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  <a:endParaRPr sz="1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2"/>
          <p:cNvSpPr txBox="1">
            <a:spLocks noGrp="1"/>
          </p:cNvSpPr>
          <p:nvPr>
            <p:ph type="title"/>
          </p:nvPr>
        </p:nvSpPr>
        <p:spPr>
          <a:xfrm>
            <a:off x="433175" y="209329"/>
            <a:ext cx="763610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Create</a:t>
            </a:r>
            <a:r>
              <a:rPr lang="fr-FR" b="1" dirty="0"/>
              <a:t> a comment</a:t>
            </a:r>
            <a:endParaRPr dirty="0"/>
          </a:p>
        </p:txBody>
      </p:sp>
      <p:sp>
        <p:nvSpPr>
          <p:cNvPr id="662" name="Google Shape;662;p22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2"/>
          <p:cNvSpPr/>
          <p:nvPr/>
        </p:nvSpPr>
        <p:spPr>
          <a:xfrm>
            <a:off x="6988925" y="301632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2"/>
          <p:cNvSpPr/>
          <p:nvPr/>
        </p:nvSpPr>
        <p:spPr>
          <a:xfrm>
            <a:off x="1349827" y="2554589"/>
            <a:ext cx="214324" cy="226712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849C31-18FE-3A46-93C0-FFE5954B2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128" y="2254324"/>
            <a:ext cx="261883" cy="33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796E5-C4ED-F64A-859E-E0C3C2F4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481" y="1631088"/>
            <a:ext cx="1003300" cy="330200"/>
          </a:xfrm>
          <a:prstGeom prst="rect">
            <a:avLst/>
          </a:prstGeom>
        </p:spPr>
      </p:pic>
      <p:sp>
        <p:nvSpPr>
          <p:cNvPr id="18" name="Google Shape;662;p22">
            <a:extLst>
              <a:ext uri="{FF2B5EF4-FFF2-40B4-BE49-F238E27FC236}">
                <a16:creationId xmlns:a16="http://schemas.microsoft.com/office/drawing/2014/main" id="{3FDB85ED-CB94-9145-BBA0-091932ACC1B2}"/>
              </a:ext>
            </a:extLst>
          </p:cNvPr>
          <p:cNvSpPr/>
          <p:nvPr/>
        </p:nvSpPr>
        <p:spPr>
          <a:xfrm>
            <a:off x="8293100" y="226702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63;p22">
            <a:extLst>
              <a:ext uri="{FF2B5EF4-FFF2-40B4-BE49-F238E27FC236}">
                <a16:creationId xmlns:a16="http://schemas.microsoft.com/office/drawing/2014/main" id="{995342B2-EB0F-4D40-9DFC-597F46D420F4}"/>
              </a:ext>
            </a:extLst>
          </p:cNvPr>
          <p:cNvSpPr/>
          <p:nvPr/>
        </p:nvSpPr>
        <p:spPr>
          <a:xfrm>
            <a:off x="1061593" y="225432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DEBDD-8219-0841-A777-839F46E77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400" y="3160441"/>
            <a:ext cx="2185190" cy="2285926"/>
          </a:xfrm>
          <a:prstGeom prst="rect">
            <a:avLst/>
          </a:prstGeom>
        </p:spPr>
      </p:pic>
      <p:sp>
        <p:nvSpPr>
          <p:cNvPr id="21" name="Google Shape;662;p22">
            <a:extLst>
              <a:ext uri="{FF2B5EF4-FFF2-40B4-BE49-F238E27FC236}">
                <a16:creationId xmlns:a16="http://schemas.microsoft.com/office/drawing/2014/main" id="{A7C98931-E342-9640-8F79-86F8AFFD328E}"/>
              </a:ext>
            </a:extLst>
          </p:cNvPr>
          <p:cNvSpPr/>
          <p:nvPr/>
        </p:nvSpPr>
        <p:spPr>
          <a:xfrm>
            <a:off x="8282852" y="28716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E3823-4E12-AA4C-9B13-3410FFFCD937}"/>
              </a:ext>
            </a:extLst>
          </p:cNvPr>
          <p:cNvSpPr/>
          <p:nvPr/>
        </p:nvSpPr>
        <p:spPr>
          <a:xfrm>
            <a:off x="2569844" y="3304558"/>
            <a:ext cx="2464136" cy="1800842"/>
          </a:xfrm>
          <a:prstGeom prst="rect">
            <a:avLst/>
          </a:prstGeom>
          <a:solidFill>
            <a:srgbClr val="C00000">
              <a:alpha val="4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903C4-4AEC-694D-848A-F6A1B9D293A1}"/>
              </a:ext>
            </a:extLst>
          </p:cNvPr>
          <p:cNvSpPr txBox="1"/>
          <p:nvPr/>
        </p:nvSpPr>
        <p:spPr>
          <a:xfrm>
            <a:off x="5033980" y="3943369"/>
            <a:ext cx="179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B</a:t>
            </a:r>
            <a:r>
              <a:rPr lang="en-PT" i="1" dirty="0">
                <a:solidFill>
                  <a:srgbClr val="C00000"/>
                </a:solidFill>
              </a:rPr>
              <a:t>y default, inherits from the situation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C76CAA-A639-AD4A-8105-0F6E3197B707}"/>
              </a:ext>
            </a:extLst>
          </p:cNvPr>
          <p:cNvSpPr txBox="1"/>
          <p:nvPr/>
        </p:nvSpPr>
        <p:spPr>
          <a:xfrm>
            <a:off x="5033980" y="4484935"/>
            <a:ext cx="179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B</a:t>
            </a:r>
            <a:r>
              <a:rPr lang="en-PT" i="1" dirty="0">
                <a:solidFill>
                  <a:srgbClr val="C00000"/>
                </a:solidFill>
              </a:rPr>
              <a:t>y default, inherits from the situation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FEF2DF-FEA3-3246-9ADB-2FBDB18E8C55}"/>
              </a:ext>
            </a:extLst>
          </p:cNvPr>
          <p:cNvCxnSpPr/>
          <p:nvPr/>
        </p:nvCxnSpPr>
        <p:spPr>
          <a:xfrm>
            <a:off x="4326450" y="4204979"/>
            <a:ext cx="85070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A844DF-7E03-6548-90D8-3D3FCDE1DD9D}"/>
              </a:ext>
            </a:extLst>
          </p:cNvPr>
          <p:cNvCxnSpPr/>
          <p:nvPr/>
        </p:nvCxnSpPr>
        <p:spPr>
          <a:xfrm>
            <a:off x="4326450" y="4751079"/>
            <a:ext cx="85070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4AB499-B1AE-7848-A24F-9EFF4DFB0335}"/>
              </a:ext>
            </a:extLst>
          </p:cNvPr>
          <p:cNvCxnSpPr>
            <a:cxnSpLocks/>
          </p:cNvCxnSpPr>
          <p:nvPr/>
        </p:nvCxnSpPr>
        <p:spPr>
          <a:xfrm>
            <a:off x="1564151" y="2667945"/>
            <a:ext cx="1005693" cy="9211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oogle Shape;3209;p124">
            <a:extLst>
              <a:ext uri="{FF2B5EF4-FFF2-40B4-BE49-F238E27FC236}">
                <a16:creationId xmlns:a16="http://schemas.microsoft.com/office/drawing/2014/main" id="{51AD449B-2210-5A47-BE06-B2FB98890E9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41053" y="3897777"/>
            <a:ext cx="860521" cy="34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662;p22">
            <a:extLst>
              <a:ext uri="{FF2B5EF4-FFF2-40B4-BE49-F238E27FC236}">
                <a16:creationId xmlns:a16="http://schemas.microsoft.com/office/drawing/2014/main" id="{B43FA1C7-06E0-3542-AB73-725697FE54EE}"/>
              </a:ext>
            </a:extLst>
          </p:cNvPr>
          <p:cNvSpPr/>
          <p:nvPr/>
        </p:nvSpPr>
        <p:spPr>
          <a:xfrm>
            <a:off x="8293100" y="391451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662;p22">
            <a:extLst>
              <a:ext uri="{FF2B5EF4-FFF2-40B4-BE49-F238E27FC236}">
                <a16:creationId xmlns:a16="http://schemas.microsoft.com/office/drawing/2014/main" id="{840F3C47-7DE4-3F48-9EA1-D36D6D30EE4C}"/>
              </a:ext>
            </a:extLst>
          </p:cNvPr>
          <p:cNvSpPr/>
          <p:nvPr/>
        </p:nvSpPr>
        <p:spPr>
          <a:xfrm>
            <a:off x="3669451" y="514060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E9CC02-0BB0-5648-9DEA-26CBF0ECB8E3}"/>
              </a:ext>
            </a:extLst>
          </p:cNvPr>
          <p:cNvSpPr/>
          <p:nvPr/>
        </p:nvSpPr>
        <p:spPr>
          <a:xfrm>
            <a:off x="4140200" y="5105400"/>
            <a:ext cx="737390" cy="34096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D2E49D-A4F3-4C44-9795-8DA0F8BF1F32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  <a14:imgEffect>
                      <a14:brightnessContrast bright="4000" contras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891" y="2554589"/>
            <a:ext cx="627720" cy="19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699" name="Google Shape;699;p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AUTOMATIC CREATION OF A EVENT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6;p5">
            <a:extLst>
              <a:ext uri="{FF2B5EF4-FFF2-40B4-BE49-F238E27FC236}">
                <a16:creationId xmlns:a16="http://schemas.microsoft.com/office/drawing/2014/main" id="{4D8B827B-3009-E14F-8EB0-2F3980D19B3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3295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FD1EB-A6CA-614E-A7CC-743AD0D8CF48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pt-PT" sz="20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pt-PT" sz="2000" u="sng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Concept</a:t>
            </a:r>
            <a:endParaRPr lang="pt-PT" sz="20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just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event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automatically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system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everytime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parameter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changes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Events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automatically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</a:p>
          <a:p>
            <a:pPr lvl="0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44500" lvl="1" indent="-13176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are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identified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by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color in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black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12737" lvl="0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44500" lvl="0" indent="-13176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are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international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public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44500" lvl="0" indent="-131763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44500" lvl="0" indent="-131763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44500" lvl="0" indent="-13176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always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do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reference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who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what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</a:t>
            </a:r>
            <a:r>
              <a:rPr lang="pt-PT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1600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when</a:t>
            </a: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44500" lvl="0" indent="-131763">
              <a:buClr>
                <a:schemeClr val="dk1"/>
              </a:buClr>
              <a:buSzPts val="1800"/>
              <a:buFont typeface="Arial"/>
              <a:buChar char="•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pt-PT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8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DF9A58-9B94-A440-B965-423669371426}"/>
              </a:ext>
            </a:extLst>
          </p:cNvPr>
          <p:cNvGrpSpPr/>
          <p:nvPr/>
        </p:nvGrpSpPr>
        <p:grpSpPr>
          <a:xfrm>
            <a:off x="413517" y="1132582"/>
            <a:ext cx="10952983" cy="5179318"/>
            <a:chOff x="413517" y="1132582"/>
            <a:chExt cx="10952983" cy="5179318"/>
          </a:xfrm>
        </p:grpSpPr>
        <p:pic>
          <p:nvPicPr>
            <p:cNvPr id="12" name="Google Shape;721;p26">
              <a:extLst>
                <a:ext uri="{FF2B5EF4-FFF2-40B4-BE49-F238E27FC236}">
                  <a16:creationId xmlns:a16="http://schemas.microsoft.com/office/drawing/2014/main" id="{8A02B21A-5FDA-E54F-9D8A-78C3FF8680C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5779"/>
            <a:stretch/>
          </p:blipFill>
          <p:spPr>
            <a:xfrm>
              <a:off x="413517" y="1132582"/>
              <a:ext cx="10952983" cy="5179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11E446-9BF2-DD43-8A93-4A32BD0135A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0401" y="2137809"/>
              <a:ext cx="917598" cy="218473"/>
            </a:xfrm>
            <a:prstGeom prst="rect">
              <a:avLst/>
            </a:prstGeom>
          </p:spPr>
        </p:pic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433175" y="209329"/>
            <a:ext cx="763610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/>
              <a:t>Automatic event creation (example)</a:t>
            </a:r>
            <a:endParaRPr/>
          </a:p>
        </p:txBody>
      </p:sp>
      <p:sp>
        <p:nvSpPr>
          <p:cNvPr id="723" name="Google Shape;723;p26"/>
          <p:cNvSpPr/>
          <p:nvPr/>
        </p:nvSpPr>
        <p:spPr>
          <a:xfrm flipH="1">
            <a:off x="423343" y="3972556"/>
            <a:ext cx="10952981" cy="497499"/>
          </a:xfrm>
          <a:prstGeom prst="rect">
            <a:avLst/>
          </a:prstGeom>
          <a:noFill/>
          <a:ln w="317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0133D-7C69-4040-ACC6-D7C2D6C1B065}"/>
              </a:ext>
            </a:extLst>
          </p:cNvPr>
          <p:cNvGrpSpPr/>
          <p:nvPr/>
        </p:nvGrpSpPr>
        <p:grpSpPr>
          <a:xfrm>
            <a:off x="433174" y="4997757"/>
            <a:ext cx="10933321" cy="1325928"/>
            <a:chOff x="433174" y="4997757"/>
            <a:chExt cx="10933321" cy="1325928"/>
          </a:xfrm>
        </p:grpSpPr>
        <p:sp>
          <p:nvSpPr>
            <p:cNvPr id="16" name="Google Shape;723;p26">
              <a:extLst>
                <a:ext uri="{FF2B5EF4-FFF2-40B4-BE49-F238E27FC236}">
                  <a16:creationId xmlns:a16="http://schemas.microsoft.com/office/drawing/2014/main" id="{4ABFB251-2C1D-9F49-BC54-6AFF3905DF25}"/>
                </a:ext>
              </a:extLst>
            </p:cNvPr>
            <p:cNvSpPr/>
            <p:nvPr/>
          </p:nvSpPr>
          <p:spPr>
            <a:xfrm flipH="1">
              <a:off x="433174" y="5826186"/>
              <a:ext cx="10933321" cy="497499"/>
            </a:xfrm>
            <a:prstGeom prst="rect">
              <a:avLst/>
            </a:prstGeom>
            <a:noFill/>
            <a:ln w="3175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6"/>
            <p:cNvSpPr txBox="1"/>
            <p:nvPr/>
          </p:nvSpPr>
          <p:spPr>
            <a:xfrm>
              <a:off x="5457370" y="4997757"/>
              <a:ext cx="4423230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Example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2:</a:t>
              </a:r>
            </a:p>
            <a:p>
              <a: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sensititivity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of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situation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was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changed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by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cresmac_ccoordinator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 b="0" i="1" u="none" strike="noStrike" cap="none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at</a:t>
              </a:r>
              <a:r>
                <a:rPr lang="pt-PT" sz="1600" b="0" i="1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....</a:t>
              </a:r>
              <a:endParaRPr sz="1400" b="0" i="1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84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endParaRPr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D44ABE2-DBE0-AF46-B1E7-2B4600239162}"/>
                </a:ext>
              </a:extLst>
            </p:cNvPr>
            <p:cNvCxnSpPr/>
            <p:nvPr/>
          </p:nvCxnSpPr>
          <p:spPr>
            <a:xfrm>
              <a:off x="8069276" y="5651500"/>
              <a:ext cx="0" cy="42343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oogle Shape;720;p26">
            <a:extLst>
              <a:ext uri="{FF2B5EF4-FFF2-40B4-BE49-F238E27FC236}">
                <a16:creationId xmlns:a16="http://schemas.microsoft.com/office/drawing/2014/main" id="{A0E0561C-E4C1-8644-9769-4B0382A99D36}"/>
              </a:ext>
            </a:extLst>
          </p:cNvPr>
          <p:cNvSpPr txBox="1"/>
          <p:nvPr/>
        </p:nvSpPr>
        <p:spPr>
          <a:xfrm>
            <a:off x="5457370" y="2764611"/>
            <a:ext cx="442323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1: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shared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ICC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cresmac_ccoordinator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1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pt-PT" sz="16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....</a:t>
            </a:r>
            <a:endParaRPr sz="1400" b="0" i="1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429D7B-99B3-904C-91AB-6B540433A706}"/>
              </a:ext>
            </a:extLst>
          </p:cNvPr>
          <p:cNvCxnSpPr/>
          <p:nvPr/>
        </p:nvCxnSpPr>
        <p:spPr>
          <a:xfrm>
            <a:off x="8069276" y="3418354"/>
            <a:ext cx="0" cy="4234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739" name="Google Shape;739;p2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cap="none"/>
              <a:t>CREATING AN EVENT FROM AN OBJECT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76;p5">
            <a:extLst>
              <a:ext uri="{FF2B5EF4-FFF2-40B4-BE49-F238E27FC236}">
                <a16:creationId xmlns:a16="http://schemas.microsoft.com/office/drawing/2014/main" id="{0D35E563-5F6C-8149-897E-9968EF255E00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295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757CE4-C7E4-BC48-846F-0D3CD433DCCA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20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Purpose</a:t>
            </a:r>
          </a:p>
          <a:p>
            <a:pPr lvl="0" algn="ctr"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 an event ("Event") from an object in the MAP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eg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when there is an object of particular interest and deserves to be marked and enregistered (suspicious </a:t>
            </a:r>
            <a:r>
              <a:rPr lang="en-US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behaviour</a:t>
            </a:r>
            <a:r>
              <a:rPr lang="en-US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...)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spcBef>
                <a:spcPts val="600"/>
              </a:spcBef>
              <a:buSzPts val="1800"/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Rules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event thus created indicates must contain the available data related to the object MAP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29"/>
          <p:cNvPicPr preferRelativeResize="0"/>
          <p:nvPr/>
        </p:nvPicPr>
        <p:blipFill rotWithShape="1">
          <a:blip r:embed="rId3">
            <a:alphaModFix/>
          </a:blip>
          <a:srcRect b="6241"/>
          <a:stretch/>
        </p:blipFill>
        <p:spPr>
          <a:xfrm>
            <a:off x="195943" y="1306285"/>
            <a:ext cx="7639957" cy="4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29"/>
          <p:cNvSpPr/>
          <p:nvPr/>
        </p:nvSpPr>
        <p:spPr>
          <a:xfrm flipH="1">
            <a:off x="4613241" y="4941599"/>
            <a:ext cx="405073" cy="43044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9"/>
          <p:cNvSpPr/>
          <p:nvPr/>
        </p:nvSpPr>
        <p:spPr>
          <a:xfrm>
            <a:off x="4237259" y="486858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9"/>
          <p:cNvSpPr txBox="1"/>
          <p:nvPr/>
        </p:nvSpPr>
        <p:spPr>
          <a:xfrm>
            <a:off x="522514" y="365125"/>
            <a:ext cx="10175966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Calibri"/>
              <a:buNone/>
            </a:pP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</a:t>
            </a:r>
            <a:r>
              <a:rPr lang="fr-FR" sz="31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r>
              <a:rPr lang="fr-FR" sz="31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312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fr-FR" sz="312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267;p129">
            <a:extLst>
              <a:ext uri="{FF2B5EF4-FFF2-40B4-BE49-F238E27FC236}">
                <a16:creationId xmlns:a16="http://schemas.microsoft.com/office/drawing/2014/main" id="{7A3FD979-C9E6-D64F-8809-768E195682C0}"/>
              </a:ext>
            </a:extLst>
          </p:cNvPr>
          <p:cNvSpPr txBox="1"/>
          <p:nvPr/>
        </p:nvSpPr>
        <p:spPr>
          <a:xfrm>
            <a:off x="8299631" y="332656"/>
            <a:ext cx="389236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Right-Click on the Object-Point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271;p129">
            <a:extLst>
              <a:ext uri="{FF2B5EF4-FFF2-40B4-BE49-F238E27FC236}">
                <a16:creationId xmlns:a16="http://schemas.microsoft.com/office/drawing/2014/main" id="{389C85FA-FD3F-BC49-A429-E6F59ECF47A5}"/>
              </a:ext>
            </a:extLst>
          </p:cNvPr>
          <p:cNvSpPr/>
          <p:nvPr/>
        </p:nvSpPr>
        <p:spPr>
          <a:xfrm>
            <a:off x="8240973" y="105086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11" name="Google Shape;785;p30">
            <a:extLst>
              <a:ext uri="{FF2B5EF4-FFF2-40B4-BE49-F238E27FC236}">
                <a16:creationId xmlns:a16="http://schemas.microsoft.com/office/drawing/2014/main" id="{5969E759-4CB7-DF41-9DBE-46623E02CF7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E7DBAE"/>
              </a:clrFrom>
              <a:clrTo>
                <a:srgbClr val="E7DBAE">
                  <a:alpha val="0"/>
                </a:srgbClr>
              </a:clrTo>
            </a:clrChange>
            <a:alphaModFix/>
          </a:blip>
          <a:srcRect l="36562" t="38553" r="47031" b="5226"/>
          <a:stretch/>
        </p:blipFill>
        <p:spPr>
          <a:xfrm>
            <a:off x="4297224" y="5149532"/>
            <a:ext cx="544286" cy="80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C5F078-CA2A-4738-BCF1-704C87FCB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041" y="2173533"/>
            <a:ext cx="485823" cy="22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264" name="Google Shape;264;p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OVERVIEW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129"/>
          <p:cNvSpPr txBox="1"/>
          <p:nvPr/>
        </p:nvSpPr>
        <p:spPr>
          <a:xfrm>
            <a:off x="8299631" y="332656"/>
            <a:ext cx="3892369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Right-Click on the Object-Point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Tool menu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 opens Create Event box</a:t>
            </a:r>
            <a:endParaRPr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</a:t>
            </a: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GB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fileds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Description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Mandatory. </a:t>
            </a:r>
            <a:endParaRPr i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 default  International </a:t>
            </a:r>
            <a:endParaRPr i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Sensitivity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 default  Public </a:t>
            </a:r>
            <a:endParaRPr i="1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 -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by default  Information</a:t>
            </a:r>
            <a:endParaRPr sz="16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Attachement</a:t>
            </a: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Option to attach documents</a:t>
            </a:r>
            <a:endParaRPr sz="1600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Tags - </a:t>
            </a:r>
            <a:r>
              <a:rPr lang="en-GB" sz="16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new event is created</a:t>
            </a:r>
            <a:endParaRPr sz="16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60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9" name="Google Shape;3269;p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834" y="1557362"/>
            <a:ext cx="6731075" cy="4103314"/>
          </a:xfrm>
          <a:prstGeom prst="rect">
            <a:avLst/>
          </a:prstGeom>
          <a:noFill/>
          <a:ln>
            <a:noFill/>
          </a:ln>
        </p:spPr>
      </p:pic>
      <p:sp>
        <p:nvSpPr>
          <p:cNvPr id="3270" name="Google Shape;3270;p129"/>
          <p:cNvSpPr/>
          <p:nvPr/>
        </p:nvSpPr>
        <p:spPr>
          <a:xfrm>
            <a:off x="8240973" y="155679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71" name="Google Shape;3271;p129"/>
          <p:cNvSpPr/>
          <p:nvPr/>
        </p:nvSpPr>
        <p:spPr>
          <a:xfrm>
            <a:off x="8240973" y="105086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3272" name="Google Shape;3272;p129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3060" y="3140968"/>
            <a:ext cx="4453578" cy="1684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73" name="Google Shape;3273;p129"/>
          <p:cNvSpPr/>
          <p:nvPr/>
        </p:nvSpPr>
        <p:spPr>
          <a:xfrm>
            <a:off x="2191789" y="342900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274" name="Google Shape;3274;p129"/>
          <p:cNvSpPr/>
          <p:nvPr/>
        </p:nvSpPr>
        <p:spPr>
          <a:xfrm>
            <a:off x="8240973" y="203138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275" name="Google Shape;3275;p129"/>
          <p:cNvSpPr/>
          <p:nvPr/>
        </p:nvSpPr>
        <p:spPr>
          <a:xfrm>
            <a:off x="5103102" y="308644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3276" name="Google Shape;3276;p129"/>
          <p:cNvPicPr preferRelativeResize="0"/>
          <p:nvPr/>
        </p:nvPicPr>
        <p:blipFill rotWithShape="1">
          <a:blip r:embed="rId5">
            <a:alphaModFix/>
          </a:blip>
          <a:srcRect l="1" r="41051" b="7407"/>
          <a:stretch/>
        </p:blipFill>
        <p:spPr>
          <a:xfrm>
            <a:off x="9367124" y="2031380"/>
            <a:ext cx="1008112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" name="Google Shape;3277;p1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7947" y="2449604"/>
            <a:ext cx="1955365" cy="3646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8" name="Google Shape;3278;p129"/>
          <p:cNvCxnSpPr/>
          <p:nvPr/>
        </p:nvCxnSpPr>
        <p:spPr>
          <a:xfrm rot="10800000">
            <a:off x="4815425" y="3140968"/>
            <a:ext cx="625991" cy="60553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79" name="Google Shape;3279;p129"/>
          <p:cNvSpPr/>
          <p:nvPr/>
        </p:nvSpPr>
        <p:spPr>
          <a:xfrm>
            <a:off x="8273393" y="276894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280" name="Google Shape;3280;p129"/>
          <p:cNvSpPr txBox="1"/>
          <p:nvPr/>
        </p:nvSpPr>
        <p:spPr>
          <a:xfrm>
            <a:off x="3545629" y="2823219"/>
            <a:ext cx="14036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 </a:t>
            </a:r>
            <a:endParaRPr/>
          </a:p>
        </p:txBody>
      </p:sp>
      <p:pic>
        <p:nvPicPr>
          <p:cNvPr id="3281" name="Google Shape;3281;p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1241" y="5799263"/>
            <a:ext cx="552017" cy="218436"/>
          </a:xfrm>
          <a:prstGeom prst="rect">
            <a:avLst/>
          </a:prstGeom>
          <a:noFill/>
          <a:ln>
            <a:noFill/>
          </a:ln>
        </p:spPr>
      </p:pic>
      <p:sp>
        <p:nvSpPr>
          <p:cNvPr id="3282" name="Google Shape;3282;p129"/>
          <p:cNvSpPr/>
          <p:nvPr/>
        </p:nvSpPr>
        <p:spPr>
          <a:xfrm>
            <a:off x="3675085" y="5735440"/>
            <a:ext cx="1131722" cy="346082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3" name="Google Shape;3283;p1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01448" y="3648076"/>
            <a:ext cx="4064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4" name="Google Shape;3284;p129"/>
          <p:cNvSpPr/>
          <p:nvPr/>
        </p:nvSpPr>
        <p:spPr>
          <a:xfrm>
            <a:off x="8268062" y="494116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3285" name="Google Shape;3285;p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09706" y="4997740"/>
            <a:ext cx="552017" cy="218436"/>
          </a:xfrm>
          <a:prstGeom prst="rect">
            <a:avLst/>
          </a:prstGeom>
          <a:noFill/>
          <a:ln>
            <a:noFill/>
          </a:ln>
        </p:spPr>
      </p:pic>
      <p:sp>
        <p:nvSpPr>
          <p:cNvPr id="3286" name="Google Shape;3286;p129"/>
          <p:cNvSpPr/>
          <p:nvPr/>
        </p:nvSpPr>
        <p:spPr>
          <a:xfrm>
            <a:off x="3319751" y="570753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287" name="Google Shape;3287;p129"/>
          <p:cNvSpPr txBox="1"/>
          <p:nvPr/>
        </p:nvSpPr>
        <p:spPr>
          <a:xfrm>
            <a:off x="3495408" y="5106958"/>
            <a:ext cx="14036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 </a:t>
            </a:r>
            <a:endParaRPr/>
          </a:p>
        </p:txBody>
      </p:sp>
      <p:pic>
        <p:nvPicPr>
          <p:cNvPr id="3288" name="Google Shape;3288;p1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07304" y="2215815"/>
            <a:ext cx="4064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9" name="Google Shape;3289;p129"/>
          <p:cNvSpPr/>
          <p:nvPr/>
        </p:nvSpPr>
        <p:spPr>
          <a:xfrm>
            <a:off x="5231904" y="3781388"/>
            <a:ext cx="1549529" cy="30676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751;p28">
            <a:extLst>
              <a:ext uri="{FF2B5EF4-FFF2-40B4-BE49-F238E27FC236}">
                <a16:creationId xmlns:a16="http://schemas.microsoft.com/office/drawing/2014/main" id="{5A705EE1-0AB4-9C4A-9527-B70999A2636B}"/>
              </a:ext>
            </a:extLst>
          </p:cNvPr>
          <p:cNvSpPr txBox="1">
            <a:spLocks/>
          </p:cNvSpPr>
          <p:nvPr/>
        </p:nvSpPr>
        <p:spPr>
          <a:xfrm>
            <a:off x="748110" y="250219"/>
            <a:ext cx="685447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fr-FR" sz="2880" b="1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fr-FR" sz="288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880" b="1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F2817A-4913-44F5-98BE-35E56C1F87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2165" y="1614319"/>
            <a:ext cx="347671" cy="15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6" name="Google Shape;3296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376" y="1271960"/>
            <a:ext cx="10957618" cy="50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7" name="Google Shape;3297;p130" descr="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4996" y="3082390"/>
            <a:ext cx="3886200" cy="172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9" name="Google Shape;3299;p130"/>
          <p:cNvCxnSpPr>
            <a:stCxn id="3300" idx="0"/>
          </p:cNvCxnSpPr>
          <p:nvPr/>
        </p:nvCxnSpPr>
        <p:spPr>
          <a:xfrm rot="10800000" flipH="1">
            <a:off x="7205925" y="2451783"/>
            <a:ext cx="328500" cy="14733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C2626-08FC-EB4F-A292-5DF754E59E80}"/>
              </a:ext>
            </a:extLst>
          </p:cNvPr>
          <p:cNvGrpSpPr/>
          <p:nvPr/>
        </p:nvGrpSpPr>
        <p:grpSpPr>
          <a:xfrm>
            <a:off x="5447928" y="451538"/>
            <a:ext cx="6612274" cy="2426976"/>
            <a:chOff x="5447928" y="451538"/>
            <a:chExt cx="6612274" cy="2426976"/>
          </a:xfrm>
        </p:grpSpPr>
        <p:pic>
          <p:nvPicPr>
            <p:cNvPr id="3298" name="Google Shape;3298;p130" descr="A screenshot of a cell phon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47928" y="451538"/>
              <a:ext cx="6612274" cy="2426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E2B30B-9958-0145-89BE-A68E6DA4600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07066" y="619200"/>
              <a:ext cx="635000" cy="208800"/>
            </a:xfrm>
            <a:prstGeom prst="rect">
              <a:avLst/>
            </a:prstGeom>
          </p:spPr>
        </p:pic>
      </p:grpSp>
      <p:cxnSp>
        <p:nvCxnSpPr>
          <p:cNvPr id="3301" name="Google Shape;3301;p130"/>
          <p:cNvCxnSpPr/>
          <p:nvPr/>
        </p:nvCxnSpPr>
        <p:spPr>
          <a:xfrm flipH="1">
            <a:off x="8112224" y="1923533"/>
            <a:ext cx="3530006" cy="205108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02" name="Google Shape;3302;p130"/>
          <p:cNvSpPr txBox="1"/>
          <p:nvPr/>
        </p:nvSpPr>
        <p:spPr>
          <a:xfrm>
            <a:off x="7107367" y="4552359"/>
            <a:ext cx="167779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Goes to Log Window</a:t>
            </a:r>
            <a:endParaRPr/>
          </a:p>
        </p:txBody>
      </p:sp>
      <p:sp>
        <p:nvSpPr>
          <p:cNvPr id="3303" name="Google Shape;3303;p130"/>
          <p:cNvSpPr txBox="1"/>
          <p:nvPr/>
        </p:nvSpPr>
        <p:spPr>
          <a:xfrm>
            <a:off x="9408369" y="1209970"/>
            <a:ext cx="1896952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Goes to MAP Window showing the event</a:t>
            </a:r>
            <a:endParaRPr/>
          </a:p>
        </p:txBody>
      </p:sp>
      <p:sp>
        <p:nvSpPr>
          <p:cNvPr id="3300" name="Google Shape;3300;p130"/>
          <p:cNvSpPr/>
          <p:nvPr/>
        </p:nvSpPr>
        <p:spPr>
          <a:xfrm>
            <a:off x="6588463" y="3925083"/>
            <a:ext cx="1234924" cy="627276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4" name="Google Shape;3304;p130"/>
          <p:cNvSpPr/>
          <p:nvPr/>
        </p:nvSpPr>
        <p:spPr>
          <a:xfrm>
            <a:off x="11305321" y="1628800"/>
            <a:ext cx="820718" cy="294733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751;p28">
            <a:extLst>
              <a:ext uri="{FF2B5EF4-FFF2-40B4-BE49-F238E27FC236}">
                <a16:creationId xmlns:a16="http://schemas.microsoft.com/office/drawing/2014/main" id="{E56DC7C7-44BA-FF4B-A1A9-2F6B8ECBEC84}"/>
              </a:ext>
            </a:extLst>
          </p:cNvPr>
          <p:cNvSpPr txBox="1">
            <a:spLocks/>
          </p:cNvSpPr>
          <p:nvPr/>
        </p:nvSpPr>
        <p:spPr>
          <a:xfrm>
            <a:off x="748110" y="250219"/>
            <a:ext cx="685447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fr-FR" sz="2880" b="1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  <a:r>
              <a:rPr lang="fr-FR" sz="288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880" b="1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fr-FR" sz="2880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51C67A-F405-46ED-AF0B-1D104C789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524" y="1349138"/>
            <a:ext cx="419045" cy="1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dirty="0"/>
              <a:t>LOG</a:t>
            </a:r>
            <a:endParaRPr dirty="0"/>
          </a:p>
        </p:txBody>
      </p:sp>
      <p:sp>
        <p:nvSpPr>
          <p:cNvPr id="739" name="Google Shape;739;p2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cap="none" dirty="0"/>
              <a:t>CREATING AN </a:t>
            </a:r>
            <a:r>
              <a:rPr lang="fr-FR" dirty="0"/>
              <a:t>OBJECT </a:t>
            </a:r>
            <a:r>
              <a:rPr lang="fr-FR" cap="none" dirty="0"/>
              <a:t>FROM AN EVENT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23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7;p33">
            <a:extLst>
              <a:ext uri="{FF2B5EF4-FFF2-40B4-BE49-F238E27FC236}">
                <a16:creationId xmlns:a16="http://schemas.microsoft.com/office/drawing/2014/main" id="{606C731C-E898-644F-82BB-9053860DC63E}"/>
              </a:ext>
            </a:extLst>
          </p:cNvPr>
          <p:cNvSpPr txBox="1">
            <a:spLocks/>
          </p:cNvSpPr>
          <p:nvPr/>
        </p:nvSpPr>
        <p:spPr>
          <a:xfrm>
            <a:off x="748110" y="250219"/>
            <a:ext cx="685447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/>
              <a:t>Creating an event from an object</a:t>
            </a:r>
            <a:endParaRPr lang="fr-FR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FF7CF3-6107-B649-9A45-28E425BF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51707"/>
            <a:ext cx="7602583" cy="4657725"/>
          </a:xfrm>
          <a:prstGeom prst="rect">
            <a:avLst/>
          </a:prstGeom>
        </p:spPr>
      </p:pic>
      <p:sp>
        <p:nvSpPr>
          <p:cNvPr id="5" name="Google Shape;859;p33">
            <a:extLst>
              <a:ext uri="{FF2B5EF4-FFF2-40B4-BE49-F238E27FC236}">
                <a16:creationId xmlns:a16="http://schemas.microsoft.com/office/drawing/2014/main" id="{EC284698-1B6A-0C4F-823C-B01C3E0DE8B9}"/>
              </a:ext>
            </a:extLst>
          </p:cNvPr>
          <p:cNvSpPr txBox="1"/>
          <p:nvPr/>
        </p:nvSpPr>
        <p:spPr>
          <a:xfrm>
            <a:off x="8725043" y="1211332"/>
            <a:ext cx="3310203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04800" lvl="3">
              <a:buClr>
                <a:schemeClr val="dk1"/>
              </a:buClr>
              <a:buSzPts val="1600"/>
            </a:pP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New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Point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box opens</a:t>
            </a:r>
            <a:endParaRPr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Fullfil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Layer - 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Select from the list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Name - 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Mandatory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PositionUTC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UTC Position Time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Colour – 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Define the colour of the icon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Icon – 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Define the symbol of the icon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Position 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Lat and Long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Speed and course 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279400"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Custom fields </a:t>
            </a:r>
            <a:r>
              <a:rPr lang="en-GB" i="1" dirty="0">
                <a:solidFill>
                  <a:srgbClr val="C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Add new fields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pt-PT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3">
              <a:buClr>
                <a:schemeClr val="dk1"/>
              </a:buClr>
              <a:buSzPts val="1600"/>
            </a:pP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new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related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event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box opens </a:t>
            </a:r>
            <a:endParaRPr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60;p33">
            <a:extLst>
              <a:ext uri="{FF2B5EF4-FFF2-40B4-BE49-F238E27FC236}">
                <a16:creationId xmlns:a16="http://schemas.microsoft.com/office/drawing/2014/main" id="{6C9FAE06-382C-1B41-989E-88D41275F7E8}"/>
              </a:ext>
            </a:extLst>
          </p:cNvPr>
          <p:cNvSpPr/>
          <p:nvPr/>
        </p:nvSpPr>
        <p:spPr>
          <a:xfrm>
            <a:off x="8706478" y="149194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61;p33">
            <a:extLst>
              <a:ext uri="{FF2B5EF4-FFF2-40B4-BE49-F238E27FC236}">
                <a16:creationId xmlns:a16="http://schemas.microsoft.com/office/drawing/2014/main" id="{3BAA563E-E332-2F4C-AF98-6E8FD0A87C5B}"/>
              </a:ext>
            </a:extLst>
          </p:cNvPr>
          <p:cNvSpPr/>
          <p:nvPr/>
        </p:nvSpPr>
        <p:spPr>
          <a:xfrm>
            <a:off x="8706478" y="2128772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62;p33">
            <a:extLst>
              <a:ext uri="{FF2B5EF4-FFF2-40B4-BE49-F238E27FC236}">
                <a16:creationId xmlns:a16="http://schemas.microsoft.com/office/drawing/2014/main" id="{CB3C3F58-5DF5-454C-AAF2-62B053589A70}"/>
              </a:ext>
            </a:extLst>
          </p:cNvPr>
          <p:cNvSpPr/>
          <p:nvPr/>
        </p:nvSpPr>
        <p:spPr>
          <a:xfrm>
            <a:off x="8706478" y="4748877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2C0B19-9CF9-7446-B379-374CCF429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783" y="1491949"/>
            <a:ext cx="772097" cy="24350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15DCA0D-5434-AE4F-B8B0-AAA300BF660B}"/>
              </a:ext>
            </a:extLst>
          </p:cNvPr>
          <p:cNvSpPr/>
          <p:nvPr/>
        </p:nvSpPr>
        <p:spPr>
          <a:xfrm>
            <a:off x="6337300" y="3518942"/>
            <a:ext cx="723900" cy="2667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4" name="Google Shape;860;p33">
            <a:extLst>
              <a:ext uri="{FF2B5EF4-FFF2-40B4-BE49-F238E27FC236}">
                <a16:creationId xmlns:a16="http://schemas.microsoft.com/office/drawing/2014/main" id="{A5323AF9-C190-CC4E-A77C-7C01072905B4}"/>
              </a:ext>
            </a:extLst>
          </p:cNvPr>
          <p:cNvSpPr/>
          <p:nvPr/>
        </p:nvSpPr>
        <p:spPr>
          <a:xfrm>
            <a:off x="6193183" y="319494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2FC398-7126-174F-89A0-045325C5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01656" y="1489753"/>
            <a:ext cx="2026242" cy="458163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Google Shape;861;p33">
            <a:extLst>
              <a:ext uri="{FF2B5EF4-FFF2-40B4-BE49-F238E27FC236}">
                <a16:creationId xmlns:a16="http://schemas.microsoft.com/office/drawing/2014/main" id="{F44D37F6-E167-F44A-8B07-5BE11CFFAC76}"/>
              </a:ext>
            </a:extLst>
          </p:cNvPr>
          <p:cNvSpPr/>
          <p:nvPr/>
        </p:nvSpPr>
        <p:spPr>
          <a:xfrm>
            <a:off x="3016093" y="1175760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197;p124">
            <a:extLst>
              <a:ext uri="{FF2B5EF4-FFF2-40B4-BE49-F238E27FC236}">
                <a16:creationId xmlns:a16="http://schemas.microsoft.com/office/drawing/2014/main" id="{15289B31-F23E-6140-B11B-D9E78BCC4627}"/>
              </a:ext>
            </a:extLst>
          </p:cNvPr>
          <p:cNvSpPr txBox="1"/>
          <p:nvPr/>
        </p:nvSpPr>
        <p:spPr>
          <a:xfrm>
            <a:off x="4676943" y="1638104"/>
            <a:ext cx="2015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Lists all possible active information layer</a:t>
            </a:r>
            <a:endParaRPr dirty="0"/>
          </a:p>
        </p:txBody>
      </p:sp>
      <p:sp>
        <p:nvSpPr>
          <p:cNvPr id="19" name="Google Shape;3198;p124">
            <a:extLst>
              <a:ext uri="{FF2B5EF4-FFF2-40B4-BE49-F238E27FC236}">
                <a16:creationId xmlns:a16="http://schemas.microsoft.com/office/drawing/2014/main" id="{BC6FD025-55EF-5D42-9F3E-9F656FA36B10}"/>
              </a:ext>
            </a:extLst>
          </p:cNvPr>
          <p:cNvSpPr txBox="1"/>
          <p:nvPr/>
        </p:nvSpPr>
        <p:spPr>
          <a:xfrm>
            <a:off x="4670253" y="2197091"/>
            <a:ext cx="16587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 dirty="0"/>
          </a:p>
        </p:txBody>
      </p:sp>
      <p:sp>
        <p:nvSpPr>
          <p:cNvPr id="20" name="Google Shape;3199;p124">
            <a:extLst>
              <a:ext uri="{FF2B5EF4-FFF2-40B4-BE49-F238E27FC236}">
                <a16:creationId xmlns:a16="http://schemas.microsoft.com/office/drawing/2014/main" id="{19D25269-43D3-4345-B59B-9D740EB63794}"/>
              </a:ext>
            </a:extLst>
          </p:cNvPr>
          <p:cNvSpPr txBox="1"/>
          <p:nvPr/>
        </p:nvSpPr>
        <p:spPr>
          <a:xfrm>
            <a:off x="4676943" y="2529036"/>
            <a:ext cx="2148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From the system by default, it can be changed</a:t>
            </a:r>
            <a:endParaRPr/>
          </a:p>
        </p:txBody>
      </p:sp>
      <p:sp>
        <p:nvSpPr>
          <p:cNvPr id="21" name="Google Shape;3200;p124">
            <a:extLst>
              <a:ext uri="{FF2B5EF4-FFF2-40B4-BE49-F238E27FC236}">
                <a16:creationId xmlns:a16="http://schemas.microsoft.com/office/drawing/2014/main" id="{8C35E80C-6F52-A446-9605-1ED5F8360623}"/>
              </a:ext>
            </a:extLst>
          </p:cNvPr>
          <p:cNvSpPr txBox="1"/>
          <p:nvPr/>
        </p:nvSpPr>
        <p:spPr>
          <a:xfrm>
            <a:off x="4754143" y="4129585"/>
            <a:ext cx="21486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From the mouse position by </a:t>
            </a:r>
            <a:r>
              <a:rPr lang="en-GB" sz="14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defaul</a:t>
            </a:r>
            <a:r>
              <a:rPr lang="en-GB" sz="14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default, it can be changed</a:t>
            </a:r>
            <a:endParaRPr dirty="0"/>
          </a:p>
        </p:txBody>
      </p:sp>
      <p:pic>
        <p:nvPicPr>
          <p:cNvPr id="22" name="Google Shape;3209;p124">
            <a:extLst>
              <a:ext uri="{FF2B5EF4-FFF2-40B4-BE49-F238E27FC236}">
                <a16:creationId xmlns:a16="http://schemas.microsoft.com/office/drawing/2014/main" id="{52ACB5EC-52EF-084A-BECF-8F66FDB4F2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1857" y="5258573"/>
            <a:ext cx="860521" cy="34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64;p33">
            <a:extLst>
              <a:ext uri="{FF2B5EF4-FFF2-40B4-BE49-F238E27FC236}">
                <a16:creationId xmlns:a16="http://schemas.microsoft.com/office/drawing/2014/main" id="{EA22E25F-1B13-6140-91C8-F445CB10CD7C}"/>
              </a:ext>
            </a:extLst>
          </p:cNvPr>
          <p:cNvSpPr/>
          <p:nvPr/>
        </p:nvSpPr>
        <p:spPr>
          <a:xfrm>
            <a:off x="4314777" y="5599086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0C7156-D4B8-E34E-AE28-987AF347E11B}"/>
              </a:ext>
            </a:extLst>
          </p:cNvPr>
          <p:cNvCxnSpPr/>
          <p:nvPr/>
        </p:nvCxnSpPr>
        <p:spPr>
          <a:xfrm flipH="1">
            <a:off x="5499635" y="3652292"/>
            <a:ext cx="69354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oogle Shape;3209;p124">
            <a:extLst>
              <a:ext uri="{FF2B5EF4-FFF2-40B4-BE49-F238E27FC236}">
                <a16:creationId xmlns:a16="http://schemas.microsoft.com/office/drawing/2014/main" id="{754D38F9-3B9B-984C-B466-D405380117F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360" y="5753828"/>
            <a:ext cx="542757" cy="2666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3212;p124">
            <a:extLst>
              <a:ext uri="{FF2B5EF4-FFF2-40B4-BE49-F238E27FC236}">
                <a16:creationId xmlns:a16="http://schemas.microsoft.com/office/drawing/2014/main" id="{4E8AB3B9-EBF8-D04A-969A-1E384B677174}"/>
              </a:ext>
            </a:extLst>
          </p:cNvPr>
          <p:cNvSpPr/>
          <p:nvPr/>
        </p:nvSpPr>
        <p:spPr>
          <a:xfrm>
            <a:off x="4603011" y="5707789"/>
            <a:ext cx="865285" cy="346082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7;p33">
            <a:extLst>
              <a:ext uri="{FF2B5EF4-FFF2-40B4-BE49-F238E27FC236}">
                <a16:creationId xmlns:a16="http://schemas.microsoft.com/office/drawing/2014/main" id="{606C731C-E898-644F-82BB-9053860DC63E}"/>
              </a:ext>
            </a:extLst>
          </p:cNvPr>
          <p:cNvSpPr txBox="1">
            <a:spLocks/>
          </p:cNvSpPr>
          <p:nvPr/>
        </p:nvSpPr>
        <p:spPr>
          <a:xfrm>
            <a:off x="748110" y="250219"/>
            <a:ext cx="685447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 dirty="0" err="1"/>
              <a:t>Creating</a:t>
            </a:r>
            <a:r>
              <a:rPr lang="fr-FR" sz="2880" b="1" dirty="0"/>
              <a:t> an </a:t>
            </a:r>
            <a:r>
              <a:rPr lang="fr-FR" sz="2880" b="1" dirty="0" err="1"/>
              <a:t>event</a:t>
            </a:r>
            <a:r>
              <a:rPr lang="fr-FR" sz="2880" b="1" dirty="0"/>
              <a:t> </a:t>
            </a:r>
            <a:r>
              <a:rPr lang="fr-FR" sz="2880" b="1" dirty="0" err="1"/>
              <a:t>from</a:t>
            </a:r>
            <a:r>
              <a:rPr lang="fr-FR" sz="2880" b="1" dirty="0"/>
              <a:t> an </a:t>
            </a:r>
            <a:r>
              <a:rPr lang="fr-FR" sz="2880" b="1" dirty="0" err="1"/>
              <a:t>object</a:t>
            </a:r>
            <a:endParaRPr lang="fr-FR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FF7CF3-6107-B649-9A45-28E425BF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451707"/>
            <a:ext cx="7602583" cy="4657725"/>
          </a:xfrm>
          <a:prstGeom prst="rect">
            <a:avLst/>
          </a:prstGeom>
        </p:spPr>
      </p:pic>
      <p:sp>
        <p:nvSpPr>
          <p:cNvPr id="5" name="Google Shape;859;p33">
            <a:extLst>
              <a:ext uri="{FF2B5EF4-FFF2-40B4-BE49-F238E27FC236}">
                <a16:creationId xmlns:a16="http://schemas.microsoft.com/office/drawing/2014/main" id="{EC284698-1B6A-0C4F-823C-B01C3E0DE8B9}"/>
              </a:ext>
            </a:extLst>
          </p:cNvPr>
          <p:cNvSpPr txBox="1"/>
          <p:nvPr/>
        </p:nvSpPr>
        <p:spPr>
          <a:xfrm>
            <a:off x="8725043" y="1198632"/>
            <a:ext cx="3310203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 the fields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  <a:endParaRPr lang="en-US" sz="1600" i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04800">
              <a:buClr>
                <a:schemeClr val="dk1"/>
              </a:buClr>
              <a:buSzPts val="1600"/>
            </a:pP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new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related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event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box opens </a:t>
            </a:r>
            <a:endParaRPr lang="en-US"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304800">
              <a:buClr>
                <a:schemeClr val="dk1"/>
              </a:buClr>
              <a:buSzPts val="1600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Fulfil the event box fields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  <a:endParaRPr lang="en-US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Google Shape;860;p33">
            <a:extLst>
              <a:ext uri="{FF2B5EF4-FFF2-40B4-BE49-F238E27FC236}">
                <a16:creationId xmlns:a16="http://schemas.microsoft.com/office/drawing/2014/main" id="{6C9FAE06-382C-1B41-989E-88D41275F7E8}"/>
              </a:ext>
            </a:extLst>
          </p:cNvPr>
          <p:cNvSpPr/>
          <p:nvPr/>
        </p:nvSpPr>
        <p:spPr>
          <a:xfrm>
            <a:off x="8706478" y="149194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61;p33">
            <a:extLst>
              <a:ext uri="{FF2B5EF4-FFF2-40B4-BE49-F238E27FC236}">
                <a16:creationId xmlns:a16="http://schemas.microsoft.com/office/drawing/2014/main" id="{3BAA563E-E332-2F4C-AF98-6E8FD0A87C5B}"/>
              </a:ext>
            </a:extLst>
          </p:cNvPr>
          <p:cNvSpPr/>
          <p:nvPr/>
        </p:nvSpPr>
        <p:spPr>
          <a:xfrm>
            <a:off x="8706478" y="194208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62;p33">
            <a:extLst>
              <a:ext uri="{FF2B5EF4-FFF2-40B4-BE49-F238E27FC236}">
                <a16:creationId xmlns:a16="http://schemas.microsoft.com/office/drawing/2014/main" id="{CB3C3F58-5DF5-454C-AAF2-62B053589A70}"/>
              </a:ext>
            </a:extLst>
          </p:cNvPr>
          <p:cNvSpPr/>
          <p:nvPr/>
        </p:nvSpPr>
        <p:spPr>
          <a:xfrm>
            <a:off x="8706478" y="243284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2C0B19-9CF9-7446-B379-374CCF429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695" y="1491949"/>
            <a:ext cx="772097" cy="243508"/>
          </a:xfrm>
          <a:prstGeom prst="rect">
            <a:avLst/>
          </a:prstGeom>
        </p:spPr>
      </p:pic>
      <p:sp>
        <p:nvSpPr>
          <p:cNvPr id="17" name="Google Shape;861;p33">
            <a:extLst>
              <a:ext uri="{FF2B5EF4-FFF2-40B4-BE49-F238E27FC236}">
                <a16:creationId xmlns:a16="http://schemas.microsoft.com/office/drawing/2014/main" id="{F44D37F6-E167-F44A-8B07-5BE11CFFAC76}"/>
              </a:ext>
            </a:extLst>
          </p:cNvPr>
          <p:cNvSpPr/>
          <p:nvPr/>
        </p:nvSpPr>
        <p:spPr>
          <a:xfrm>
            <a:off x="3016093" y="1175760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3209;p124">
            <a:extLst>
              <a:ext uri="{FF2B5EF4-FFF2-40B4-BE49-F238E27FC236}">
                <a16:creationId xmlns:a16="http://schemas.microsoft.com/office/drawing/2014/main" id="{52ACB5EC-52EF-084A-BECF-8F66FDB4F2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8660" y="2414298"/>
            <a:ext cx="772097" cy="29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48D077-5259-7A4A-9223-6797316A6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533" y="1396975"/>
            <a:ext cx="2299077" cy="414655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996A2D-9979-224B-9C25-579D1FF47968}"/>
              </a:ext>
            </a:extLst>
          </p:cNvPr>
          <p:cNvGrpSpPr/>
          <p:nvPr/>
        </p:nvGrpSpPr>
        <p:grpSpPr>
          <a:xfrm>
            <a:off x="4692890" y="5028007"/>
            <a:ext cx="1153519" cy="461131"/>
            <a:chOff x="4314777" y="5599086"/>
            <a:chExt cx="1153519" cy="461131"/>
          </a:xfrm>
        </p:grpSpPr>
        <p:sp>
          <p:nvSpPr>
            <p:cNvPr id="10" name="Google Shape;864;p33">
              <a:extLst>
                <a:ext uri="{FF2B5EF4-FFF2-40B4-BE49-F238E27FC236}">
                  <a16:creationId xmlns:a16="http://schemas.microsoft.com/office/drawing/2014/main" id="{EA22E25F-1B13-6140-91C8-F445CB10CD7C}"/>
                </a:ext>
              </a:extLst>
            </p:cNvPr>
            <p:cNvSpPr/>
            <p:nvPr/>
          </p:nvSpPr>
          <p:spPr>
            <a:xfrm>
              <a:off x="4314777" y="5599086"/>
              <a:ext cx="288234" cy="288234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3209;p124">
              <a:extLst>
                <a:ext uri="{FF2B5EF4-FFF2-40B4-BE49-F238E27FC236}">
                  <a16:creationId xmlns:a16="http://schemas.microsoft.com/office/drawing/2014/main" id="{754D38F9-3B9B-984C-B466-D405380117F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24360" y="5753828"/>
              <a:ext cx="542757" cy="266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3212;p124">
              <a:extLst>
                <a:ext uri="{FF2B5EF4-FFF2-40B4-BE49-F238E27FC236}">
                  <a16:creationId xmlns:a16="http://schemas.microsoft.com/office/drawing/2014/main" id="{4E8AB3B9-EBF8-D04A-969A-1E384B677174}"/>
                </a:ext>
              </a:extLst>
            </p:cNvPr>
            <p:cNvSpPr/>
            <p:nvPr/>
          </p:nvSpPr>
          <p:spPr>
            <a:xfrm>
              <a:off x="4603011" y="5714135"/>
              <a:ext cx="865285" cy="346082"/>
            </a:xfrm>
            <a:prstGeom prst="ellipse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862;p33">
            <a:extLst>
              <a:ext uri="{FF2B5EF4-FFF2-40B4-BE49-F238E27FC236}">
                <a16:creationId xmlns:a16="http://schemas.microsoft.com/office/drawing/2014/main" id="{E1770F7C-54CA-7A44-95D8-1346A17955C9}"/>
              </a:ext>
            </a:extLst>
          </p:cNvPr>
          <p:cNvSpPr/>
          <p:nvPr/>
        </p:nvSpPr>
        <p:spPr>
          <a:xfrm>
            <a:off x="8706478" y="315220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888E24-41F6-1746-8A21-809632823975}"/>
              </a:ext>
            </a:extLst>
          </p:cNvPr>
          <p:cNvSpPr/>
          <p:nvPr/>
        </p:nvSpPr>
        <p:spPr>
          <a:xfrm>
            <a:off x="3413734" y="1780183"/>
            <a:ext cx="2432675" cy="3362873"/>
          </a:xfrm>
          <a:prstGeom prst="rect">
            <a:avLst/>
          </a:prstGeom>
          <a:solidFill>
            <a:srgbClr val="C00000">
              <a:alpha val="29804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34" name="Google Shape;3209;p124">
            <a:extLst>
              <a:ext uri="{FF2B5EF4-FFF2-40B4-BE49-F238E27FC236}">
                <a16:creationId xmlns:a16="http://schemas.microsoft.com/office/drawing/2014/main" id="{3CE5A5EA-E3B3-EA49-9634-4A4AE5AF3D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8660" y="3604500"/>
            <a:ext cx="772097" cy="29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862;p33">
            <a:extLst>
              <a:ext uri="{FF2B5EF4-FFF2-40B4-BE49-F238E27FC236}">
                <a16:creationId xmlns:a16="http://schemas.microsoft.com/office/drawing/2014/main" id="{98D5B41D-9A16-3748-8BC6-0AD57A1DE032}"/>
              </a:ext>
            </a:extLst>
          </p:cNvPr>
          <p:cNvSpPr/>
          <p:nvPr/>
        </p:nvSpPr>
        <p:spPr>
          <a:xfrm>
            <a:off x="8738127" y="363582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3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59;p33">
            <a:extLst>
              <a:ext uri="{FF2B5EF4-FFF2-40B4-BE49-F238E27FC236}">
                <a16:creationId xmlns:a16="http://schemas.microsoft.com/office/drawing/2014/main" id="{9148E7FD-15A7-2847-8274-06367982F681}"/>
              </a:ext>
            </a:extLst>
          </p:cNvPr>
          <p:cNvSpPr txBox="1"/>
          <p:nvPr/>
        </p:nvSpPr>
        <p:spPr>
          <a:xfrm>
            <a:off x="8725043" y="1198632"/>
            <a:ext cx="331020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 the fields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</a:p>
          <a:p>
            <a:pPr marL="304800">
              <a:buClr>
                <a:schemeClr val="dk1"/>
              </a:buClr>
              <a:buSzPts val="1600"/>
            </a:pP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new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related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i="1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event</a:t>
            </a:r>
            <a:r>
              <a:rPr lang="pt-PT" i="1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box opens </a:t>
            </a:r>
            <a:endParaRPr lang="en-US" i="1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304800">
              <a:buClr>
                <a:schemeClr val="dk1"/>
              </a:buClr>
              <a:buSzPts val="1600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Fulfil the event box fields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  <a:endParaRPr lang="en-US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</a:t>
            </a:r>
          </a:p>
          <a:p>
            <a:pPr marL="266700">
              <a:buClr>
                <a:schemeClr val="dk1"/>
              </a:buClr>
              <a:buSzPts val="1600"/>
            </a:pP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MAP opens and the respective marker is shown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Google Shape;847;p33">
            <a:extLst>
              <a:ext uri="{FF2B5EF4-FFF2-40B4-BE49-F238E27FC236}">
                <a16:creationId xmlns:a16="http://schemas.microsoft.com/office/drawing/2014/main" id="{606C731C-E898-644F-82BB-9053860DC63E}"/>
              </a:ext>
            </a:extLst>
          </p:cNvPr>
          <p:cNvSpPr txBox="1">
            <a:spLocks/>
          </p:cNvSpPr>
          <p:nvPr/>
        </p:nvSpPr>
        <p:spPr>
          <a:xfrm>
            <a:off x="748110" y="250219"/>
            <a:ext cx="685447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 dirty="0" err="1"/>
              <a:t>Creating</a:t>
            </a:r>
            <a:r>
              <a:rPr lang="fr-FR" sz="2880" b="1" dirty="0"/>
              <a:t> an </a:t>
            </a:r>
            <a:r>
              <a:rPr lang="fr-FR" sz="2880" b="1" dirty="0" err="1"/>
              <a:t>event</a:t>
            </a:r>
            <a:r>
              <a:rPr lang="fr-FR" sz="2880" b="1" dirty="0"/>
              <a:t> </a:t>
            </a:r>
            <a:r>
              <a:rPr lang="fr-FR" sz="2880" b="1" dirty="0" err="1"/>
              <a:t>from</a:t>
            </a:r>
            <a:r>
              <a:rPr lang="fr-FR" sz="2880" b="1" dirty="0"/>
              <a:t> an </a:t>
            </a:r>
            <a:r>
              <a:rPr lang="fr-FR" sz="2880" b="1" dirty="0" err="1"/>
              <a:t>object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F7CF3-6107-B649-9A45-28E425BF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7175" y="1962388"/>
            <a:ext cx="7602583" cy="3636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ED0B0-3DF7-2E44-A141-12CF0DA04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11" t="25282" r="13582" b="11886"/>
          <a:stretch/>
        </p:blipFill>
        <p:spPr>
          <a:xfrm>
            <a:off x="9845938" y="4094138"/>
            <a:ext cx="553494" cy="280373"/>
          </a:xfrm>
          <a:prstGeom prst="rect">
            <a:avLst/>
          </a:prstGeom>
        </p:spPr>
      </p:pic>
      <p:sp>
        <p:nvSpPr>
          <p:cNvPr id="21" name="Google Shape;862;p33">
            <a:extLst>
              <a:ext uri="{FF2B5EF4-FFF2-40B4-BE49-F238E27FC236}">
                <a16:creationId xmlns:a16="http://schemas.microsoft.com/office/drawing/2014/main" id="{0C55BED1-DE43-9E43-863D-3B701017EFD5}"/>
              </a:ext>
            </a:extLst>
          </p:cNvPr>
          <p:cNvSpPr/>
          <p:nvPr/>
        </p:nvSpPr>
        <p:spPr>
          <a:xfrm>
            <a:off x="8705503" y="4126590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862;p33">
            <a:extLst>
              <a:ext uri="{FF2B5EF4-FFF2-40B4-BE49-F238E27FC236}">
                <a16:creationId xmlns:a16="http://schemas.microsoft.com/office/drawing/2014/main" id="{21CB28D0-4467-9141-9070-82D336271F48}"/>
              </a:ext>
            </a:extLst>
          </p:cNvPr>
          <p:cNvSpPr/>
          <p:nvPr/>
        </p:nvSpPr>
        <p:spPr>
          <a:xfrm>
            <a:off x="6973840" y="3950021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D6CC5E-D1F0-7F44-8838-0A4C86A9067F}"/>
              </a:ext>
            </a:extLst>
          </p:cNvPr>
          <p:cNvSpPr/>
          <p:nvPr/>
        </p:nvSpPr>
        <p:spPr>
          <a:xfrm>
            <a:off x="7302884" y="4156156"/>
            <a:ext cx="569958" cy="26728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9" name="Google Shape;860;p33">
            <a:extLst>
              <a:ext uri="{FF2B5EF4-FFF2-40B4-BE49-F238E27FC236}">
                <a16:creationId xmlns:a16="http://schemas.microsoft.com/office/drawing/2014/main" id="{3CA48784-9F45-134B-B35C-27F081E28786}"/>
              </a:ext>
            </a:extLst>
          </p:cNvPr>
          <p:cNvSpPr/>
          <p:nvPr/>
        </p:nvSpPr>
        <p:spPr>
          <a:xfrm>
            <a:off x="8706478" y="149194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61;p33">
            <a:extLst>
              <a:ext uri="{FF2B5EF4-FFF2-40B4-BE49-F238E27FC236}">
                <a16:creationId xmlns:a16="http://schemas.microsoft.com/office/drawing/2014/main" id="{2507FC98-F75E-E142-9830-BAFEE9473A2A}"/>
              </a:ext>
            </a:extLst>
          </p:cNvPr>
          <p:cNvSpPr/>
          <p:nvPr/>
        </p:nvSpPr>
        <p:spPr>
          <a:xfrm>
            <a:off x="8706478" y="194208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862;p33">
            <a:extLst>
              <a:ext uri="{FF2B5EF4-FFF2-40B4-BE49-F238E27FC236}">
                <a16:creationId xmlns:a16="http://schemas.microsoft.com/office/drawing/2014/main" id="{AAAD44BF-6012-A048-9584-0BB8D0AD5555}"/>
              </a:ext>
            </a:extLst>
          </p:cNvPr>
          <p:cNvSpPr/>
          <p:nvPr/>
        </p:nvSpPr>
        <p:spPr>
          <a:xfrm>
            <a:off x="8706478" y="243284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7741010-427B-F14A-856F-0BAB054EA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95" y="1491949"/>
            <a:ext cx="772097" cy="243508"/>
          </a:xfrm>
          <a:prstGeom prst="rect">
            <a:avLst/>
          </a:prstGeom>
        </p:spPr>
      </p:pic>
      <p:pic>
        <p:nvPicPr>
          <p:cNvPr id="37" name="Google Shape;3209;p124">
            <a:extLst>
              <a:ext uri="{FF2B5EF4-FFF2-40B4-BE49-F238E27FC236}">
                <a16:creationId xmlns:a16="http://schemas.microsoft.com/office/drawing/2014/main" id="{6F5ECD9F-9817-F543-9A7D-2A2428A5C0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8660" y="2414298"/>
            <a:ext cx="772097" cy="29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862;p33">
            <a:extLst>
              <a:ext uri="{FF2B5EF4-FFF2-40B4-BE49-F238E27FC236}">
                <a16:creationId xmlns:a16="http://schemas.microsoft.com/office/drawing/2014/main" id="{24F1332D-1E4F-AF4D-A2F2-24B70D9775A4}"/>
              </a:ext>
            </a:extLst>
          </p:cNvPr>
          <p:cNvSpPr/>
          <p:nvPr/>
        </p:nvSpPr>
        <p:spPr>
          <a:xfrm>
            <a:off x="8706478" y="315220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209;p124">
            <a:extLst>
              <a:ext uri="{FF2B5EF4-FFF2-40B4-BE49-F238E27FC236}">
                <a16:creationId xmlns:a16="http://schemas.microsoft.com/office/drawing/2014/main" id="{7A849943-D8C5-7249-8B1E-C40253BBAF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8660" y="3604500"/>
            <a:ext cx="772097" cy="29416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862;p33">
            <a:extLst>
              <a:ext uri="{FF2B5EF4-FFF2-40B4-BE49-F238E27FC236}">
                <a16:creationId xmlns:a16="http://schemas.microsoft.com/office/drawing/2014/main" id="{5E90117B-1AC6-5E47-A1D5-C49750B2282A}"/>
              </a:ext>
            </a:extLst>
          </p:cNvPr>
          <p:cNvSpPr/>
          <p:nvPr/>
        </p:nvSpPr>
        <p:spPr>
          <a:xfrm>
            <a:off x="8738127" y="363582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7;p33">
            <a:extLst>
              <a:ext uri="{FF2B5EF4-FFF2-40B4-BE49-F238E27FC236}">
                <a16:creationId xmlns:a16="http://schemas.microsoft.com/office/drawing/2014/main" id="{606C731C-E898-644F-82BB-9053860DC63E}"/>
              </a:ext>
            </a:extLst>
          </p:cNvPr>
          <p:cNvSpPr txBox="1">
            <a:spLocks/>
          </p:cNvSpPr>
          <p:nvPr/>
        </p:nvSpPr>
        <p:spPr>
          <a:xfrm>
            <a:off x="748110" y="250219"/>
            <a:ext cx="6854473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880"/>
              <a:buFont typeface="Calibri"/>
              <a:buNone/>
            </a:pPr>
            <a:r>
              <a:rPr lang="fr-FR" sz="2880" b="1" dirty="0" err="1"/>
              <a:t>Creating</a:t>
            </a:r>
            <a:r>
              <a:rPr lang="fr-FR" sz="2880" b="1" dirty="0"/>
              <a:t> an </a:t>
            </a:r>
            <a:r>
              <a:rPr lang="fr-FR" sz="2880" b="1" dirty="0" err="1"/>
              <a:t>event</a:t>
            </a:r>
            <a:r>
              <a:rPr lang="fr-FR" sz="2880" b="1" dirty="0"/>
              <a:t> </a:t>
            </a:r>
            <a:r>
              <a:rPr lang="fr-FR" sz="2880" b="1" dirty="0" err="1"/>
              <a:t>from</a:t>
            </a:r>
            <a:r>
              <a:rPr lang="fr-FR" sz="2880" b="1" dirty="0"/>
              <a:t> an </a:t>
            </a:r>
            <a:r>
              <a:rPr lang="fr-FR" sz="2880" b="1" dirty="0" err="1"/>
              <a:t>object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F7CF3-6107-B649-9A45-28E425BF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7175" y="1991842"/>
            <a:ext cx="7602583" cy="3577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1A71C3-DBBD-D34D-B06B-0665BFDB4097}"/>
              </a:ext>
            </a:extLst>
          </p:cNvPr>
          <p:cNvSpPr/>
          <p:nvPr/>
        </p:nvSpPr>
        <p:spPr>
          <a:xfrm>
            <a:off x="3403984" y="4061730"/>
            <a:ext cx="3636697" cy="13630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solidFill>
                  <a:srgbClr val="FF0000"/>
                </a:solidFill>
              </a:rPr>
              <a:t>NOTE:</a:t>
            </a:r>
          </a:p>
          <a:p>
            <a:r>
              <a:rPr lang="en-PT" i="1" dirty="0">
                <a:solidFill>
                  <a:srgbClr val="FF0000"/>
                </a:solidFill>
              </a:rPr>
              <a:t>This marker is not the exact position of the point.</a:t>
            </a:r>
          </a:p>
          <a:p>
            <a:endParaRPr lang="en-PT" i="1" dirty="0">
              <a:solidFill>
                <a:srgbClr val="FF0000"/>
              </a:solidFill>
            </a:endParaRPr>
          </a:p>
          <a:p>
            <a:r>
              <a:rPr lang="en-PT" i="1" dirty="0">
                <a:solidFill>
                  <a:srgbClr val="FF0000"/>
                </a:solidFill>
              </a:rPr>
              <a:t>The point can only be seen when the layer is active</a:t>
            </a:r>
          </a:p>
        </p:txBody>
      </p:sp>
      <p:sp>
        <p:nvSpPr>
          <p:cNvPr id="19" name="Google Shape;859;p33">
            <a:extLst>
              <a:ext uri="{FF2B5EF4-FFF2-40B4-BE49-F238E27FC236}">
                <a16:creationId xmlns:a16="http://schemas.microsoft.com/office/drawing/2014/main" id="{B8421560-77DF-4946-A978-98BEB1D30796}"/>
              </a:ext>
            </a:extLst>
          </p:cNvPr>
          <p:cNvSpPr txBox="1"/>
          <p:nvPr/>
        </p:nvSpPr>
        <p:spPr>
          <a:xfrm>
            <a:off x="8725043" y="1198632"/>
            <a:ext cx="331020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 the fields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73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</a:p>
          <a:p>
            <a:pPr marL="304800">
              <a:buClr>
                <a:schemeClr val="dk1"/>
              </a:buClr>
              <a:buSzPts val="1600"/>
            </a:pPr>
            <a:r>
              <a:rPr lang="pt-PT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PT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new</a:t>
            </a:r>
            <a:r>
              <a:rPr lang="pt-PT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related</a:t>
            </a:r>
            <a:r>
              <a:rPr lang="pt-PT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dirty="0" err="1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event</a:t>
            </a:r>
            <a:r>
              <a:rPr lang="pt-PT" dirty="0">
                <a:solidFill>
                  <a:schemeClr val="accent1"/>
                </a:solidFill>
                <a:latin typeface="Calibri"/>
                <a:cs typeface="Calibri"/>
                <a:sym typeface="Calibri"/>
              </a:rPr>
              <a:t> box opens </a:t>
            </a:r>
            <a:endParaRPr lang="en-US" dirty="0">
              <a:solidFill>
                <a:schemeClr val="accent1"/>
              </a:solidFill>
              <a:latin typeface="Calibri"/>
              <a:cs typeface="Calibri"/>
              <a:sym typeface="Calibri"/>
            </a:endParaRPr>
          </a:p>
          <a:p>
            <a:pPr marL="304800">
              <a:buClr>
                <a:schemeClr val="dk1"/>
              </a:buClr>
              <a:buSzPts val="1600"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Fulfil the event box fields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 </a:t>
            </a:r>
            <a:endParaRPr lang="en-US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</a:t>
            </a:r>
          </a:p>
          <a:p>
            <a:pPr marL="266700">
              <a:buClr>
                <a:schemeClr val="dk1"/>
              </a:buClr>
              <a:buSzPts val="1600"/>
            </a:pPr>
            <a:r>
              <a:rPr lang="en-US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MAP opens and the respective marker is shown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F3B6CF-8508-7545-82A9-7008E947B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11" t="25282" r="13582" b="11886"/>
          <a:stretch/>
        </p:blipFill>
        <p:spPr>
          <a:xfrm>
            <a:off x="9845938" y="4094138"/>
            <a:ext cx="553494" cy="280373"/>
          </a:xfrm>
          <a:prstGeom prst="rect">
            <a:avLst/>
          </a:prstGeom>
        </p:spPr>
      </p:pic>
      <p:sp>
        <p:nvSpPr>
          <p:cNvPr id="24" name="Google Shape;862;p33">
            <a:extLst>
              <a:ext uri="{FF2B5EF4-FFF2-40B4-BE49-F238E27FC236}">
                <a16:creationId xmlns:a16="http://schemas.microsoft.com/office/drawing/2014/main" id="{C43D52A5-B3E0-3742-B3A9-561BB0393D46}"/>
              </a:ext>
            </a:extLst>
          </p:cNvPr>
          <p:cNvSpPr/>
          <p:nvPr/>
        </p:nvSpPr>
        <p:spPr>
          <a:xfrm>
            <a:off x="8705503" y="4126590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860;p33">
            <a:extLst>
              <a:ext uri="{FF2B5EF4-FFF2-40B4-BE49-F238E27FC236}">
                <a16:creationId xmlns:a16="http://schemas.microsoft.com/office/drawing/2014/main" id="{714DB5DE-D329-C344-8ECF-1D793F61283C}"/>
              </a:ext>
            </a:extLst>
          </p:cNvPr>
          <p:cNvSpPr/>
          <p:nvPr/>
        </p:nvSpPr>
        <p:spPr>
          <a:xfrm>
            <a:off x="8706478" y="149194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861;p33">
            <a:extLst>
              <a:ext uri="{FF2B5EF4-FFF2-40B4-BE49-F238E27FC236}">
                <a16:creationId xmlns:a16="http://schemas.microsoft.com/office/drawing/2014/main" id="{A4A6A403-D3CB-6945-8A88-21A7BA0A32FF}"/>
              </a:ext>
            </a:extLst>
          </p:cNvPr>
          <p:cNvSpPr/>
          <p:nvPr/>
        </p:nvSpPr>
        <p:spPr>
          <a:xfrm>
            <a:off x="8706478" y="194208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862;p33">
            <a:extLst>
              <a:ext uri="{FF2B5EF4-FFF2-40B4-BE49-F238E27FC236}">
                <a16:creationId xmlns:a16="http://schemas.microsoft.com/office/drawing/2014/main" id="{EA0AC998-7396-BA4C-955E-9FE60DEF8835}"/>
              </a:ext>
            </a:extLst>
          </p:cNvPr>
          <p:cNvSpPr/>
          <p:nvPr/>
        </p:nvSpPr>
        <p:spPr>
          <a:xfrm>
            <a:off x="8706478" y="2432844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91372EB-51F6-4648-AAA2-056B7B8B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695" y="1491949"/>
            <a:ext cx="772097" cy="243508"/>
          </a:xfrm>
          <a:prstGeom prst="rect">
            <a:avLst/>
          </a:prstGeom>
        </p:spPr>
      </p:pic>
      <p:pic>
        <p:nvPicPr>
          <p:cNvPr id="29" name="Google Shape;3209;p124">
            <a:extLst>
              <a:ext uri="{FF2B5EF4-FFF2-40B4-BE49-F238E27FC236}">
                <a16:creationId xmlns:a16="http://schemas.microsoft.com/office/drawing/2014/main" id="{F72E4C01-8032-714B-9631-98A3A4B605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8660" y="2414298"/>
            <a:ext cx="772097" cy="29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862;p33">
            <a:extLst>
              <a:ext uri="{FF2B5EF4-FFF2-40B4-BE49-F238E27FC236}">
                <a16:creationId xmlns:a16="http://schemas.microsoft.com/office/drawing/2014/main" id="{D1994382-ED5B-554E-BBE3-217C7FAD4F74}"/>
              </a:ext>
            </a:extLst>
          </p:cNvPr>
          <p:cNvSpPr/>
          <p:nvPr/>
        </p:nvSpPr>
        <p:spPr>
          <a:xfrm>
            <a:off x="8706478" y="3152205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209;p124">
            <a:extLst>
              <a:ext uri="{FF2B5EF4-FFF2-40B4-BE49-F238E27FC236}">
                <a16:creationId xmlns:a16="http://schemas.microsoft.com/office/drawing/2014/main" id="{9BB26328-8A41-974A-A809-328D70B21E2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8660" y="3604500"/>
            <a:ext cx="772097" cy="29416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62;p33">
            <a:extLst>
              <a:ext uri="{FF2B5EF4-FFF2-40B4-BE49-F238E27FC236}">
                <a16:creationId xmlns:a16="http://schemas.microsoft.com/office/drawing/2014/main" id="{34A152FC-4C26-AE4C-AA9E-E679A6412A65}"/>
              </a:ext>
            </a:extLst>
          </p:cNvPr>
          <p:cNvSpPr/>
          <p:nvPr/>
        </p:nvSpPr>
        <p:spPr>
          <a:xfrm>
            <a:off x="8738127" y="3635829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681DB2-E0A1-49AE-AAAC-292DB32C4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441" y="2230317"/>
            <a:ext cx="279091" cy="1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28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871" name="Google Shape;871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cap="none" dirty="0"/>
              <a:t>EXPORTING THE LOG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76;p5">
            <a:extLst>
              <a:ext uri="{FF2B5EF4-FFF2-40B4-BE49-F238E27FC236}">
                <a16:creationId xmlns:a16="http://schemas.microsoft.com/office/drawing/2014/main" id="{1D23FFC5-F179-3F45-9313-2C67D098A95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295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B7472B-10F5-764C-9253-3954EECD9714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20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Purpose</a:t>
            </a:r>
          </a:p>
          <a:p>
            <a:pPr lvl="0" algn="just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Export data from LOG as pdf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spcBef>
                <a:spcPts val="600"/>
              </a:spcBef>
              <a:buSzPts val="1800"/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Rules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pdf complies with the rules of access to information for the user who requests the export of the information</a:t>
            </a:r>
          </a:p>
          <a:p>
            <a:pPr lvl="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6"/>
          <p:cNvSpPr txBox="1"/>
          <p:nvPr/>
        </p:nvSpPr>
        <p:spPr>
          <a:xfrm>
            <a:off x="9411789" y="2178952"/>
            <a:ext cx="227024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PDF file containing with the events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received/ created by the user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(and related comments) is created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downloaded</a:t>
            </a: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36"/>
          <p:cNvSpPr txBox="1">
            <a:spLocks noGrp="1"/>
          </p:cNvSpPr>
          <p:nvPr>
            <p:ph type="title"/>
          </p:nvPr>
        </p:nvSpPr>
        <p:spPr>
          <a:xfrm>
            <a:off x="433175" y="209329"/>
            <a:ext cx="7636101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 dirty="0" err="1"/>
              <a:t>Exporting</a:t>
            </a:r>
            <a:r>
              <a:rPr lang="fr-FR" b="1" dirty="0"/>
              <a:t> the Main Courante ("Log")</a:t>
            </a:r>
            <a:endParaRPr dirty="0"/>
          </a:p>
        </p:txBody>
      </p:sp>
      <p:sp>
        <p:nvSpPr>
          <p:cNvPr id="904" name="Google Shape;904;p36"/>
          <p:cNvSpPr/>
          <p:nvPr/>
        </p:nvSpPr>
        <p:spPr>
          <a:xfrm>
            <a:off x="9411789" y="2164286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5" name="Google Shape;905;p36"/>
          <p:cNvPicPr preferRelativeResize="0"/>
          <p:nvPr/>
        </p:nvPicPr>
        <p:blipFill rotWithShape="1">
          <a:blip r:embed="rId3">
            <a:alphaModFix/>
          </a:blip>
          <a:srcRect b="5480"/>
          <a:stretch/>
        </p:blipFill>
        <p:spPr>
          <a:xfrm>
            <a:off x="279189" y="1612300"/>
            <a:ext cx="8818997" cy="46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36"/>
          <p:cNvSpPr/>
          <p:nvPr/>
        </p:nvSpPr>
        <p:spPr>
          <a:xfrm flipH="1">
            <a:off x="8381469" y="3874163"/>
            <a:ext cx="630989" cy="33873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36"/>
          <p:cNvSpPr/>
          <p:nvPr/>
        </p:nvSpPr>
        <p:spPr>
          <a:xfrm flipH="1">
            <a:off x="279188" y="6034284"/>
            <a:ext cx="1576368" cy="264591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36"/>
          <p:cNvSpPr/>
          <p:nvPr/>
        </p:nvSpPr>
        <p:spPr>
          <a:xfrm>
            <a:off x="8138735" y="3506477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36"/>
          <p:cNvSpPr/>
          <p:nvPr/>
        </p:nvSpPr>
        <p:spPr>
          <a:xfrm>
            <a:off x="9411789" y="2691068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36"/>
          <p:cNvSpPr/>
          <p:nvPr/>
        </p:nvSpPr>
        <p:spPr>
          <a:xfrm>
            <a:off x="1030703" y="5646273"/>
            <a:ext cx="288234" cy="28823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1" name="Google Shape;9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3172" y="2178952"/>
            <a:ext cx="7493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D3713-8C29-C944-8423-8B0B2232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192000" cy="6858000"/>
          </a:xfrm>
          <a:prstGeom prst="rect">
            <a:avLst/>
          </a:prstGeom>
        </p:spPr>
      </p:pic>
      <p:sp>
        <p:nvSpPr>
          <p:cNvPr id="4" name="Google Shape;278;p5">
            <a:extLst>
              <a:ext uri="{FF2B5EF4-FFF2-40B4-BE49-F238E27FC236}">
                <a16:creationId xmlns:a16="http://schemas.microsoft.com/office/drawing/2014/main" id="{00CFA859-D567-5A40-AA45-A05F134ED923}"/>
              </a:ext>
            </a:extLst>
          </p:cNvPr>
          <p:cNvSpPr txBox="1"/>
          <p:nvPr/>
        </p:nvSpPr>
        <p:spPr>
          <a:xfrm>
            <a:off x="2531165" y="2006823"/>
            <a:ext cx="7381461" cy="20312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45700" rIns="2160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LOG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buClr>
                <a:schemeClr val="dk1"/>
              </a:buClr>
              <a:buSzPts val="1800"/>
            </a:pPr>
            <a:endParaRPr lang="pt-PT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Structured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formal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critical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u="sng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pt-PT" sz="18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developing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future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reconstruction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whether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purposes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judicial </a:t>
            </a:r>
            <a:r>
              <a:rPr lang="pt-PT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pt-PT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2028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3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918" name="Google Shape;918;p3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cap="none"/>
              <a:t>Symbology</a:t>
            </a:r>
            <a:endParaRPr cap="non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B6278-A7C4-9B4D-9DF4-B0194CD5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07" y="513834"/>
            <a:ext cx="3728233" cy="5985386"/>
          </a:xfrm>
          <a:prstGeom prst="rect">
            <a:avLst/>
          </a:prstGeom>
        </p:spPr>
      </p:pic>
      <p:sp>
        <p:nvSpPr>
          <p:cNvPr id="929" name="Google Shape;92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b="1"/>
              <a:t>Symbology</a:t>
            </a:r>
            <a:endParaRPr/>
          </a:p>
        </p:txBody>
      </p:sp>
      <p:sp>
        <p:nvSpPr>
          <p:cNvPr id="930" name="Google Shape;9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41</a:t>
            </a:fld>
            <a:endParaRPr/>
          </a:p>
        </p:txBody>
      </p:sp>
      <p:sp>
        <p:nvSpPr>
          <p:cNvPr id="932" name="Google Shape;932;p38"/>
          <p:cNvSpPr/>
          <p:nvPr/>
        </p:nvSpPr>
        <p:spPr>
          <a:xfrm>
            <a:off x="6512818" y="1293350"/>
            <a:ext cx="860322" cy="750543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38"/>
          <p:cNvSpPr/>
          <p:nvPr/>
        </p:nvSpPr>
        <p:spPr>
          <a:xfrm>
            <a:off x="5891018" y="129335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8"/>
          <p:cNvSpPr/>
          <p:nvPr/>
        </p:nvSpPr>
        <p:spPr>
          <a:xfrm>
            <a:off x="5986879" y="2370751"/>
            <a:ext cx="1690561" cy="1852551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38"/>
          <p:cNvSpPr/>
          <p:nvPr/>
        </p:nvSpPr>
        <p:spPr>
          <a:xfrm>
            <a:off x="5461528" y="315579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38"/>
          <p:cNvSpPr/>
          <p:nvPr/>
        </p:nvSpPr>
        <p:spPr>
          <a:xfrm>
            <a:off x="5991145" y="4342055"/>
            <a:ext cx="1294411" cy="1140031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38"/>
          <p:cNvSpPr/>
          <p:nvPr/>
        </p:nvSpPr>
        <p:spPr>
          <a:xfrm>
            <a:off x="5566427" y="514887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2;p38">
            <a:extLst>
              <a:ext uri="{FF2B5EF4-FFF2-40B4-BE49-F238E27FC236}">
                <a16:creationId xmlns:a16="http://schemas.microsoft.com/office/drawing/2014/main" id="{889AEC27-9564-D145-B29D-29CA63F6E969}"/>
              </a:ext>
            </a:extLst>
          </p:cNvPr>
          <p:cNvSpPr/>
          <p:nvPr/>
        </p:nvSpPr>
        <p:spPr>
          <a:xfrm>
            <a:off x="6087082" y="5759309"/>
            <a:ext cx="1102535" cy="462687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45;p38">
            <a:extLst>
              <a:ext uri="{FF2B5EF4-FFF2-40B4-BE49-F238E27FC236}">
                <a16:creationId xmlns:a16="http://schemas.microsoft.com/office/drawing/2014/main" id="{4BB1B6B2-2EFF-3D40-ADF0-72C6D28958DB}"/>
              </a:ext>
            </a:extLst>
          </p:cNvPr>
          <p:cNvSpPr/>
          <p:nvPr/>
        </p:nvSpPr>
        <p:spPr>
          <a:xfrm>
            <a:off x="5637091" y="561508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/>
              <a:t> attention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6;p5">
            <a:extLst>
              <a:ext uri="{FF2B5EF4-FFF2-40B4-BE49-F238E27FC236}">
                <a16:creationId xmlns:a16="http://schemas.microsoft.com/office/drawing/2014/main" id="{4D8B827B-3009-E14F-8EB0-2F3980D19B3D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3295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FD1EB-A6CA-614E-A7CC-743AD0D8CF48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lvl="0" algn="ctr"/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Record, share and follow up all important information about an operational situation.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Share the information according to the criteria:</a:t>
            </a:r>
          </a:p>
          <a:p>
            <a:pPr marL="411163" lvl="1" indent="-131763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Geographic (level)</a:t>
            </a:r>
          </a:p>
          <a:p>
            <a:pPr marL="411163" lvl="1" indent="-131763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Confidentiality (sensitivity).</a:t>
            </a:r>
          </a:p>
          <a:p>
            <a:pPr marL="279400" lvl="1" algn="just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Register for later use, namely operational or judicial use.</a:t>
            </a: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7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76;p5">
            <a:extLst>
              <a:ext uri="{FF2B5EF4-FFF2-40B4-BE49-F238E27FC236}">
                <a16:creationId xmlns:a16="http://schemas.microsoft.com/office/drawing/2014/main" id="{4D8B827B-3009-E14F-8EB0-2F3980D19B3D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95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FD1EB-A6CA-614E-A7CC-743AD0D8CF48}"/>
              </a:ext>
            </a:extLst>
          </p:cNvPr>
          <p:cNvSpPr/>
          <p:nvPr/>
        </p:nvSpPr>
        <p:spPr>
          <a:xfrm>
            <a:off x="9329530" y="0"/>
            <a:ext cx="286247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2000" u="sng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Concept</a:t>
            </a:r>
          </a:p>
          <a:p>
            <a:pPr lvl="0" algn="ctr"/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Log is linked to a specific operational situation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Log events: relevant information or happenings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Events once created cannot be modified or deleted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Events are accessible to users who meet the (level and sensitivity) criteria of the situation and event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LOG</a:t>
            </a:r>
            <a:endParaRPr/>
          </a:p>
        </p:txBody>
      </p:sp>
      <p:sp>
        <p:nvSpPr>
          <p:cNvPr id="306" name="Google Shape;306;p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ORGANIZATION OF INFORMATION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 txBox="1"/>
          <p:nvPr/>
        </p:nvSpPr>
        <p:spPr>
          <a:xfrm>
            <a:off x="340659" y="167965"/>
            <a:ext cx="525780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 txBox="1"/>
          <p:nvPr/>
        </p:nvSpPr>
        <p:spPr>
          <a:xfrm>
            <a:off x="1007706" y="2587029"/>
            <a:ext cx="915935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</a:t>
            </a:r>
            <a:endParaRPr lang="en-US"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event? 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information, action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information; it's the core of business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Can't be changed</a:t>
            </a: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shared between the parties, depending on its relevance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→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Decision-making or informative</a:t>
            </a:r>
          </a:p>
        </p:txBody>
      </p:sp>
      <p:pic>
        <p:nvPicPr>
          <p:cNvPr id="320" name="Google Shape;320;p8" descr="LPATwebpageIcons_LPAT Events Li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629" y="2600077"/>
            <a:ext cx="444500" cy="44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8"/>
          <p:cNvGrpSpPr/>
          <p:nvPr/>
        </p:nvGrpSpPr>
        <p:grpSpPr>
          <a:xfrm>
            <a:off x="1007706" y="1445011"/>
            <a:ext cx="10170367" cy="772081"/>
            <a:chOff x="1007706" y="2036169"/>
            <a:chExt cx="10170367" cy="772081"/>
          </a:xfrm>
        </p:grpSpPr>
        <p:sp>
          <p:nvSpPr>
            <p:cNvPr id="322" name="Google Shape;322;p8"/>
            <p:cNvSpPr txBox="1"/>
            <p:nvPr/>
          </p:nvSpPr>
          <p:spPr>
            <a:xfrm>
              <a:off x="1007706" y="2069627"/>
              <a:ext cx="10170367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914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Situation</a:t>
              </a:r>
              <a:endPara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800100" marR="0" lvl="1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erriweather Sans"/>
                <a:buChar char="→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set of common or related information about a given topic (for example, a SAR situation)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370712" y="2036169"/>
              <a:ext cx="550334" cy="49875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4" name="Google Shape;324;p8"/>
          <p:cNvSpPr txBox="1"/>
          <p:nvPr/>
        </p:nvSpPr>
        <p:spPr>
          <a:xfrm>
            <a:off x="1007706" y="5179887"/>
            <a:ext cx="8113915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</a:t>
            </a:r>
          </a:p>
          <a:p>
            <a:pPr marL="914400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information, clarify the event;</a:t>
            </a:r>
            <a:endParaRPr lang="en-US"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800100" marR="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None/>
            </a:pPr>
            <a:endParaRPr lang="en-US" sz="2400" b="0" i="0" u="none" strike="noStrike" cap="none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8" descr="LPATwebpageIcons_LPAT Events Lis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629" y="5179887"/>
            <a:ext cx="4445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8"/>
          <p:cNvSpPr txBox="1"/>
          <p:nvPr/>
        </p:nvSpPr>
        <p:spPr>
          <a:xfrm>
            <a:off x="1370712" y="5918551"/>
            <a:ext cx="93025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1800" b="0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Comments are by nature complementary to an event. They must remain exceptional.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332" name="Google Shape;332;p9"/>
          <p:cNvSpPr txBox="1">
            <a:spLocks noGrp="1"/>
          </p:cNvSpPr>
          <p:nvPr>
            <p:ph type="body" idx="4294967295"/>
          </p:nvPr>
        </p:nvSpPr>
        <p:spPr>
          <a:xfrm>
            <a:off x="1298575" y="1127125"/>
            <a:ext cx="10893425" cy="55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FR" sz="2200" dirty="0" err="1"/>
              <a:t>Parameters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i="1" dirty="0">
              <a:solidFill>
                <a:srgbClr val="002060"/>
              </a:solidFill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756972" y="1992302"/>
            <a:ext cx="1413731" cy="105254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756972" y="3048004"/>
            <a:ext cx="1413731" cy="265585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OWNER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9" descr="owner.jpg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27656"/>
          <a:stretch/>
        </p:blipFill>
        <p:spPr>
          <a:xfrm>
            <a:off x="906200" y="2159372"/>
            <a:ext cx="1062782" cy="8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9"/>
          <p:cNvSpPr txBox="1"/>
          <p:nvPr/>
        </p:nvSpPr>
        <p:spPr>
          <a:xfrm>
            <a:off x="2203097" y="1992301"/>
            <a:ext cx="1415698" cy="1092566"/>
          </a:xfrm>
          <a:prstGeom prst="rect">
            <a:avLst/>
          </a:prstGeom>
          <a:solidFill>
            <a:srgbClr val="F0F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6400" marR="0" lvl="0" indent="-176400" algn="l" rtl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6400" algn="l" rtl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Interregional</a:t>
            </a:r>
            <a:endParaRPr lang="fr-FR" sz="1200" dirty="0">
              <a:ea typeface="Calibri"/>
            </a:endParaRPr>
          </a:p>
          <a:p>
            <a:pPr marL="176400" marR="0" lvl="0" indent="-176400" algn="l" rtl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lang="fr-FR" sz="1200" b="0" i="0" u="none" strike="noStrike" cap="none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International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9" descr="owner.jpg"/>
          <p:cNvPicPr preferRelativeResize="0"/>
          <p:nvPr/>
        </p:nvPicPr>
        <p:blipFill rotWithShape="1"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197731" y="2115719"/>
            <a:ext cx="360139" cy="38235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"/>
          <p:cNvSpPr/>
          <p:nvPr/>
        </p:nvSpPr>
        <p:spPr>
          <a:xfrm>
            <a:off x="2205064" y="3048003"/>
            <a:ext cx="1413731" cy="26558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 txBox="1"/>
          <p:nvPr/>
        </p:nvSpPr>
        <p:spPr>
          <a:xfrm>
            <a:off x="3664417" y="1992302"/>
            <a:ext cx="1408046" cy="1292662"/>
          </a:xfrm>
          <a:prstGeom prst="rect">
            <a:avLst/>
          </a:prstGeom>
          <a:solidFill>
            <a:srgbClr val="F0F0F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3661574" y="3053208"/>
            <a:ext cx="1408047" cy="26558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SENSITIVITY</a:t>
            </a:r>
            <a:endParaRPr sz="16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F86D9-8956-E94B-83AC-1263C792EFC5}"/>
              </a:ext>
            </a:extLst>
          </p:cNvPr>
          <p:cNvGrpSpPr/>
          <p:nvPr/>
        </p:nvGrpSpPr>
        <p:grpSpPr>
          <a:xfrm>
            <a:off x="591654" y="3624671"/>
            <a:ext cx="7710134" cy="369972"/>
            <a:chOff x="591654" y="3624671"/>
            <a:chExt cx="7710134" cy="369972"/>
          </a:xfrm>
        </p:grpSpPr>
        <p:sp>
          <p:nvSpPr>
            <p:cNvPr id="334" name="Google Shape;334;p9"/>
            <p:cNvSpPr txBox="1"/>
            <p:nvPr/>
          </p:nvSpPr>
          <p:spPr>
            <a:xfrm>
              <a:off x="2312783" y="3624671"/>
              <a:ext cx="59890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The one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who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created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the information: situation, </a:t>
              </a:r>
              <a:r>
                <a:rPr lang="fr-FR" sz="1600" b="0" i="1" u="none" strike="noStrike" cap="none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event</a:t>
              </a:r>
              <a:r>
                <a:rPr lang="fr-FR" sz="1600" b="0" i="1" u="none" strike="noStrike" cap="non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, layer (layer)...</a:t>
              </a:r>
              <a:endParaRPr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591654" y="3625311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1EFA03-3895-2947-8A56-852240307EB2}"/>
              </a:ext>
            </a:extLst>
          </p:cNvPr>
          <p:cNvGrpSpPr/>
          <p:nvPr/>
        </p:nvGrpSpPr>
        <p:grpSpPr>
          <a:xfrm>
            <a:off x="586204" y="4152367"/>
            <a:ext cx="8893972" cy="369332"/>
            <a:chOff x="586204" y="4152367"/>
            <a:chExt cx="8893972" cy="369332"/>
          </a:xfrm>
        </p:grpSpPr>
        <p:sp>
          <p:nvSpPr>
            <p:cNvPr id="335" name="Google Shape;335;p9"/>
            <p:cNvSpPr txBox="1"/>
            <p:nvPr/>
          </p:nvSpPr>
          <p:spPr>
            <a:xfrm>
              <a:off x="2302044" y="4158792"/>
              <a:ext cx="71781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Sets the geographic level at which information is accessible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9"/>
            <p:cNvSpPr txBox="1"/>
            <p:nvPr/>
          </p:nvSpPr>
          <p:spPr>
            <a:xfrm>
              <a:off x="586204" y="4152367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AA0474-28BB-7D40-98D8-0D4B1E83A955}"/>
              </a:ext>
            </a:extLst>
          </p:cNvPr>
          <p:cNvGrpSpPr/>
          <p:nvPr/>
        </p:nvGrpSpPr>
        <p:grpSpPr>
          <a:xfrm>
            <a:off x="551064" y="4746742"/>
            <a:ext cx="7649891" cy="378582"/>
            <a:chOff x="551064" y="4746742"/>
            <a:chExt cx="7649891" cy="378582"/>
          </a:xfrm>
        </p:grpSpPr>
        <p:sp>
          <p:nvSpPr>
            <p:cNvPr id="346" name="Google Shape;346;p9"/>
            <p:cNvSpPr txBox="1"/>
            <p:nvPr/>
          </p:nvSpPr>
          <p:spPr>
            <a:xfrm>
              <a:off x="551064" y="4755992"/>
              <a:ext cx="2088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endParaRPr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320233" y="4746742"/>
              <a:ext cx="58807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Defines the degree of enabling access to information</a:t>
              </a:r>
              <a:endParaRPr sz="16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6238A-29E4-F04E-B2D2-D02CC8A92254}"/>
              </a:ext>
            </a:extLst>
          </p:cNvPr>
          <p:cNvGrpSpPr/>
          <p:nvPr/>
        </p:nvGrpSpPr>
        <p:grpSpPr>
          <a:xfrm>
            <a:off x="551064" y="5239985"/>
            <a:ext cx="12404398" cy="405097"/>
            <a:chOff x="551064" y="5239985"/>
            <a:chExt cx="12404398" cy="405097"/>
          </a:xfrm>
        </p:grpSpPr>
        <p:sp>
          <p:nvSpPr>
            <p:cNvPr id="351" name="Google Shape;351;p9"/>
            <p:cNvSpPr txBox="1"/>
            <p:nvPr/>
          </p:nvSpPr>
          <p:spPr>
            <a:xfrm>
              <a:off x="551064" y="5275750"/>
              <a:ext cx="2387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1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Tag</a:t>
              </a:r>
              <a:endParaRPr sz="18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312783" y="5281297"/>
              <a:ext cx="3157572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-FR" sz="1600" b="0" i="1" u="none" strike="noStrike" cap="none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Identifies the topic of information</a:t>
              </a:r>
              <a:endParaRPr sz="16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7446257" y="5239985"/>
              <a:ext cx="55092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1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On situation and </a:t>
              </a:r>
              <a:r>
                <a:rPr lang="fr-FR" sz="1800" b="0" i="1" u="none" strike="noStrike" cap="none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events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317;p8">
            <a:extLst>
              <a:ext uri="{FF2B5EF4-FFF2-40B4-BE49-F238E27FC236}">
                <a16:creationId xmlns:a16="http://schemas.microsoft.com/office/drawing/2014/main" id="{765B99A0-3EA1-FA4D-9C5E-135788B174F3}"/>
              </a:ext>
            </a:extLst>
          </p:cNvPr>
          <p:cNvSpPr txBox="1"/>
          <p:nvPr/>
        </p:nvSpPr>
        <p:spPr>
          <a:xfrm>
            <a:off x="340659" y="167965"/>
            <a:ext cx="525780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fr-F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99;p15">
            <a:extLst>
              <a:ext uri="{FF2B5EF4-FFF2-40B4-BE49-F238E27FC236}">
                <a16:creationId xmlns:a16="http://schemas.microsoft.com/office/drawing/2014/main" id="{2E97FF36-5620-B64A-AAD4-A3700120B974}"/>
              </a:ext>
            </a:extLst>
          </p:cNvPr>
          <p:cNvSpPr/>
          <p:nvPr/>
        </p:nvSpPr>
        <p:spPr>
          <a:xfrm>
            <a:off x="5669308" y="2008833"/>
            <a:ext cx="1413731" cy="1119689"/>
          </a:xfrm>
          <a:prstGeom prst="rect">
            <a:avLst/>
          </a:prstGeom>
          <a:solidFill>
            <a:srgbClr val="EFEF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500;p15">
            <a:extLst>
              <a:ext uri="{FF2B5EF4-FFF2-40B4-BE49-F238E27FC236}">
                <a16:creationId xmlns:a16="http://schemas.microsoft.com/office/drawing/2014/main" id="{31ADB4C7-DD3E-D145-AEB8-4ACE5DFD83CE}"/>
              </a:ext>
            </a:extLst>
          </p:cNvPr>
          <p:cNvSpPr/>
          <p:nvPr/>
        </p:nvSpPr>
        <p:spPr>
          <a:xfrm>
            <a:off x="5663505" y="3077325"/>
            <a:ext cx="1425336" cy="276011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TAG</a:t>
            </a:r>
            <a:endParaRPr/>
          </a:p>
        </p:txBody>
      </p:sp>
      <p:pic>
        <p:nvPicPr>
          <p:cNvPr id="31" name="Google Shape;501;p15" descr="Flag">
            <a:extLst>
              <a:ext uri="{FF2B5EF4-FFF2-40B4-BE49-F238E27FC236}">
                <a16:creationId xmlns:a16="http://schemas.microsoft.com/office/drawing/2014/main" id="{1B55DF57-334C-764E-B1A2-0D8F3994AF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8973" y="209308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502;p15">
            <a:extLst>
              <a:ext uri="{FF2B5EF4-FFF2-40B4-BE49-F238E27FC236}">
                <a16:creationId xmlns:a16="http://schemas.microsoft.com/office/drawing/2014/main" id="{AD33259B-1854-1740-91F5-FCD9929D4B1C}"/>
              </a:ext>
            </a:extLst>
          </p:cNvPr>
          <p:cNvSpPr/>
          <p:nvPr/>
        </p:nvSpPr>
        <p:spPr>
          <a:xfrm>
            <a:off x="7179867" y="2017573"/>
            <a:ext cx="1413731" cy="1098249"/>
          </a:xfrm>
          <a:prstGeom prst="rect">
            <a:avLst/>
          </a:prstGeom>
          <a:solidFill>
            <a:srgbClr val="EFEF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503;p15">
            <a:extLst>
              <a:ext uri="{FF2B5EF4-FFF2-40B4-BE49-F238E27FC236}">
                <a16:creationId xmlns:a16="http://schemas.microsoft.com/office/drawing/2014/main" id="{B6212D3D-EF58-B749-93CE-CE2D4F7FE701}"/>
              </a:ext>
            </a:extLst>
          </p:cNvPr>
          <p:cNvSpPr/>
          <p:nvPr/>
        </p:nvSpPr>
        <p:spPr>
          <a:xfrm>
            <a:off x="7174064" y="3064625"/>
            <a:ext cx="1425336" cy="276011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endParaRPr/>
          </a:p>
        </p:txBody>
      </p:sp>
      <p:sp>
        <p:nvSpPr>
          <p:cNvPr id="34" name="Google Shape;504;p15">
            <a:extLst>
              <a:ext uri="{FF2B5EF4-FFF2-40B4-BE49-F238E27FC236}">
                <a16:creationId xmlns:a16="http://schemas.microsoft.com/office/drawing/2014/main" id="{6E91EF6A-233F-9E47-BBE8-6BA1CB3DC754}"/>
              </a:ext>
            </a:extLst>
          </p:cNvPr>
          <p:cNvSpPr txBox="1"/>
          <p:nvPr/>
        </p:nvSpPr>
        <p:spPr>
          <a:xfrm>
            <a:off x="5220231" y="2386550"/>
            <a:ext cx="10773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pic>
        <p:nvPicPr>
          <p:cNvPr id="35" name="Google Shape;505;p15" descr="Connections">
            <a:extLst>
              <a:ext uri="{FF2B5EF4-FFF2-40B4-BE49-F238E27FC236}">
                <a16:creationId xmlns:a16="http://schemas.microsoft.com/office/drawing/2014/main" id="{042C1B28-94F0-6349-885E-4B03FEF496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3706" y="2079158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267AA1-4378-AC4B-9E06-B483334CBDE6}"/>
              </a:ext>
            </a:extLst>
          </p:cNvPr>
          <p:cNvGrpSpPr/>
          <p:nvPr/>
        </p:nvGrpSpPr>
        <p:grpSpPr>
          <a:xfrm>
            <a:off x="569872" y="5683981"/>
            <a:ext cx="10056906" cy="609924"/>
            <a:chOff x="569872" y="5683981"/>
            <a:chExt cx="10056906" cy="609924"/>
          </a:xfrm>
        </p:grpSpPr>
        <p:sp>
          <p:nvSpPr>
            <p:cNvPr id="36" name="Google Shape;348;p9">
              <a:extLst>
                <a:ext uri="{FF2B5EF4-FFF2-40B4-BE49-F238E27FC236}">
                  <a16:creationId xmlns:a16="http://schemas.microsoft.com/office/drawing/2014/main" id="{9F561EE3-B40F-1841-828E-58CDB4045D95}"/>
                </a:ext>
              </a:extLst>
            </p:cNvPr>
            <p:cNvSpPr txBox="1"/>
            <p:nvPr/>
          </p:nvSpPr>
          <p:spPr>
            <a:xfrm>
              <a:off x="569872" y="5924573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070"/>
                </a:buClr>
                <a:buSzPts val="1800"/>
                <a:buFont typeface="Arial"/>
                <a:buNone/>
              </a:pPr>
              <a:r>
                <a:rPr lang="fr-FR" sz="1800" b="1" i="1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Share</a:t>
              </a:r>
              <a:endParaRPr sz="1400" b="0" i="1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49;p9">
              <a:extLst>
                <a:ext uri="{FF2B5EF4-FFF2-40B4-BE49-F238E27FC236}">
                  <a16:creationId xmlns:a16="http://schemas.microsoft.com/office/drawing/2014/main" id="{B9F04ABD-C33B-364B-976C-35EDB73DFC6D}"/>
                </a:ext>
              </a:extLst>
            </p:cNvPr>
            <p:cNvSpPr/>
            <p:nvPr/>
          </p:nvSpPr>
          <p:spPr>
            <a:xfrm>
              <a:off x="2302044" y="5683981"/>
              <a:ext cx="4815448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1600"/>
              </a:pPr>
              <a:endParaRPr lang="fr-FR" sz="16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SzPts val="1600"/>
              </a:pPr>
              <a:r>
                <a:rPr lang="fr-FR" sz="16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Defines</a:t>
              </a:r>
              <a:r>
                <a:rPr lang="fr-FR" sz="16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with</a:t>
              </a:r>
              <a:r>
                <a:rPr lang="fr-FR" sz="16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whom</a:t>
              </a:r>
              <a:r>
                <a:rPr lang="fr-FR" sz="16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to </a:t>
              </a:r>
              <a:r>
                <a:rPr lang="fr-FR" sz="16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share</a:t>
              </a:r>
              <a:r>
                <a:rPr lang="fr-FR" sz="16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fr-FR" sz="16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with</a:t>
              </a:r>
              <a:r>
                <a:rPr lang="fr-FR" sz="16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lang="fr-FR" sz="16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permissions</a:t>
              </a:r>
              <a:endParaRPr sz="1600" b="0" i="1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50;p9">
              <a:extLst>
                <a:ext uri="{FF2B5EF4-FFF2-40B4-BE49-F238E27FC236}">
                  <a16:creationId xmlns:a16="http://schemas.microsoft.com/office/drawing/2014/main" id="{92285C3A-CF59-6349-88F3-87868037B4DC}"/>
                </a:ext>
              </a:extLst>
            </p:cNvPr>
            <p:cNvSpPr txBox="1"/>
            <p:nvPr/>
          </p:nvSpPr>
          <p:spPr>
            <a:xfrm>
              <a:off x="7446257" y="5924361"/>
              <a:ext cx="31805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1" u="none" strike="noStrike" cap="none" dirty="0" err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Related</a:t>
              </a:r>
              <a:r>
                <a:rPr lang="fr-FR" sz="1800" b="0" i="1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to the situation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1717</Words>
  <Application>Microsoft Office PowerPoint</Application>
  <PresentationFormat>Widescreen</PresentationFormat>
  <Paragraphs>540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Twentieth Century</vt:lpstr>
      <vt:lpstr>Arial</vt:lpstr>
      <vt:lpstr>Quattrocento Sans</vt:lpstr>
      <vt:lpstr>Merriweather Sans</vt:lpstr>
      <vt:lpstr>2_Custom Design</vt:lpstr>
      <vt:lpstr>Custom Design</vt:lpstr>
      <vt:lpstr>YARIS</vt:lpstr>
      <vt:lpstr>Plan</vt:lpstr>
      <vt:lpstr>LOG</vt:lpstr>
      <vt:lpstr>PowerPoint Presentation</vt:lpstr>
      <vt:lpstr>PowerPoint Presentation</vt:lpstr>
      <vt:lpstr>PowerPoint Presentation</vt:lpstr>
      <vt:lpstr>LOG</vt:lpstr>
      <vt:lpstr>PowerPoint Presentation</vt:lpstr>
      <vt:lpstr>PowerPoint Presentation</vt:lpstr>
      <vt:lpstr>LOG</vt:lpstr>
      <vt:lpstr>PowerPoint Presentation</vt:lpstr>
      <vt:lpstr>LOG</vt:lpstr>
      <vt:lpstr>PowerPoint Presentation</vt:lpstr>
      <vt:lpstr>PowerPoint Presentation</vt:lpstr>
      <vt:lpstr> LOG</vt:lpstr>
      <vt:lpstr>PowerPoint Presentation</vt:lpstr>
      <vt:lpstr>Create an event</vt:lpstr>
      <vt:lpstr>Search for an Event</vt:lpstr>
      <vt:lpstr>Search for an Event</vt:lpstr>
      <vt:lpstr> LOG</vt:lpstr>
      <vt:lpstr>PowerPoint Presentation</vt:lpstr>
      <vt:lpstr>Access Comments </vt:lpstr>
      <vt:lpstr>Create a comment</vt:lpstr>
      <vt:lpstr>LOG</vt:lpstr>
      <vt:lpstr>PowerPoint Presentation</vt:lpstr>
      <vt:lpstr>Automatic event creation (example)</vt:lpstr>
      <vt:lpstr>Log</vt:lpstr>
      <vt:lpstr>PowerPoint Presentation</vt:lpstr>
      <vt:lpstr>PowerPoint Presentation</vt:lpstr>
      <vt:lpstr>PowerPoint Presentation</vt:lpstr>
      <vt:lpstr>PowerPoint Presentation</vt:lpstr>
      <vt:lpstr>LOG</vt:lpstr>
      <vt:lpstr>PowerPoint Presentation</vt:lpstr>
      <vt:lpstr>PowerPoint Presentation</vt:lpstr>
      <vt:lpstr>PowerPoint Presentation</vt:lpstr>
      <vt:lpstr>PowerPoint Presentation</vt:lpstr>
      <vt:lpstr>LOG</vt:lpstr>
      <vt:lpstr>PowerPoint Presentation</vt:lpstr>
      <vt:lpstr>Exporting the Main Courante ("Log")</vt:lpstr>
      <vt:lpstr>YARIS</vt:lpstr>
      <vt:lpstr>Symbology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Yaris</dc:title>
  <dc:subject/>
  <dc:creator>Nuno Monica</dc:creator>
  <cp:keywords/>
  <dc:description/>
  <cp:lastModifiedBy>Fernando Alves</cp:lastModifiedBy>
  <cp:revision>61</cp:revision>
  <dcterms:created xsi:type="dcterms:W3CDTF">2020-07-15T08:50:17Z</dcterms:created>
  <dcterms:modified xsi:type="dcterms:W3CDTF">2021-08-22T16:58:54Z</dcterms:modified>
  <cp:category/>
</cp:coreProperties>
</file>