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5" r:id="rId1"/>
    <p:sldMasterId id="2147483711" r:id="rId2"/>
  </p:sldMasterIdLst>
  <p:notesMasterIdLst>
    <p:notesMasterId r:id="rId34"/>
  </p:notesMasterIdLst>
  <p:sldIdLst>
    <p:sldId id="261" r:id="rId3"/>
    <p:sldId id="298" r:id="rId4"/>
    <p:sldId id="297" r:id="rId5"/>
    <p:sldId id="274" r:id="rId6"/>
    <p:sldId id="271" r:id="rId7"/>
    <p:sldId id="310" r:id="rId8"/>
    <p:sldId id="301" r:id="rId9"/>
    <p:sldId id="280" r:id="rId10"/>
    <p:sldId id="283" r:id="rId11"/>
    <p:sldId id="284" r:id="rId12"/>
    <p:sldId id="286" r:id="rId13"/>
    <p:sldId id="289" r:id="rId14"/>
    <p:sldId id="307" r:id="rId15"/>
    <p:sldId id="326" r:id="rId16"/>
    <p:sldId id="325" r:id="rId17"/>
    <p:sldId id="327" r:id="rId18"/>
    <p:sldId id="328" r:id="rId19"/>
    <p:sldId id="329" r:id="rId20"/>
    <p:sldId id="331" r:id="rId21"/>
    <p:sldId id="332" r:id="rId22"/>
    <p:sldId id="333" r:id="rId23"/>
    <p:sldId id="334" r:id="rId24"/>
    <p:sldId id="335" r:id="rId25"/>
    <p:sldId id="319" r:id="rId26"/>
    <p:sldId id="312" r:id="rId27"/>
    <p:sldId id="311" r:id="rId28"/>
    <p:sldId id="313" r:id="rId29"/>
    <p:sldId id="314" r:id="rId30"/>
    <p:sldId id="315" r:id="rId31"/>
    <p:sldId id="317" r:id="rId32"/>
    <p:sldId id="30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efmR6/3tqQEBdj8SirMasQ==" hashData="QAa1wAQrNnRYGMuRF/ZK6GycI3YbNzMEZZSTh2VaUL+ZD7dbiI4Mo3bJkur0lw77Vg70J1XL9ywFIZkrR/PRh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774A"/>
    <a:srgbClr val="00B050"/>
    <a:srgbClr val="05196A"/>
    <a:srgbClr val="333F50"/>
    <a:srgbClr val="616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49"/>
    <p:restoredTop sz="94709"/>
  </p:normalViewPr>
  <p:slideViewPr>
    <p:cSldViewPr snapToGrid="0" snapToObjects="1">
      <p:cViewPr varScale="1">
        <p:scale>
          <a:sx n="79" d="100"/>
          <a:sy n="79" d="100"/>
        </p:scale>
        <p:origin x="240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2C5D3-550B-0648-8B97-08987E75598B}" type="datetimeFigureOut">
              <a:rPr lang="en-US" smtClean="0"/>
              <a:t>3/7/21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DB04F-D573-0944-82C9-11E946B3A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98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png"/><Relationship Id="rId7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jp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0059311" y="877033"/>
            <a:ext cx="1732400" cy="5772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2" name="Shape 12"/>
          <p:cNvSpPr/>
          <p:nvPr/>
        </p:nvSpPr>
        <p:spPr>
          <a:xfrm>
            <a:off x="0" y="0"/>
            <a:ext cx="4700000" cy="6858000"/>
          </a:xfrm>
          <a:prstGeom prst="rect">
            <a:avLst/>
          </a:prstGeom>
          <a:solidFill>
            <a:srgbClr val="C7D3E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Shape 13"/>
          <p:cNvSpPr/>
          <p:nvPr/>
        </p:nvSpPr>
        <p:spPr>
          <a:xfrm rot="10800000" flipH="1">
            <a:off x="4690531" y="-9451"/>
            <a:ext cx="6858000" cy="6858000"/>
          </a:xfrm>
          <a:prstGeom prst="rtTriangle">
            <a:avLst/>
          </a:prstGeom>
          <a:solidFill>
            <a:srgbClr val="C7D3E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4" name="Shape 14"/>
          <p:cNvGrpSpPr/>
          <p:nvPr/>
        </p:nvGrpSpPr>
        <p:grpSpPr>
          <a:xfrm rot="10800000" flipH="1">
            <a:off x="0" y="1454234"/>
            <a:ext cx="11796669" cy="3949300"/>
            <a:chOff x="-8178042" y="-4493254"/>
            <a:chExt cx="19483598" cy="6522736"/>
          </a:xfrm>
          <a:solidFill>
            <a:srgbClr val="145085"/>
          </a:solidFill>
        </p:grpSpPr>
        <p:sp>
          <p:nvSpPr>
            <p:cNvPr id="15" name="Shape 15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Shape 16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Shape 17"/>
          <p:cNvGrpSpPr/>
          <p:nvPr/>
        </p:nvGrpSpPr>
        <p:grpSpPr>
          <a:xfrm>
            <a:off x="4902981" y="5704467"/>
            <a:ext cx="7307772" cy="577327"/>
            <a:chOff x="5582264" y="4646739"/>
            <a:chExt cx="5480829" cy="432995"/>
          </a:xfrm>
          <a:solidFill>
            <a:srgbClr val="EED255"/>
          </a:solidFill>
        </p:grpSpPr>
        <p:sp>
          <p:nvSpPr>
            <p:cNvPr id="18" name="Shape 18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F6D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" name="Shape 19"/>
            <p:cNvGrpSpPr/>
            <p:nvPr/>
          </p:nvGrpSpPr>
          <p:grpSpPr>
            <a:xfrm flipH="1">
              <a:off x="5582264" y="4646739"/>
              <a:ext cx="5480829" cy="317028"/>
              <a:chOff x="-24158748" y="330081"/>
              <a:chExt cx="30584986" cy="1769131"/>
            </a:xfrm>
            <a:grpFill/>
          </p:grpSpPr>
          <p:sp>
            <p:nvSpPr>
              <p:cNvPr id="20" name="Shape 20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rgbClr val="F6D4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4726740" y="399712"/>
                <a:ext cx="1699498" cy="1699500"/>
              </a:xfrm>
              <a:prstGeom prst="rtTriangle">
                <a:avLst/>
              </a:prstGeom>
              <a:solidFill>
                <a:srgbClr val="F6D4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2" name="Shape 22"/>
          <p:cNvSpPr txBox="1">
            <a:spLocks noGrp="1"/>
          </p:cNvSpPr>
          <p:nvPr>
            <p:ph type="ctrTitle" hasCustomPrompt="1"/>
          </p:nvPr>
        </p:nvSpPr>
        <p:spPr>
          <a:xfrm>
            <a:off x="914400" y="1454333"/>
            <a:ext cx="7157200" cy="2064119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fr-FR" dirty="0"/>
              <a:t>Titre</a:t>
            </a:r>
            <a:endParaRPr dirty="0"/>
          </a:p>
        </p:txBody>
      </p:sp>
      <p:grpSp>
        <p:nvGrpSpPr>
          <p:cNvPr id="26" name="Grouper 25"/>
          <p:cNvGrpSpPr/>
          <p:nvPr/>
        </p:nvGrpSpPr>
        <p:grpSpPr>
          <a:xfrm>
            <a:off x="9671777" y="6185566"/>
            <a:ext cx="2366699" cy="577145"/>
            <a:chOff x="7119896" y="4657308"/>
            <a:chExt cx="1775024" cy="432859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5141" y="4658167"/>
              <a:ext cx="369779" cy="432000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896" y="4658167"/>
              <a:ext cx="480000" cy="432000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4219" y="4657308"/>
              <a:ext cx="743482" cy="432000"/>
            </a:xfrm>
            <a:prstGeom prst="rect">
              <a:avLst/>
            </a:prstGeom>
          </p:spPr>
        </p:pic>
      </p:grpSp>
      <p:pic>
        <p:nvPicPr>
          <p:cNvPr id="27" name="Image 2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422" y="6207825"/>
            <a:ext cx="1120148" cy="5760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226919" y="6279593"/>
            <a:ext cx="3453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noProof="0" dirty="0"/>
              <a:t>Sponsorisé par</a:t>
            </a:r>
            <a:r>
              <a:rPr lang="fr-FR" sz="1200" i="1" baseline="0" noProof="0" dirty="0"/>
              <a:t> l’Union Européenne et le Royen de Danemark </a:t>
            </a:r>
            <a:endParaRPr lang="fr-FR" sz="1200" i="1" noProof="0" dirty="0"/>
          </a:p>
        </p:txBody>
      </p:sp>
      <p:sp>
        <p:nvSpPr>
          <p:cNvPr id="23" name="Sous-titre 2">
            <a:extLst>
              <a:ext uri="{FF2B5EF4-FFF2-40B4-BE49-F238E27FC236}">
                <a16:creationId xmlns:a16="http://schemas.microsoft.com/office/drawing/2014/main" id="{6D3E719C-CBE4-2A41-B523-84E4993EC9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3566164"/>
            <a:ext cx="7157200" cy="7275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noProof="0" dirty="0"/>
              <a:t>Sous titre</a:t>
            </a:r>
          </a:p>
          <a:p>
            <a:r>
              <a:rPr lang="fr-FR" noProof="0" dirty="0"/>
              <a:t>Date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C78FE3-5F7E-3B43-A4E3-759570433DF1}"/>
              </a:ext>
            </a:extLst>
          </p:cNvPr>
          <p:cNvGrpSpPr/>
          <p:nvPr userDrawn="1"/>
        </p:nvGrpSpPr>
        <p:grpSpPr>
          <a:xfrm>
            <a:off x="9420613" y="3657600"/>
            <a:ext cx="2491639" cy="1843309"/>
            <a:chOff x="9044832" y="3371622"/>
            <a:chExt cx="3127149" cy="225454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DB1526F-E762-4D4A-B1C0-AF17AEFBDD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 l="-1" r="-860"/>
            <a:stretch/>
          </p:blipFill>
          <p:spPr>
            <a:xfrm>
              <a:off x="10135203" y="4658895"/>
              <a:ext cx="2036778" cy="96727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5386945-B67B-A147-863E-813C661403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r="67854"/>
            <a:stretch/>
          </p:blipFill>
          <p:spPr>
            <a:xfrm>
              <a:off x="10719495" y="3906102"/>
              <a:ext cx="1246370" cy="123643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673915A-C282-7444-9B5C-A0CE4F544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44832" y="3906102"/>
              <a:ext cx="1236430" cy="123643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309F6D8-47AB-5A4D-B862-170FEAC65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843029" y="3371622"/>
              <a:ext cx="1310563" cy="1319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293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CB230-BC69-8346-BEB5-731B66168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41E04-4280-4842-89F7-4901411E6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118944-2905-7A41-834C-F361E73D8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4A8258-0020-7E4B-BFE1-6AFDFC1177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E1A36E-3520-B340-8AAF-2ADDD5FC46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8BBF10-1EEB-EC4E-8873-8CC936ECB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97F3-9F58-F34B-8E30-23E499A0D8B3}" type="datetimeFigureOut">
              <a:rPr lang="en-US" smtClean="0"/>
              <a:t>3/7/21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85BD89-D1A4-534E-9B3A-E7BB722CC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E454F8-1226-0A4E-8589-E4B8D18B6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EDC-FFCE-7A4A-8122-82B95BD9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47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06D50-23C1-044D-BC4B-288DADCE0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2F9FA-4F10-7C40-BE1F-45338C0EF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97F3-9F58-F34B-8E30-23E499A0D8B3}" type="datetimeFigureOut">
              <a:rPr lang="en-US" smtClean="0"/>
              <a:t>3/7/21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225667-ABA8-E449-AD49-59D03C5A3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298B95-17EF-844E-BD07-3450E6927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EDC-FFCE-7A4A-8122-82B95BD9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36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077A15-2149-994C-9B93-0E28BE20D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97F3-9F58-F34B-8E30-23E499A0D8B3}" type="datetimeFigureOut">
              <a:rPr lang="en-US" smtClean="0"/>
              <a:t>3/7/21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73BBE2-5780-DF4D-B881-03D008D71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2F974-B87C-BD4F-9214-C3AED774E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EDC-FFCE-7A4A-8122-82B95BD9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10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636F8-6EE1-E54F-83FB-159146C52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D306-42B4-1B47-95EF-AD17078D7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DD9B6-C362-5C40-A3A6-220DABCB2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77EF6F-1394-7943-98EA-3A433709C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97F3-9F58-F34B-8E30-23E499A0D8B3}" type="datetimeFigureOut">
              <a:rPr lang="en-US" smtClean="0"/>
              <a:t>3/7/21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4DE349-A1A5-764E-B056-72D133C48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5673FF-67CF-184F-BCDE-1C61E2EA8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EDC-FFCE-7A4A-8122-82B95BD9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61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F55AA-F78C-BA40-8087-44914A272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BA5101-C53C-7D41-881E-8FB59ABA2A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AD4EF-5B45-6043-87F3-C222CCA649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0D4B96-3529-EE43-B0FF-C1F98DA67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97F3-9F58-F34B-8E30-23E499A0D8B3}" type="datetimeFigureOut">
              <a:rPr lang="en-US" smtClean="0"/>
              <a:t>3/7/21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BAB69-A4C6-1548-BF61-73B10C69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3BA4F2-5FCB-F04D-9AB1-CB9660C09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EDC-FFCE-7A4A-8122-82B95BD9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07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4C96C-F46F-624D-B377-B04D3BE4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728019-6095-2C49-9A17-3C4A7EB98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29C99-17B2-6A4C-BBAF-8F2F22A66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97F3-9F58-F34B-8E30-23E499A0D8B3}" type="datetimeFigureOut">
              <a:rPr lang="en-US" smtClean="0"/>
              <a:t>3/7/21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A7E64-4278-D248-AF01-C3EA54108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A8F82-E384-F444-855E-4090A027F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EDC-FFCE-7A4A-8122-82B95BD9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6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E26D4D-3DA7-8345-81EA-7D6CD8B3BE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C5027-0822-174F-B81C-2DCF9060D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218DA-46AF-CC49-A98B-1B62CE454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97F3-9F58-F34B-8E30-23E499A0D8B3}" type="datetimeFigureOut">
              <a:rPr lang="en-US" smtClean="0"/>
              <a:t>3/7/21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73970-1E5D-EB49-9510-74DC13F3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D0D97-3C35-6B40-8DCA-B25DCEC70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EDC-FFCE-7A4A-8122-82B95BD9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38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7596285" y="3514025"/>
            <a:ext cx="1185600" cy="3952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Shape 25"/>
          <p:cNvGrpSpPr/>
          <p:nvPr/>
        </p:nvGrpSpPr>
        <p:grpSpPr>
          <a:xfrm>
            <a:off x="0" y="-9451"/>
            <a:ext cx="11548531" cy="6867451"/>
            <a:chOff x="0" y="-7088"/>
            <a:chExt cx="8661398" cy="5150588"/>
          </a:xfrm>
        </p:grpSpPr>
        <p:sp>
          <p:nvSpPr>
            <p:cNvPr id="26" name="Shape 26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Shape 27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Shape 28"/>
          <p:cNvGrpSpPr/>
          <p:nvPr/>
        </p:nvGrpSpPr>
        <p:grpSpPr>
          <a:xfrm rot="10800000" flipH="1">
            <a:off x="-2" y="3899768"/>
            <a:ext cx="8785449" cy="2703024"/>
            <a:chOff x="-9894852" y="-4493254"/>
            <a:chExt cx="21200407" cy="6522740"/>
          </a:xfrm>
          <a:solidFill>
            <a:schemeClr val="tx2"/>
          </a:solidFill>
        </p:grpSpPr>
        <p:sp>
          <p:nvSpPr>
            <p:cNvPr id="29" name="Shape 29"/>
            <p:cNvSpPr/>
            <p:nvPr/>
          </p:nvSpPr>
          <p:spPr>
            <a:xfrm>
              <a:off x="-9894852" y="-4493114"/>
              <a:ext cx="14685300" cy="6522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Shape 30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618033" y="3828197"/>
            <a:ext cx="5459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618033" y="5300599"/>
            <a:ext cx="5459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667">
                <a:solidFill>
                  <a:srgbClr val="F6D431"/>
                </a:solidFill>
                <a:latin typeface="Calibri" charset="0"/>
                <a:ea typeface="Calibri" charset="0"/>
                <a:cs typeface="Calibri" charset="0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8pPr>
            <a:lvl9pPr lvl="8" rtl="0">
              <a:spcBef>
                <a:spcPts val="1333"/>
              </a:spcBef>
              <a:spcAft>
                <a:spcPts val="1333"/>
              </a:spcAft>
              <a:buClr>
                <a:srgbClr val="FF9800"/>
              </a:buClr>
              <a:buSzPts val="2000"/>
              <a:buNone/>
              <a:defRPr sz="2667">
                <a:solidFill>
                  <a:srgbClr val="FF9800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5500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D07BA-D366-E143-9044-E1737CCDF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89" y="208370"/>
            <a:ext cx="10515600" cy="1325563"/>
          </a:xfrm>
          <a:prstGeom prst="rect">
            <a:avLst/>
          </a:prstGeom>
        </p:spPr>
        <p:txBody>
          <a:bodyPr anchor="b"/>
          <a:lstStyle>
            <a:lvl1pPr>
              <a:defRPr lang="en-US" sz="3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Titre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344B3-AC6D-7941-9AA6-A1B6AF555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77" y="2164922"/>
            <a:ext cx="11208027" cy="435133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76160241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hape 172">
            <a:extLst>
              <a:ext uri="{FF2B5EF4-FFF2-40B4-BE49-F238E27FC236}">
                <a16:creationId xmlns:a16="http://schemas.microsoft.com/office/drawing/2014/main" id="{CABDF8DF-320B-F748-AD7B-D33FCE89076A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-1" y="-1"/>
            <a:ext cx="4189228" cy="893763"/>
            <a:chOff x="5575242" y="4472723"/>
            <a:chExt cx="2202830" cy="670795"/>
          </a:xfrm>
        </p:grpSpPr>
        <p:sp>
          <p:nvSpPr>
            <p:cNvPr id="5" name="Shape 173">
              <a:extLst>
                <a:ext uri="{FF2B5EF4-FFF2-40B4-BE49-F238E27FC236}">
                  <a16:creationId xmlns:a16="http://schemas.microsoft.com/office/drawing/2014/main" id="{E0395483-14B3-364B-A7AE-1231D8E335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575242" y="4948334"/>
              <a:ext cx="394200" cy="131400"/>
            </a:xfrm>
            <a:prstGeom prst="triangle">
              <a:avLst>
                <a:gd name="adj" fmla="val 32426"/>
              </a:avLst>
            </a:prstGeom>
            <a:solidFill>
              <a:srgbClr val="2632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2400"/>
            </a:p>
          </p:txBody>
        </p:sp>
        <p:grpSp>
          <p:nvGrpSpPr>
            <p:cNvPr id="6" name="Shape 174">
              <a:extLst>
                <a:ext uri="{FF2B5EF4-FFF2-40B4-BE49-F238E27FC236}">
                  <a16:creationId xmlns:a16="http://schemas.microsoft.com/office/drawing/2014/main" id="{EFE0E75E-7C22-3145-94A9-068613BD0AD6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0" name="Shape 175">
                <a:extLst>
                  <a:ext uri="{FF2B5EF4-FFF2-40B4-BE49-F238E27FC236}">
                    <a16:creationId xmlns:a16="http://schemas.microsoft.com/office/drawing/2014/main" id="{185C21D6-C48B-F249-8FB6-923ADD9A89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 sz="2400"/>
              </a:p>
            </p:txBody>
          </p:sp>
          <p:sp>
            <p:nvSpPr>
              <p:cNvPr id="11" name="Shape 176">
                <a:extLst>
                  <a:ext uri="{FF2B5EF4-FFF2-40B4-BE49-F238E27FC236}">
                    <a16:creationId xmlns:a16="http://schemas.microsoft.com/office/drawing/2014/main" id="{BB978A36-3097-244C-892B-C06709E61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 sz="2400"/>
              </a:p>
            </p:txBody>
          </p:sp>
        </p:grpSp>
        <p:grpSp>
          <p:nvGrpSpPr>
            <p:cNvPr id="7" name="Shape 177">
              <a:extLst>
                <a:ext uri="{FF2B5EF4-FFF2-40B4-BE49-F238E27FC236}">
                  <a16:creationId xmlns:a16="http://schemas.microsoft.com/office/drawing/2014/main" id="{DDEC6421-83CC-FA47-9D10-1F87AB8C799E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8" name="Shape 178">
                <a:extLst>
                  <a:ext uri="{FF2B5EF4-FFF2-40B4-BE49-F238E27FC236}">
                    <a16:creationId xmlns:a16="http://schemas.microsoft.com/office/drawing/2014/main" id="{888F95D1-5DB8-DD49-B04F-7B5C0A0F3F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1450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 sz="2400"/>
              </a:p>
            </p:txBody>
          </p:sp>
          <p:sp>
            <p:nvSpPr>
              <p:cNvPr id="9" name="Shape 179">
                <a:extLst>
                  <a:ext uri="{FF2B5EF4-FFF2-40B4-BE49-F238E27FC236}">
                    <a16:creationId xmlns:a16="http://schemas.microsoft.com/office/drawing/2014/main" id="{1877070A-EC9D-9844-843E-4D62A102DC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1450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 sz="2400"/>
              </a:p>
            </p:txBody>
          </p:sp>
        </p:grpSp>
      </p:grpSp>
      <p:sp>
        <p:nvSpPr>
          <p:cNvPr id="12" name="Shape 78">
            <a:extLst>
              <a:ext uri="{FF2B5EF4-FFF2-40B4-BE49-F238E27FC236}">
                <a16:creationId xmlns:a16="http://schemas.microsoft.com/office/drawing/2014/main" id="{A619980D-D297-E744-8840-9E82C769183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0" y="176154"/>
            <a:ext cx="4183585" cy="541450"/>
          </a:xfrm>
          <a:prstGeom prst="rect">
            <a:avLst/>
          </a:prstGeom>
        </p:spPr>
        <p:txBody>
          <a:bodyPr spcFirstLastPara="1" lIns="91425" tIns="91425" rIns="91425" bIns="91425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4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r>
              <a:rPr lang="fr-FR" noProof="0" dirty="0"/>
              <a:t>Sous Titre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8130A3E-D42C-5444-931B-34356108C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77" y="1537904"/>
            <a:ext cx="11208027" cy="4351338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8308052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0059311" y="877033"/>
            <a:ext cx="1732400" cy="5772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2" name="Shape 12"/>
          <p:cNvSpPr/>
          <p:nvPr/>
        </p:nvSpPr>
        <p:spPr>
          <a:xfrm>
            <a:off x="0" y="0"/>
            <a:ext cx="4700000" cy="6858000"/>
          </a:xfrm>
          <a:prstGeom prst="rect">
            <a:avLst/>
          </a:prstGeom>
          <a:solidFill>
            <a:srgbClr val="C7D3E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Shape 13"/>
          <p:cNvSpPr/>
          <p:nvPr/>
        </p:nvSpPr>
        <p:spPr>
          <a:xfrm rot="10800000" flipH="1">
            <a:off x="4690531" y="-9451"/>
            <a:ext cx="6858000" cy="6858000"/>
          </a:xfrm>
          <a:prstGeom prst="rtTriangle">
            <a:avLst/>
          </a:prstGeom>
          <a:solidFill>
            <a:srgbClr val="C7D3E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5" name="Shape 15"/>
          <p:cNvSpPr/>
          <p:nvPr/>
        </p:nvSpPr>
        <p:spPr>
          <a:xfrm rot="10800000" flipH="1">
            <a:off x="0" y="1454234"/>
            <a:ext cx="12192000" cy="3949218"/>
          </a:xfrm>
          <a:prstGeom prst="rect">
            <a:avLst/>
          </a:prstGeom>
          <a:solidFill>
            <a:srgbClr val="145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7" name="Shape 17"/>
          <p:cNvGrpSpPr/>
          <p:nvPr/>
        </p:nvGrpSpPr>
        <p:grpSpPr>
          <a:xfrm>
            <a:off x="4902981" y="5704467"/>
            <a:ext cx="7307772" cy="577327"/>
            <a:chOff x="5582264" y="4646739"/>
            <a:chExt cx="5480829" cy="432995"/>
          </a:xfrm>
          <a:solidFill>
            <a:srgbClr val="EED255"/>
          </a:solidFill>
        </p:grpSpPr>
        <p:sp>
          <p:nvSpPr>
            <p:cNvPr id="18" name="Shape 18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F6D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" name="Shape 19"/>
            <p:cNvGrpSpPr/>
            <p:nvPr/>
          </p:nvGrpSpPr>
          <p:grpSpPr>
            <a:xfrm flipH="1">
              <a:off x="5582264" y="4646739"/>
              <a:ext cx="5480829" cy="317028"/>
              <a:chOff x="-24158748" y="330081"/>
              <a:chExt cx="30584986" cy="1769131"/>
            </a:xfrm>
            <a:grpFill/>
          </p:grpSpPr>
          <p:sp>
            <p:nvSpPr>
              <p:cNvPr id="20" name="Shape 20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rgbClr val="F6D4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4726740" y="399712"/>
                <a:ext cx="1699498" cy="1699500"/>
              </a:xfrm>
              <a:prstGeom prst="rtTriangle">
                <a:avLst/>
              </a:prstGeom>
              <a:solidFill>
                <a:srgbClr val="F6D4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" name="Grouper 25"/>
          <p:cNvGrpSpPr/>
          <p:nvPr/>
        </p:nvGrpSpPr>
        <p:grpSpPr>
          <a:xfrm>
            <a:off x="9671777" y="6185566"/>
            <a:ext cx="2366699" cy="577145"/>
            <a:chOff x="7119896" y="4657308"/>
            <a:chExt cx="1775024" cy="432859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5141" y="4658167"/>
              <a:ext cx="369779" cy="432000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896" y="4658167"/>
              <a:ext cx="480000" cy="432000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4219" y="4657308"/>
              <a:ext cx="743482" cy="432000"/>
            </a:xfrm>
            <a:prstGeom prst="rect">
              <a:avLst/>
            </a:prstGeom>
          </p:spPr>
        </p:pic>
      </p:grpSp>
      <p:pic>
        <p:nvPicPr>
          <p:cNvPr id="27" name="Image 2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422" y="6207825"/>
            <a:ext cx="1120148" cy="5760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226919" y="6279593"/>
            <a:ext cx="3453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noProof="0" dirty="0"/>
              <a:t>Sponsorisé par</a:t>
            </a:r>
            <a:r>
              <a:rPr lang="fr-FR" sz="1200" i="1" baseline="0" noProof="0" dirty="0"/>
              <a:t> l’Union Européenne et le Royen de Danemark </a:t>
            </a:r>
            <a:endParaRPr lang="fr-FR" sz="1200" i="1" noProof="0" dirty="0"/>
          </a:p>
        </p:txBody>
      </p:sp>
      <p:pic>
        <p:nvPicPr>
          <p:cNvPr id="34" name="Image 1">
            <a:extLst>
              <a:ext uri="{FF2B5EF4-FFF2-40B4-BE49-F238E27FC236}">
                <a16:creationId xmlns:a16="http://schemas.microsoft.com/office/drawing/2014/main" id="{06336DA2-789A-B24E-B754-A70AA38DE0A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19578" y="1754016"/>
            <a:ext cx="4519568" cy="3349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BCD7DF-1E83-BE4C-BB44-45F455A5F506}"/>
              </a:ext>
            </a:extLst>
          </p:cNvPr>
          <p:cNvSpPr txBox="1"/>
          <p:nvPr userDrawn="1"/>
        </p:nvSpPr>
        <p:spPr>
          <a:xfrm>
            <a:off x="81030" y="1622996"/>
            <a:ext cx="362494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ICC</a:t>
            </a:r>
          </a:p>
          <a:p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Capt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Derick </a:t>
            </a:r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Attachie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derick.attachie@icc.eu</a:t>
            </a:r>
          </a:p>
          <a:p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CRESMAO</a:t>
            </a:r>
          </a:p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CV Noel </a:t>
            </a:r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Onoumou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i="1" u="non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formation.cresmao@gmail.com</a:t>
            </a:r>
            <a:endParaRPr lang="en-US" sz="1600" i="1" u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CRESMAC</a:t>
            </a:r>
          </a:p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CV Emile </a:t>
            </a:r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Guepjop</a:t>
            </a:r>
            <a:endParaRPr lang="en-US" sz="1600" i="0" u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i="0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……</a:t>
            </a:r>
            <a:r>
              <a:rPr lang="en-US" sz="1600" i="1" u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sz="1600" i="1" u="non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gmail.com</a:t>
            </a:r>
            <a:endParaRPr lang="en-US" sz="1600" i="1" u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0B506FE-F6B7-2A43-92ED-99A6960FBF68}"/>
              </a:ext>
            </a:extLst>
          </p:cNvPr>
          <p:cNvSpPr txBox="1"/>
          <p:nvPr userDrawn="1"/>
        </p:nvSpPr>
        <p:spPr>
          <a:xfrm>
            <a:off x="8127420" y="1622995"/>
            <a:ext cx="36249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GOGIN</a:t>
            </a:r>
          </a:p>
          <a:p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Nuno Monica</a:t>
            </a:r>
          </a:p>
          <a:p>
            <a:r>
              <a:rPr lang="en-US" sz="1600" i="1" u="non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nuno.monica@gogin.eu</a:t>
            </a:r>
            <a:endParaRPr lang="en-US" sz="1600" i="1" u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François Marty</a:t>
            </a:r>
          </a:p>
          <a:p>
            <a:r>
              <a:rPr lang="en-US" sz="1600" i="1" u="non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francois.marty@gopin.eu</a:t>
            </a:r>
            <a:endParaRPr lang="en-US" sz="1600" i="1" u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Christophe </a:t>
            </a:r>
            <a:r>
              <a:rPr lang="en-US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Deldique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i="1" u="non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Christophe,deldique@gopin.eu</a:t>
            </a:r>
            <a:endParaRPr lang="en-US" sz="1600" i="1" u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EB47F6-C792-8D41-A270-DD039200E544}"/>
              </a:ext>
            </a:extLst>
          </p:cNvPr>
          <p:cNvGrpSpPr/>
          <p:nvPr userDrawn="1"/>
        </p:nvGrpSpPr>
        <p:grpSpPr>
          <a:xfrm>
            <a:off x="6060746" y="3968676"/>
            <a:ext cx="1785887" cy="1134992"/>
            <a:chOff x="9044832" y="3371622"/>
            <a:chExt cx="3127149" cy="225454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B22DE40-2088-4F4E-ACD2-A9FBD02957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 l="-1" r="-860"/>
            <a:stretch/>
          </p:blipFill>
          <p:spPr>
            <a:xfrm>
              <a:off x="10135203" y="4658895"/>
              <a:ext cx="2036778" cy="96727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8927656-D625-C44A-AF94-C6671CBDD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r="67854"/>
            <a:stretch/>
          </p:blipFill>
          <p:spPr>
            <a:xfrm>
              <a:off x="10719495" y="3906102"/>
              <a:ext cx="1246370" cy="123643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BC4C78A-5D0F-1C4A-9139-2391A2B47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4832" y="3906102"/>
              <a:ext cx="1236430" cy="123643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8540A01-D10F-3F4C-B2C0-255D636B9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843029" y="3371622"/>
              <a:ext cx="1310563" cy="1319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8213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24810-9DE3-BD46-825C-350B99C55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383CC6-4715-074E-B915-E1C0397D0D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553DB-E015-A940-8F46-AB4427E18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97F3-9F58-F34B-8E30-23E499A0D8B3}" type="datetimeFigureOut">
              <a:rPr lang="en-US" smtClean="0"/>
              <a:t>3/7/21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672AB-8828-5D4F-9E67-09C71A20A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83855-3FBF-0E42-ACBF-0E2BAB616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EDC-FFCE-7A4A-8122-82B95BD9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69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AC75-D0C0-8249-8D38-42405C83C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A7797-2AC1-3A4A-8E7D-7AA3A9B09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D5B97-696E-D14C-A511-4A217B01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97F3-9F58-F34B-8E30-23E499A0D8B3}" type="datetimeFigureOut">
              <a:rPr lang="en-US" smtClean="0"/>
              <a:t>3/7/21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50C16-5E8A-1E42-8914-24598006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D6104-5FB0-2948-8ABD-F374DBFB0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EDC-FFCE-7A4A-8122-82B95BD9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24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A056-815A-6744-A4AD-CAE556E28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51536-971A-9541-938F-521475EC7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91F7E-64DC-014A-999A-8F9520253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97F3-9F58-F34B-8E30-23E499A0D8B3}" type="datetimeFigureOut">
              <a:rPr lang="en-US" smtClean="0"/>
              <a:t>3/7/21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D55A0-4485-FB48-BC6B-D0E4DB7D7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88727-FCE8-134C-B57E-C34992CA7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EDC-FFCE-7A4A-8122-82B95BD9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81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97F86-F844-1746-B849-B24C6D36B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D27A7-022F-334E-9478-51A62764F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21B8FB-0B0E-0C40-B722-501F2EC7D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626CC-7C8B-EF46-A001-EEB96024B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797F3-9F58-F34B-8E30-23E499A0D8B3}" type="datetimeFigureOut">
              <a:rPr lang="en-US" smtClean="0"/>
              <a:t>3/7/21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DD1DEF-8F21-C346-95D7-9FC8EFE58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BBB21-8A6B-0846-AC01-7E408CE22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4EDC-FFCE-7A4A-8122-82B95BD9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hape 62">
            <a:extLst>
              <a:ext uri="{FF2B5EF4-FFF2-40B4-BE49-F238E27FC236}">
                <a16:creationId xmlns:a16="http://schemas.microsoft.com/office/drawing/2014/main" id="{8A44FE0D-0204-0649-8BCC-7AE695E9863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9429750" cy="1770063"/>
            <a:chOff x="-4" y="40"/>
            <a:chExt cx="7072430" cy="1327315"/>
          </a:xfrm>
        </p:grpSpPr>
        <p:sp>
          <p:nvSpPr>
            <p:cNvPr id="26" name="Shape 63">
              <a:extLst>
                <a:ext uri="{FF2B5EF4-FFF2-40B4-BE49-F238E27FC236}">
                  <a16:creationId xmlns:a16="http://schemas.microsoft.com/office/drawing/2014/main" id="{FBF85FDA-B816-6049-8F62-33557D0D62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2649" y="126425"/>
              <a:ext cx="779700" cy="259800"/>
            </a:xfrm>
            <a:prstGeom prst="triangle">
              <a:avLst>
                <a:gd name="adj" fmla="val 32426"/>
              </a:avLst>
            </a:prstGeom>
            <a:solidFill>
              <a:srgbClr val="2632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2400"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27" name="Shape 64">
              <a:extLst>
                <a:ext uri="{FF2B5EF4-FFF2-40B4-BE49-F238E27FC236}">
                  <a16:creationId xmlns:a16="http://schemas.microsoft.com/office/drawing/2014/main" id="{62BEA264-43F0-9D48-8D36-0FDA0B35F840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31" name="Shape 65">
                <a:extLst>
                  <a:ext uri="{FF2B5EF4-FFF2-40B4-BE49-F238E27FC236}">
                    <a16:creationId xmlns:a16="http://schemas.microsoft.com/office/drawing/2014/main" id="{CE1288FC-360C-0C47-9BDB-A30B45884A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32" name="Shape 66">
                <a:extLst>
                  <a:ext uri="{FF2B5EF4-FFF2-40B4-BE49-F238E27FC236}">
                    <a16:creationId xmlns:a16="http://schemas.microsoft.com/office/drawing/2014/main" id="{E17099C4-C20B-C44A-9A7A-C6904FD10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28" name="Shape 67">
              <a:extLst>
                <a:ext uri="{FF2B5EF4-FFF2-40B4-BE49-F238E27FC236}">
                  <a16:creationId xmlns:a16="http://schemas.microsoft.com/office/drawing/2014/main" id="{C62F17A0-BEC2-134C-92B2-B105D12E7FA9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29" name="Shape 68">
                <a:extLst>
                  <a:ext uri="{FF2B5EF4-FFF2-40B4-BE49-F238E27FC236}">
                    <a16:creationId xmlns:a16="http://schemas.microsoft.com/office/drawing/2014/main" id="{89E1EDE7-8F63-E14E-AA9B-926A85DBB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1450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 sz="2400">
                  <a:solidFill>
                    <a:schemeClr val="bg1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30" name="Shape 69">
                <a:extLst>
                  <a:ext uri="{FF2B5EF4-FFF2-40B4-BE49-F238E27FC236}">
                    <a16:creationId xmlns:a16="http://schemas.microsoft.com/office/drawing/2014/main" id="{BF8917F1-0B66-9845-AA6E-A1B0E13D22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1450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33" name="Espace réservé du numéro de diapositive 4">
            <a:extLst>
              <a:ext uri="{FF2B5EF4-FFF2-40B4-BE49-F238E27FC236}">
                <a16:creationId xmlns:a16="http://schemas.microsoft.com/office/drawing/2014/main" id="{A608EA2E-2ABB-224C-83EE-92B2B67B9CB1}"/>
              </a:ext>
            </a:extLst>
          </p:cNvPr>
          <p:cNvSpPr txBox="1">
            <a:spLocks/>
          </p:cNvSpPr>
          <p:nvPr userDrawn="1"/>
        </p:nvSpPr>
        <p:spPr>
          <a:xfrm>
            <a:off x="10156825" y="6181725"/>
            <a:ext cx="1984375" cy="4206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856AFCC-4DA4-FE4B-B667-F3324154C829}" type="slidenum">
              <a:rPr lang="en-GB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929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25" r:id="rId2"/>
    <p:sldLayoutId id="2147483724" r:id="rId3"/>
    <p:sldLayoutId id="2147483707" r:id="rId4"/>
    <p:sldLayoutId id="2147483726" r:id="rId5"/>
  </p:sldLayoutIdLst>
  <p:transition/>
  <p:hf hdr="0" dt="0"/>
  <p:txStyles>
    <p:titleStyle>
      <a:lvl1pPr algn="l" defTabSz="828675" rtl="0" eaLnBrk="1" fontAlgn="base" hangingPunct="1">
        <a:spcBef>
          <a:spcPct val="0"/>
        </a:spcBef>
        <a:spcAft>
          <a:spcPct val="0"/>
        </a:spcAft>
        <a:buSzPct val="45000"/>
        <a:buFont typeface="StarSymbol"/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28675" rtl="0" eaLnBrk="1" fontAlgn="base" hangingPunct="1">
        <a:spcBef>
          <a:spcPct val="0"/>
        </a:spcBef>
        <a:spcAft>
          <a:spcPct val="0"/>
        </a:spcAft>
        <a:buSzPct val="45000"/>
        <a:buFont typeface="StarSymbol"/>
        <a:defRPr sz="4000" b="1">
          <a:solidFill>
            <a:schemeClr val="tx2"/>
          </a:solidFill>
          <a:latin typeface="Arial" charset="0"/>
          <a:ea typeface="SimSun" pitchFamily="2" charset="-122"/>
          <a:cs typeface="Arial" charset="0"/>
        </a:defRPr>
      </a:lvl2pPr>
      <a:lvl3pPr algn="l" defTabSz="828675" rtl="0" eaLnBrk="1" fontAlgn="base" hangingPunct="1">
        <a:spcBef>
          <a:spcPct val="0"/>
        </a:spcBef>
        <a:spcAft>
          <a:spcPct val="0"/>
        </a:spcAft>
        <a:buSzPct val="45000"/>
        <a:buFont typeface="StarSymbol"/>
        <a:defRPr sz="4000" b="1">
          <a:solidFill>
            <a:schemeClr val="tx2"/>
          </a:solidFill>
          <a:latin typeface="Arial" charset="0"/>
          <a:ea typeface="SimSun" pitchFamily="2" charset="-122"/>
          <a:cs typeface="Arial" charset="0"/>
        </a:defRPr>
      </a:lvl3pPr>
      <a:lvl4pPr algn="l" defTabSz="828675" rtl="0" eaLnBrk="1" fontAlgn="base" hangingPunct="1">
        <a:spcBef>
          <a:spcPct val="0"/>
        </a:spcBef>
        <a:spcAft>
          <a:spcPct val="0"/>
        </a:spcAft>
        <a:buSzPct val="45000"/>
        <a:buFont typeface="StarSymbol"/>
        <a:defRPr sz="4000" b="1">
          <a:solidFill>
            <a:schemeClr val="tx2"/>
          </a:solidFill>
          <a:latin typeface="Arial" charset="0"/>
          <a:ea typeface="SimSun" pitchFamily="2" charset="-122"/>
          <a:cs typeface="Arial" charset="0"/>
        </a:defRPr>
      </a:lvl4pPr>
      <a:lvl5pPr algn="l" defTabSz="828675" rtl="0" eaLnBrk="1" fontAlgn="base" hangingPunct="1">
        <a:spcBef>
          <a:spcPct val="0"/>
        </a:spcBef>
        <a:spcAft>
          <a:spcPct val="0"/>
        </a:spcAft>
        <a:buSzPct val="45000"/>
        <a:buFont typeface="StarSymbol"/>
        <a:defRPr sz="4000" b="1">
          <a:solidFill>
            <a:schemeClr val="tx2"/>
          </a:solidFill>
          <a:latin typeface="Arial" charset="0"/>
          <a:ea typeface="SimSun" pitchFamily="2" charset="-122"/>
          <a:cs typeface="Arial" charset="0"/>
        </a:defRPr>
      </a:lvl5pPr>
      <a:lvl6pPr marL="457200" algn="l" defTabSz="828675" rtl="0" eaLnBrk="1" fontAlgn="base" hangingPunct="1">
        <a:spcBef>
          <a:spcPct val="0"/>
        </a:spcBef>
        <a:spcAft>
          <a:spcPct val="0"/>
        </a:spcAft>
        <a:buSzPct val="45000"/>
        <a:buFont typeface="StarSymbol"/>
        <a:defRPr sz="4000" b="1">
          <a:solidFill>
            <a:schemeClr val="tx2"/>
          </a:solidFill>
          <a:latin typeface="Arial" charset="0"/>
          <a:ea typeface="SimSun" pitchFamily="2" charset="-122"/>
          <a:cs typeface="Arial" charset="0"/>
        </a:defRPr>
      </a:lvl6pPr>
      <a:lvl7pPr marL="914400" algn="l" defTabSz="828675" rtl="0" eaLnBrk="1" fontAlgn="base" hangingPunct="1">
        <a:spcBef>
          <a:spcPct val="0"/>
        </a:spcBef>
        <a:spcAft>
          <a:spcPct val="0"/>
        </a:spcAft>
        <a:buSzPct val="45000"/>
        <a:buFont typeface="StarSymbol"/>
        <a:defRPr sz="4000" b="1">
          <a:solidFill>
            <a:schemeClr val="tx2"/>
          </a:solidFill>
          <a:latin typeface="Arial" charset="0"/>
          <a:ea typeface="SimSun" pitchFamily="2" charset="-122"/>
          <a:cs typeface="Arial" charset="0"/>
        </a:defRPr>
      </a:lvl7pPr>
      <a:lvl8pPr marL="1371600" algn="l" defTabSz="828675" rtl="0" eaLnBrk="1" fontAlgn="base" hangingPunct="1">
        <a:spcBef>
          <a:spcPct val="0"/>
        </a:spcBef>
        <a:spcAft>
          <a:spcPct val="0"/>
        </a:spcAft>
        <a:buSzPct val="45000"/>
        <a:buFont typeface="StarSymbol"/>
        <a:defRPr sz="4000" b="1">
          <a:solidFill>
            <a:schemeClr val="tx2"/>
          </a:solidFill>
          <a:latin typeface="Arial" charset="0"/>
          <a:ea typeface="SimSun" pitchFamily="2" charset="-122"/>
          <a:cs typeface="Arial" charset="0"/>
        </a:defRPr>
      </a:lvl8pPr>
      <a:lvl9pPr marL="1828800" algn="l" defTabSz="828675" rtl="0" eaLnBrk="1" fontAlgn="base" hangingPunct="1">
        <a:spcBef>
          <a:spcPct val="0"/>
        </a:spcBef>
        <a:spcAft>
          <a:spcPct val="0"/>
        </a:spcAft>
        <a:buSzPct val="45000"/>
        <a:buFont typeface="StarSymbol"/>
        <a:defRPr sz="4000" b="1">
          <a:solidFill>
            <a:schemeClr val="tx2"/>
          </a:solidFill>
          <a:latin typeface="Arial" charset="0"/>
          <a:ea typeface="SimSun" pitchFamily="2" charset="-122"/>
          <a:cs typeface="Arial" charset="0"/>
        </a:defRPr>
      </a:lvl9pPr>
    </p:titleStyle>
    <p:bodyStyle>
      <a:lvl1pPr marL="392113" indent="-293688" algn="l" defTabSz="828675" rtl="0" eaLnBrk="1" fontAlgn="base" hangingPunct="1">
        <a:spcBef>
          <a:spcPct val="0"/>
        </a:spcBef>
        <a:spcAft>
          <a:spcPts val="1288"/>
        </a:spcAft>
        <a:buSzPct val="45000"/>
        <a:buFont typeface="StarSymbol"/>
        <a:buChar char="●"/>
        <a:defRPr sz="2900">
          <a:solidFill>
            <a:schemeClr val="accent1"/>
          </a:solidFill>
          <a:latin typeface="+mn-lt"/>
          <a:ea typeface="+mn-ea"/>
          <a:cs typeface="+mn-cs"/>
        </a:defRPr>
      </a:lvl1pPr>
      <a:lvl2pPr marL="782638" indent="-293688" algn="l" defTabSz="828675" rtl="0" eaLnBrk="1" fontAlgn="base" hangingPunct="1">
        <a:spcBef>
          <a:spcPct val="0"/>
        </a:spcBef>
        <a:spcAft>
          <a:spcPts val="1038"/>
        </a:spcAft>
        <a:buSzPct val="45000"/>
        <a:buFont typeface="StarSymbol"/>
        <a:buChar char="●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174750" indent="-260350" algn="l" defTabSz="828675" rtl="0" eaLnBrk="1" fontAlgn="base" hangingPunct="1">
        <a:spcBef>
          <a:spcPct val="0"/>
        </a:spcBef>
        <a:spcAft>
          <a:spcPts val="775"/>
        </a:spcAft>
        <a:buSzPct val="75000"/>
        <a:buFont typeface="StarSymbol"/>
        <a:buChar char="–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566863" indent="-195263" algn="l" defTabSz="828675" rtl="0" eaLnBrk="1" fontAlgn="base" hangingPunct="1">
        <a:spcBef>
          <a:spcPct val="0"/>
        </a:spcBef>
        <a:spcAft>
          <a:spcPts val="513"/>
        </a:spcAft>
        <a:buSzPct val="45000"/>
        <a:buFont typeface="StarSymbol"/>
        <a:buChar char="●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1958975" indent="-196850" algn="l" defTabSz="828675" rtl="0" eaLnBrk="1" fontAlgn="base" hangingPunct="1">
        <a:spcBef>
          <a:spcPct val="0"/>
        </a:spcBef>
        <a:spcAft>
          <a:spcPts val="263"/>
        </a:spcAft>
        <a:buSzPct val="75000"/>
        <a:buFont typeface="StarSymbol"/>
        <a:buChar char="–"/>
        <a:defRPr>
          <a:solidFill>
            <a:srgbClr val="000000"/>
          </a:solidFill>
          <a:latin typeface="+mn-lt"/>
          <a:ea typeface="+mn-ea"/>
          <a:cs typeface="+mn-cs"/>
        </a:defRPr>
      </a:lvl5pPr>
      <a:lvl6pPr marL="2416175" indent="-196850" algn="l" defTabSz="828675" rtl="0" eaLnBrk="1" fontAlgn="base" hangingPunct="1">
        <a:spcBef>
          <a:spcPct val="0"/>
        </a:spcBef>
        <a:spcAft>
          <a:spcPts val="263"/>
        </a:spcAft>
        <a:buSzPct val="75000"/>
        <a:buFont typeface="StarSymbol"/>
        <a:buChar char="–"/>
        <a:defRPr>
          <a:solidFill>
            <a:srgbClr val="000000"/>
          </a:solidFill>
          <a:latin typeface="+mn-lt"/>
          <a:ea typeface="+mn-ea"/>
          <a:cs typeface="+mn-cs"/>
        </a:defRPr>
      </a:lvl6pPr>
      <a:lvl7pPr marL="2873375" indent="-196850" algn="l" defTabSz="828675" rtl="0" eaLnBrk="1" fontAlgn="base" hangingPunct="1">
        <a:spcBef>
          <a:spcPct val="0"/>
        </a:spcBef>
        <a:spcAft>
          <a:spcPts val="263"/>
        </a:spcAft>
        <a:buSzPct val="75000"/>
        <a:buFont typeface="StarSymbol"/>
        <a:buChar char="–"/>
        <a:defRPr>
          <a:solidFill>
            <a:srgbClr val="000000"/>
          </a:solidFill>
          <a:latin typeface="+mn-lt"/>
          <a:ea typeface="+mn-ea"/>
          <a:cs typeface="+mn-cs"/>
        </a:defRPr>
      </a:lvl7pPr>
      <a:lvl8pPr marL="3330575" indent="-196850" algn="l" defTabSz="828675" rtl="0" eaLnBrk="1" fontAlgn="base" hangingPunct="1">
        <a:spcBef>
          <a:spcPct val="0"/>
        </a:spcBef>
        <a:spcAft>
          <a:spcPts val="263"/>
        </a:spcAft>
        <a:buSzPct val="75000"/>
        <a:buFont typeface="StarSymbol"/>
        <a:buChar char="–"/>
        <a:defRPr>
          <a:solidFill>
            <a:srgbClr val="000000"/>
          </a:solidFill>
          <a:latin typeface="+mn-lt"/>
          <a:ea typeface="+mn-ea"/>
          <a:cs typeface="+mn-cs"/>
        </a:defRPr>
      </a:lvl8pPr>
      <a:lvl9pPr marL="3787775" indent="-196850" algn="l" defTabSz="828675" rtl="0" eaLnBrk="1" fontAlgn="base" hangingPunct="1">
        <a:spcBef>
          <a:spcPct val="0"/>
        </a:spcBef>
        <a:spcAft>
          <a:spcPts val="263"/>
        </a:spcAft>
        <a:buSzPct val="75000"/>
        <a:buFont typeface="StarSymbol"/>
        <a:buChar char="–"/>
        <a:defRPr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803166-AB44-8646-8D73-7B37D0F00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6CE3F-3E18-8B44-9EC6-D5B058269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D7074-23C7-D74F-A407-BD67290CD0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797F3-9F58-F34B-8E30-23E499A0D8B3}" type="datetimeFigureOut">
              <a:rPr lang="en-US" smtClean="0"/>
              <a:t>3/7/21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A458C-633A-7244-BF47-AA8622490C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FD7DD-860D-3F45-86D1-C7DF9E2793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74EDC-FFCE-7A4A-8122-82B95BD9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35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google.com/maps/d/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47A51-DC46-8641-B1F7-CD0BFA8972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EAB2C1-ACFD-DC4A-9CE9-49F51D02FF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excel</a:t>
            </a:r>
            <a:r>
              <a:rPr lang="fr-FR" dirty="0"/>
              <a:t> to </a:t>
            </a:r>
            <a:r>
              <a:rPr lang="fr-FR" dirty="0" err="1"/>
              <a:t>kml</a:t>
            </a:r>
            <a:endParaRPr lang="fr-FR" dirty="0"/>
          </a:p>
          <a:p>
            <a:r>
              <a:rPr lang="fr-FR" dirty="0"/>
              <a:t>TP 1 </a:t>
            </a:r>
          </a:p>
        </p:txBody>
      </p:sp>
    </p:spTree>
    <p:extLst>
      <p:ext uri="{BB962C8B-B14F-4D97-AF65-F5344CB8AC3E}">
        <p14:creationId xmlns:p14="http://schemas.microsoft.com/office/powerpoint/2010/main" val="3894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BA256-8843-6447-8327-E09FB2A53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5300830-0256-1D4F-A788-C2C5C6DF8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9" y="0"/>
            <a:ext cx="12179300" cy="6858000"/>
          </a:xfrm>
        </p:spPr>
      </p:pic>
    </p:spTree>
    <p:extLst>
      <p:ext uri="{BB962C8B-B14F-4D97-AF65-F5344CB8AC3E}">
        <p14:creationId xmlns:p14="http://schemas.microsoft.com/office/powerpoint/2010/main" val="208718879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BA256-8843-6447-8327-E09FB2A53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5300830-0256-1D4F-A788-C2C5C6DF8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9" y="0"/>
            <a:ext cx="12179300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554C62-873D-1144-B899-4B627A74C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" y="-11883"/>
            <a:ext cx="12192002" cy="6839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1356F3-CBC7-BD4D-A733-FEA508E6A2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7202756">
            <a:off x="5792684" y="3600014"/>
            <a:ext cx="1151590" cy="60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728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6E76E-BBC7-7346-AC67-94221E940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D3BFBD-02CF-5644-BAAF-C4B8FF84C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248"/>
            <a:ext cx="12192000" cy="6788871"/>
          </a:xfrm>
        </p:spPr>
      </p:pic>
    </p:spTree>
    <p:extLst>
      <p:ext uri="{BB962C8B-B14F-4D97-AF65-F5344CB8AC3E}">
        <p14:creationId xmlns:p14="http://schemas.microsoft.com/office/powerpoint/2010/main" val="2799574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C71B1-1EB3-CD41-AD7B-591103814B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32" y="3828197"/>
            <a:ext cx="5852341" cy="1546400"/>
          </a:xfrm>
        </p:spPr>
        <p:txBody>
          <a:bodyPr/>
          <a:lstStyle/>
          <a:p>
            <a:r>
              <a:rPr lang="en-US" dirty="0"/>
              <a:t>Excel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AE464B6-CCAC-9942-9EC7-571F6406E0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Data </a:t>
            </a:r>
            <a:r>
              <a:rPr lang="en-US" dirty="0" err="1"/>
              <a:t>organisation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153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08B39D-E84C-B443-A48C-E74338345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77" y="1214341"/>
            <a:ext cx="11208027" cy="4778245"/>
          </a:xfrm>
        </p:spPr>
        <p:txBody>
          <a:bodyPr/>
          <a:lstStyle/>
          <a:p>
            <a:r>
              <a:rPr lang="en-US" sz="2000" dirty="0"/>
              <a:t>Create a new table</a:t>
            </a:r>
          </a:p>
          <a:p>
            <a:r>
              <a:rPr lang="en-US" sz="2000" dirty="0"/>
              <a:t>The workbook and the sheets</a:t>
            </a:r>
          </a:p>
          <a:p>
            <a:pPr lvl="1"/>
            <a:r>
              <a:rPr lang="en-US" sz="1600" dirty="0"/>
              <a:t>To be aware</a:t>
            </a:r>
          </a:p>
          <a:p>
            <a:r>
              <a:rPr lang="en-US" sz="2000" dirty="0"/>
              <a:t>Define what information</a:t>
            </a:r>
          </a:p>
          <a:p>
            <a:pPr lvl="1"/>
            <a:r>
              <a:rPr lang="en-US" sz="1600" dirty="0"/>
              <a:t>Important information</a:t>
            </a:r>
          </a:p>
          <a:p>
            <a:r>
              <a:rPr lang="en-US" sz="2000" dirty="0"/>
              <a:t>Format the information</a:t>
            </a:r>
          </a:p>
          <a:p>
            <a:pPr lvl="1"/>
            <a:r>
              <a:rPr lang="en-US" sz="1600" dirty="0"/>
              <a:t>Type of data</a:t>
            </a:r>
          </a:p>
          <a:p>
            <a:pPr lvl="1"/>
            <a:r>
              <a:rPr lang="en-US" sz="1600" dirty="0"/>
              <a:t>Validation List</a:t>
            </a:r>
          </a:p>
          <a:p>
            <a:r>
              <a:rPr lang="en-US" sz="2000" dirty="0"/>
              <a:t>Insert a formula</a:t>
            </a:r>
          </a:p>
          <a:p>
            <a:pPr lvl="1"/>
            <a:r>
              <a:rPr lang="en-US" sz="1600" dirty="0"/>
              <a:t>Copy from on cell to another</a:t>
            </a:r>
          </a:p>
          <a:p>
            <a:pPr lvl="1"/>
            <a:r>
              <a:rPr lang="en-US" sz="1600" dirty="0"/>
              <a:t>Some useful formulas</a:t>
            </a:r>
          </a:p>
          <a:p>
            <a:r>
              <a:rPr lang="en-US" sz="2000" dirty="0"/>
              <a:t>Build up basic graphics and statistical reports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A4BF1-D5AF-3645-95F6-4B7D2F38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6154"/>
            <a:ext cx="4183585" cy="541450"/>
          </a:xfrm>
        </p:spPr>
        <p:txBody>
          <a:bodyPr/>
          <a:lstStyle/>
          <a:p>
            <a:r>
              <a:rPr lang="fr-FR"/>
              <a:t>Working the tools </a:t>
            </a:r>
            <a:br>
              <a:rPr lang="fr-FR"/>
            </a:br>
            <a:r>
              <a:rPr lang="fr-FR" sz="2000">
                <a:solidFill>
                  <a:schemeClr val="tx2"/>
                </a:solidFill>
              </a:rPr>
              <a:t>Step 1 - Creating a painting</a:t>
            </a:r>
            <a:br>
              <a:rPr lang="fr-FR" sz="2000">
                <a:solidFill>
                  <a:schemeClr val="tx2"/>
                </a:solidFill>
              </a:rPr>
            </a:br>
            <a:endParaRPr lang="fr-FR" sz="200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EB3A1B-AC90-4740-8121-B3A36185E6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97BD59"/>
              </a:clrFrom>
              <a:clrTo>
                <a:srgbClr val="97BD59">
                  <a:alpha val="0"/>
                </a:srgbClr>
              </a:clrTo>
            </a:clrChange>
          </a:blip>
          <a:srcRect l="26250" r="25682"/>
          <a:stretch/>
        </p:blipFill>
        <p:spPr>
          <a:xfrm>
            <a:off x="7785099" y="1008550"/>
            <a:ext cx="3743707" cy="40888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FEFF99-95B3-AA46-9DCF-69894882CA0A}"/>
              </a:ext>
            </a:extLst>
          </p:cNvPr>
          <p:cNvSpPr/>
          <p:nvPr/>
        </p:nvSpPr>
        <p:spPr>
          <a:xfrm>
            <a:off x="508977" y="1185863"/>
            <a:ext cx="10849586" cy="4610780"/>
          </a:xfrm>
          <a:prstGeom prst="rect">
            <a:avLst/>
          </a:prstGeom>
          <a:solidFill>
            <a:schemeClr val="accent2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871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0C8EB-2D89-B143-AF12-35A348D00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20" dirty="0"/>
              <a:t>Step 1 (t) </a:t>
            </a:r>
            <a:r>
              <a:rPr lang="en-US" spc="-120" dirty="0" err="1"/>
              <a:t>Creation</a:t>
            </a:r>
            <a:r>
              <a:rPr lang="en-US" spc="-120" dirty="0"/>
              <a:t> a painting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9291D1-83DC-054A-934E-BB118710D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1594"/>
            <a:ext cx="11544300" cy="4351338"/>
          </a:xfrm>
        </p:spPr>
        <p:txBody>
          <a:bodyPr/>
          <a:lstStyle/>
          <a:p>
            <a:r>
              <a:rPr lang="fr-FR" sz="2000" u="sng" dirty="0" err="1"/>
              <a:t>Excel</a:t>
            </a:r>
            <a:r>
              <a:rPr lang="fr-FR" sz="2000" u="sng" dirty="0"/>
              <a:t> </a:t>
            </a:r>
            <a:r>
              <a:rPr lang="fr-FR" sz="2000" dirty="0"/>
              <a:t>-&gt; creates a normal Excel table; one or two columns should be dedicated to the geographical position</a:t>
            </a:r>
          </a:p>
          <a:p>
            <a:pPr lvl="1"/>
            <a:r>
              <a:rPr lang="fr-FR" dirty="0"/>
              <a:t>Position format </a:t>
            </a:r>
            <a:r>
              <a:rPr lang="fr-FR" sz="1600" dirty="0"/>
              <a:t>: </a:t>
            </a:r>
          </a:p>
          <a:p>
            <a:pPr lvl="2"/>
            <a:r>
              <a:rPr lang="fr-FR" sz="1800" dirty="0" err="1"/>
              <a:t>Lat</a:t>
            </a:r>
            <a:r>
              <a:rPr lang="fr-FR" sz="1800" dirty="0"/>
              <a:t> : 41-24'12.2"N / 41 24.2028 N / 41.40338 [N /S -]</a:t>
            </a:r>
          </a:p>
          <a:p>
            <a:pPr lvl="2"/>
            <a:r>
              <a:rPr lang="fr-FR" sz="1800" dirty="0"/>
              <a:t>Long: 2-10'26.5" E / 2 10.4418 7 / 2.17403 [E /W -]</a:t>
            </a:r>
          </a:p>
          <a:p>
            <a:pPr lvl="2"/>
            <a:r>
              <a:rPr lang="fr-FR" sz="1800" dirty="0" err="1"/>
              <a:t>Lat</a:t>
            </a:r>
            <a:r>
              <a:rPr lang="fr-FR" sz="1800" dirty="0"/>
              <a:t>Long; 41-24'12.2"N , 2-10'26.5" E </a:t>
            </a:r>
            <a:endParaRPr lang="fr-FR" sz="2000" dirty="0"/>
          </a:p>
          <a:p>
            <a:pPr marL="914400" lvl="2" indent="0">
              <a:buNone/>
            </a:pPr>
            <a:r>
              <a:rPr lang="fr-FR" dirty="0"/>
              <a:t>Suggestion: Always use two columns for position (</a:t>
            </a:r>
            <a:r>
              <a:rPr lang="fr-FR" dirty="0" err="1"/>
              <a:t>Lat</a:t>
            </a:r>
            <a:r>
              <a:rPr lang="fr-FR" dirty="0"/>
              <a:t>, long): </a:t>
            </a:r>
            <a:r>
              <a:rPr lang="fr-FR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Rationale: future development of possible analyses</a:t>
            </a:r>
          </a:p>
          <a:p>
            <a:pPr lvl="1">
              <a:spcAft>
                <a:spcPts val="0"/>
              </a:spcAft>
            </a:pPr>
            <a:r>
              <a:rPr lang="fr-FR" dirty="0"/>
              <a:t>Automatic rules and lists can be used </a:t>
            </a:r>
          </a:p>
          <a:p>
            <a:pPr marL="914400" lvl="2" indent="0">
              <a:buNone/>
            </a:pPr>
            <a:br>
              <a:rPr lang="fr-FR" dirty="0"/>
            </a:br>
            <a:r>
              <a:rPr lang="fr-FR" dirty="0"/>
              <a:t>Suggestion: on each new table, simply copy (format) the columns corresponding to the countries, areas or areas found in the sample tables: Rational: future development of possible analyses</a:t>
            </a:r>
          </a:p>
          <a:p>
            <a:pPr lvl="2"/>
            <a:endParaRPr lang="fr-FR" dirty="0"/>
          </a:p>
          <a:p>
            <a:pPr lvl="3"/>
            <a:endParaRPr lang="fr-FR" b="1" dirty="0"/>
          </a:p>
          <a:p>
            <a:pPr lvl="2"/>
            <a:endParaRPr lang="fr-F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D5CAF1-0D60-0549-AAD9-D25E3F718934}"/>
              </a:ext>
            </a:extLst>
          </p:cNvPr>
          <p:cNvSpPr txBox="1"/>
          <p:nvPr/>
        </p:nvSpPr>
        <p:spPr>
          <a:xfrm>
            <a:off x="368300" y="5488266"/>
            <a:ext cx="1117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Limitations: </a:t>
            </a:r>
            <a:r>
              <a:rPr lang="fr-FR"/>
              <a:t>	</a:t>
            </a:r>
            <a:r>
              <a:rPr lang="fr-FR" sz="1600" i="1"/>
              <a:t>Because we don't pay for APIs: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fr-FR" sz="1600" i="1"/>
              <a:t>There is a limit of 10 "tables" per card 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fr-FR" sz="1600" i="1"/>
              <a:t>There is no automatic update from the Excel table - GoogleMaps or GoogleMaps to the Excel table</a:t>
            </a:r>
          </a:p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B9CD75-294B-374D-8BDF-B52103D23A77}"/>
              </a:ext>
            </a:extLst>
          </p:cNvPr>
          <p:cNvSpPr/>
          <p:nvPr/>
        </p:nvSpPr>
        <p:spPr>
          <a:xfrm>
            <a:off x="254000" y="5488266"/>
            <a:ext cx="11658600" cy="1191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2074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B2CC-92E3-3647-AB6C-CEB77328B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Automatic rules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910228-C3EA-2343-8007-D8F70E408EA5}"/>
              </a:ext>
            </a:extLst>
          </p:cNvPr>
          <p:cNvSpPr/>
          <p:nvPr/>
        </p:nvSpPr>
        <p:spPr>
          <a:xfrm>
            <a:off x="935047" y="5433484"/>
            <a:ext cx="9869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"IF (W2"""";I F (OR(W2"Zone A"; W2"Zone D");" ECCAS";" ECOWAS"))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BF141F-1C42-434B-A27F-7C72DC3B97A4}"/>
              </a:ext>
            </a:extLst>
          </p:cNvPr>
          <p:cNvSpPr txBox="1"/>
          <p:nvPr/>
        </p:nvSpPr>
        <p:spPr>
          <a:xfrm>
            <a:off x="8671142" y="398771"/>
            <a:ext cx="303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OPTION 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3A8B2-AA2B-4D4E-831F-8FA2EB874DDE}"/>
              </a:ext>
            </a:extLst>
          </p:cNvPr>
          <p:cNvSpPr txBox="1"/>
          <p:nvPr/>
        </p:nvSpPr>
        <p:spPr>
          <a:xfrm>
            <a:off x="7545396" y="628347"/>
            <a:ext cx="10068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fr-FR" sz="1600" u="sng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Select Country </a:t>
            </a:r>
            <a:r>
              <a:rPr lang="fr-FR" sz="16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sz="16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  <a:endParaRPr lang="fr-FR" sz="16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3538" lvl="1"/>
            <a:r>
              <a:rPr lang="fr-FR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fr-FR" sz="1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ex:V</a:t>
            </a:r>
            <a:r>
              <a:rPr lang="fr-FR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fr-FR" sz="1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</a:t>
            </a:r>
            <a:r>
              <a:rPr lang="fr-FR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Country ID)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446E61-D417-6640-BEC9-DA07EC0B43EC}"/>
              </a:ext>
            </a:extLst>
          </p:cNvPr>
          <p:cNvSpPr/>
          <p:nvPr/>
        </p:nvSpPr>
        <p:spPr>
          <a:xfrm>
            <a:off x="7901446" y="1483417"/>
            <a:ext cx="35508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 – Create the a column in a another sheet with the list countries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2 – In the main sheet 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select V column – go to Data – Validation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16E59B-4777-0744-915E-00F43B13D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549" y="3427225"/>
            <a:ext cx="3560823" cy="27959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9691BA-957A-E24A-AC3D-2550A8CF3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54"/>
          <a:stretch/>
        </p:blipFill>
        <p:spPr>
          <a:xfrm>
            <a:off x="1419656" y="1127900"/>
            <a:ext cx="1344271" cy="2257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0DF811-6C35-3E4C-ACE9-54D20D645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06" y="970137"/>
            <a:ext cx="20447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1286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21016B14-45DB-FD44-B372-3AAE7A5CF37D}"/>
              </a:ext>
            </a:extLst>
          </p:cNvPr>
          <p:cNvGrpSpPr/>
          <p:nvPr/>
        </p:nvGrpSpPr>
        <p:grpSpPr>
          <a:xfrm>
            <a:off x="207032" y="1065852"/>
            <a:ext cx="1993900" cy="4186367"/>
            <a:chOff x="207032" y="1065852"/>
            <a:chExt cx="1993900" cy="418636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E000C58-844A-E344-9F35-4DBBBAA79E20}"/>
                </a:ext>
              </a:extLst>
            </p:cNvPr>
            <p:cNvGrpSpPr/>
            <p:nvPr/>
          </p:nvGrpSpPr>
          <p:grpSpPr>
            <a:xfrm>
              <a:off x="207032" y="1065852"/>
              <a:ext cx="1993900" cy="4186367"/>
              <a:chOff x="172711" y="1065854"/>
              <a:chExt cx="1993900" cy="418636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1602E50-89D5-3547-AE36-6B0F446DFB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2711" y="1065854"/>
                <a:ext cx="1993900" cy="3661129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rgbClr val="05196A"/>
                </a:solidFill>
              </a:ln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B4570D1-121F-6D41-8AB5-6B4868C617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2711" y="4782321"/>
                <a:ext cx="1993900" cy="469900"/>
              </a:xfrm>
              <a:prstGeom prst="rect">
                <a:avLst/>
              </a:prstGeom>
            </p:spPr>
          </p:pic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EFE842D-2AAE-0A45-8407-1EABE415DBFB}"/>
                </a:ext>
              </a:extLst>
            </p:cNvPr>
            <p:cNvSpPr/>
            <p:nvPr/>
          </p:nvSpPr>
          <p:spPr>
            <a:xfrm>
              <a:off x="1176933" y="4773640"/>
              <a:ext cx="751236" cy="439916"/>
            </a:xfrm>
            <a:prstGeom prst="ellipse">
              <a:avLst/>
            </a:prstGeom>
            <a:solidFill>
              <a:srgbClr val="FF00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B8B2CC-92E3-3647-AB6C-CEB77328B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Automatic</a:t>
            </a:r>
            <a:r>
              <a:rPr lang="fr-FR" dirty="0"/>
              <a:t> </a:t>
            </a:r>
            <a:r>
              <a:rPr lang="fr-FR" dirty="0" err="1"/>
              <a:t>rules</a:t>
            </a:r>
            <a:endParaRPr lang="fr-F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3A8B2-AA2B-4D4E-831F-8FA2EB874DDE}"/>
              </a:ext>
            </a:extLst>
          </p:cNvPr>
          <p:cNvSpPr txBox="1"/>
          <p:nvPr/>
        </p:nvSpPr>
        <p:spPr>
          <a:xfrm>
            <a:off x="7545396" y="628347"/>
            <a:ext cx="10068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fr-FR" sz="1600" u="sng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Select Country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3538" lvl="1"/>
            <a:r>
              <a:rPr lang="fr-FR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fr-FR" sz="1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ex:V</a:t>
            </a:r>
            <a:r>
              <a:rPr lang="fr-FR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fr-FR" sz="1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</a:t>
            </a:r>
            <a:r>
              <a:rPr lang="fr-FR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Country ID)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446E61-D417-6640-BEC9-DA07EC0B43EC}"/>
              </a:ext>
            </a:extLst>
          </p:cNvPr>
          <p:cNvSpPr/>
          <p:nvPr/>
        </p:nvSpPr>
        <p:spPr>
          <a:xfrm>
            <a:off x="7901446" y="1483417"/>
            <a:ext cx="355085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Create the a column in a another sheet with the list countries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the main sheet 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Select V column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Select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in the menu bar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Select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Validation</a:t>
            </a:r>
          </a:p>
          <a:p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dedicated box opens</a:t>
            </a:r>
          </a:p>
          <a:p>
            <a:endParaRPr lang="en-US" sz="140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Choose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AEE999-0180-AA46-8256-E44D8456E89D}"/>
              </a:ext>
            </a:extLst>
          </p:cNvPr>
          <p:cNvSpPr/>
          <p:nvPr/>
        </p:nvSpPr>
        <p:spPr>
          <a:xfrm>
            <a:off x="7289674" y="810132"/>
            <a:ext cx="478800" cy="47880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962546B-1772-C449-8C20-960BE57A0B71}"/>
              </a:ext>
            </a:extLst>
          </p:cNvPr>
          <p:cNvSpPr/>
          <p:nvPr/>
        </p:nvSpPr>
        <p:spPr>
          <a:xfrm>
            <a:off x="7256711" y="1435114"/>
            <a:ext cx="478800" cy="4788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8527473-8D37-5E4E-8F37-BB6A33B33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446" y="5761173"/>
            <a:ext cx="2230119" cy="4191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44B94E-6DE5-3E4E-9235-97F787225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8129" y="1065853"/>
            <a:ext cx="4602873" cy="45755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41913EA-1E72-7A46-9579-D810A570ED28}"/>
              </a:ext>
            </a:extLst>
          </p:cNvPr>
          <p:cNvGrpSpPr/>
          <p:nvPr/>
        </p:nvGrpSpPr>
        <p:grpSpPr>
          <a:xfrm>
            <a:off x="3878035" y="2247254"/>
            <a:ext cx="667278" cy="3394130"/>
            <a:chOff x="3878035" y="2247254"/>
            <a:chExt cx="667278" cy="3394130"/>
          </a:xfrm>
        </p:grpSpPr>
        <p:sp>
          <p:nvSpPr>
            <p:cNvPr id="24" name="Process 23">
              <a:extLst>
                <a:ext uri="{FF2B5EF4-FFF2-40B4-BE49-F238E27FC236}">
                  <a16:creationId xmlns:a16="http://schemas.microsoft.com/office/drawing/2014/main" id="{1B34B5E8-EB38-924C-BA47-85A6AF27CEFE}"/>
                </a:ext>
              </a:extLst>
            </p:cNvPr>
            <p:cNvSpPr/>
            <p:nvPr/>
          </p:nvSpPr>
          <p:spPr>
            <a:xfrm>
              <a:off x="3878035" y="2446162"/>
              <a:ext cx="667278" cy="3195222"/>
            </a:xfrm>
            <a:prstGeom prst="flowChartProcess">
              <a:avLst/>
            </a:prstGeom>
            <a:solidFill>
              <a:schemeClr val="bg1">
                <a:lumMod val="65000"/>
                <a:alpha val="43000"/>
              </a:schemeClr>
            </a:solidFill>
            <a:ln>
              <a:solidFill>
                <a:srgbClr val="3377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rocess 24">
              <a:extLst>
                <a:ext uri="{FF2B5EF4-FFF2-40B4-BE49-F238E27FC236}">
                  <a16:creationId xmlns:a16="http://schemas.microsoft.com/office/drawing/2014/main" id="{8C0C7C0C-274C-BF48-95AA-51920F10A83C}"/>
                </a:ext>
              </a:extLst>
            </p:cNvPr>
            <p:cNvSpPr/>
            <p:nvPr/>
          </p:nvSpPr>
          <p:spPr>
            <a:xfrm>
              <a:off x="3878035" y="2247254"/>
              <a:ext cx="667278" cy="198908"/>
            </a:xfrm>
            <a:prstGeom prst="flowChartProcess">
              <a:avLst/>
            </a:prstGeom>
            <a:solidFill>
              <a:srgbClr val="33774A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C9691BA-957A-E24A-AC3D-2550A8CF3B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701" r="-1372"/>
          <a:stretch/>
        </p:blipFill>
        <p:spPr>
          <a:xfrm>
            <a:off x="5264020" y="1065852"/>
            <a:ext cx="1778457" cy="4098636"/>
          </a:xfrm>
          <a:prstGeom prst="rect">
            <a:avLst/>
          </a:prstGeom>
          <a:ln>
            <a:solidFill>
              <a:srgbClr val="05196A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16E59B-4777-0744-915E-00F43B13DF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7634" y="2927415"/>
            <a:ext cx="3098507" cy="3062217"/>
          </a:xfrm>
          <a:prstGeom prst="rect">
            <a:avLst/>
          </a:prstGeom>
          <a:ln>
            <a:solidFill>
              <a:srgbClr val="05196A"/>
            </a:solidFill>
          </a:ln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D5D78154-E651-B144-8A9B-0B35E56D21BA}"/>
              </a:ext>
            </a:extLst>
          </p:cNvPr>
          <p:cNvSpPr/>
          <p:nvPr/>
        </p:nvSpPr>
        <p:spPr>
          <a:xfrm>
            <a:off x="149419" y="1014512"/>
            <a:ext cx="478800" cy="4788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</a:t>
            </a:r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88741D2-4410-8E4D-A969-FA9BC7E7BFFD}"/>
              </a:ext>
            </a:extLst>
          </p:cNvPr>
          <p:cNvSpPr/>
          <p:nvPr/>
        </p:nvSpPr>
        <p:spPr>
          <a:xfrm>
            <a:off x="7286556" y="2106810"/>
            <a:ext cx="478800" cy="4788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</a:t>
            </a:r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F91CE6D-3A91-CF4C-96C6-0B5D1E08A2F2}"/>
              </a:ext>
            </a:extLst>
          </p:cNvPr>
          <p:cNvSpPr/>
          <p:nvPr/>
        </p:nvSpPr>
        <p:spPr>
          <a:xfrm>
            <a:off x="2496723" y="1096848"/>
            <a:ext cx="478800" cy="4788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</a:t>
            </a:r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1FB8FC1-8FEA-BA43-B858-AC23A38D2AEE}"/>
              </a:ext>
            </a:extLst>
          </p:cNvPr>
          <p:cNvSpPr/>
          <p:nvPr/>
        </p:nvSpPr>
        <p:spPr>
          <a:xfrm>
            <a:off x="7286556" y="2635368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D1479EC-11D4-6E4F-9100-97834F64F109}"/>
              </a:ext>
            </a:extLst>
          </p:cNvPr>
          <p:cNvSpPr/>
          <p:nvPr/>
        </p:nvSpPr>
        <p:spPr>
          <a:xfrm>
            <a:off x="3652666" y="1794810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DCE2A2B-5025-7645-A41E-331692F1B50B}"/>
              </a:ext>
            </a:extLst>
          </p:cNvPr>
          <p:cNvSpPr/>
          <p:nvPr/>
        </p:nvSpPr>
        <p:spPr>
          <a:xfrm>
            <a:off x="5113255" y="946062"/>
            <a:ext cx="751236" cy="439916"/>
          </a:xfrm>
          <a:prstGeom prst="ellipse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DB32A2F-EB7E-4E48-BAFE-F021967DEAD4}"/>
              </a:ext>
            </a:extLst>
          </p:cNvPr>
          <p:cNvSpPr/>
          <p:nvPr/>
        </p:nvSpPr>
        <p:spPr>
          <a:xfrm>
            <a:off x="7296585" y="3163942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B9D9B54-A692-1244-A0D2-F82EB4E29C24}"/>
              </a:ext>
            </a:extLst>
          </p:cNvPr>
          <p:cNvSpPr/>
          <p:nvPr/>
        </p:nvSpPr>
        <p:spPr>
          <a:xfrm>
            <a:off x="4692768" y="554889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8E68BB8-F450-F244-BB1A-26914D3CA3C1}"/>
              </a:ext>
            </a:extLst>
          </p:cNvPr>
          <p:cNvSpPr/>
          <p:nvPr/>
        </p:nvSpPr>
        <p:spPr>
          <a:xfrm>
            <a:off x="5264019" y="2368428"/>
            <a:ext cx="857811" cy="439916"/>
          </a:xfrm>
          <a:prstGeom prst="ellipse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D2B98CA-2083-7D45-B0CC-09DBEB0498D2}"/>
              </a:ext>
            </a:extLst>
          </p:cNvPr>
          <p:cNvSpPr/>
          <p:nvPr/>
        </p:nvSpPr>
        <p:spPr>
          <a:xfrm>
            <a:off x="4780867" y="2116506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03A3563-5444-7E4C-A41A-BB127E51A08C}"/>
              </a:ext>
            </a:extLst>
          </p:cNvPr>
          <p:cNvSpPr/>
          <p:nvPr/>
        </p:nvSpPr>
        <p:spPr>
          <a:xfrm>
            <a:off x="7286555" y="3688327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839B180-5B1A-FE48-B079-D3CF80929129}"/>
              </a:ext>
            </a:extLst>
          </p:cNvPr>
          <p:cNvSpPr/>
          <p:nvPr/>
        </p:nvSpPr>
        <p:spPr>
          <a:xfrm>
            <a:off x="2972016" y="5841569"/>
            <a:ext cx="751236" cy="439916"/>
          </a:xfrm>
          <a:prstGeom prst="ellipse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67C98D1-EE5B-574E-B340-33FD73B50600}"/>
              </a:ext>
            </a:extLst>
          </p:cNvPr>
          <p:cNvSpPr/>
          <p:nvPr/>
        </p:nvSpPr>
        <p:spPr>
          <a:xfrm>
            <a:off x="3445556" y="4231524"/>
            <a:ext cx="751236" cy="152400"/>
          </a:xfrm>
          <a:prstGeom prst="ellipse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321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B2CC-92E3-3647-AB6C-CEB77328B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Automatic rules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3A8B2-AA2B-4D4E-831F-8FA2EB874DDE}"/>
              </a:ext>
            </a:extLst>
          </p:cNvPr>
          <p:cNvSpPr txBox="1"/>
          <p:nvPr/>
        </p:nvSpPr>
        <p:spPr>
          <a:xfrm>
            <a:off x="7545396" y="628347"/>
            <a:ext cx="10068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fr-FR" sz="1600" u="sng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Select Country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3538" lvl="1"/>
            <a:r>
              <a:rPr lang="fr-FR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fr-FR" sz="1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ex:V</a:t>
            </a:r>
            <a:r>
              <a:rPr lang="fr-FR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fr-FR" sz="1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</a:t>
            </a:r>
            <a:r>
              <a:rPr lang="fr-FR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Country ID)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446E61-D417-6640-BEC9-DA07EC0B43EC}"/>
              </a:ext>
            </a:extLst>
          </p:cNvPr>
          <p:cNvSpPr/>
          <p:nvPr/>
        </p:nvSpPr>
        <p:spPr>
          <a:xfrm>
            <a:off x="7901446" y="1483417"/>
            <a:ext cx="3550855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Create the a column in a another sheet with the list countries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the main sheet 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Select V column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Select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in the menu bar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Select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Validation</a:t>
            </a:r>
          </a:p>
          <a:p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dedicated box opens</a:t>
            </a:r>
          </a:p>
          <a:p>
            <a:endParaRPr lang="en-US" sz="140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Choose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List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the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Validation Criteria Allow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Click on the field Source and select the Country List created on step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AEE999-0180-AA46-8256-E44D8456E89D}"/>
              </a:ext>
            </a:extLst>
          </p:cNvPr>
          <p:cNvSpPr/>
          <p:nvPr/>
        </p:nvSpPr>
        <p:spPr>
          <a:xfrm>
            <a:off x="7289674" y="810132"/>
            <a:ext cx="478800" cy="47880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962546B-1772-C449-8C20-960BE57A0B71}"/>
              </a:ext>
            </a:extLst>
          </p:cNvPr>
          <p:cNvSpPr/>
          <p:nvPr/>
        </p:nvSpPr>
        <p:spPr>
          <a:xfrm>
            <a:off x="7256711" y="1435114"/>
            <a:ext cx="478800" cy="4788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16E59B-4777-0744-915E-00F43B13D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38" y="1288932"/>
            <a:ext cx="3098507" cy="3062217"/>
          </a:xfrm>
          <a:prstGeom prst="rect">
            <a:avLst/>
          </a:prstGeom>
          <a:ln>
            <a:solidFill>
              <a:srgbClr val="05196A"/>
            </a:solidFill>
          </a:ln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88741D2-4410-8E4D-A969-FA9BC7E7BFFD}"/>
              </a:ext>
            </a:extLst>
          </p:cNvPr>
          <p:cNvSpPr/>
          <p:nvPr/>
        </p:nvSpPr>
        <p:spPr>
          <a:xfrm>
            <a:off x="7286556" y="2106810"/>
            <a:ext cx="478800" cy="4788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</a:t>
            </a:r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1FB8FC1-8FEA-BA43-B858-AC23A38D2AEE}"/>
              </a:ext>
            </a:extLst>
          </p:cNvPr>
          <p:cNvSpPr/>
          <p:nvPr/>
        </p:nvSpPr>
        <p:spPr>
          <a:xfrm>
            <a:off x="7286556" y="2635368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DB32A2F-EB7E-4E48-BAFE-F021967DEAD4}"/>
              </a:ext>
            </a:extLst>
          </p:cNvPr>
          <p:cNvSpPr/>
          <p:nvPr/>
        </p:nvSpPr>
        <p:spPr>
          <a:xfrm>
            <a:off x="7296585" y="3163942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03A3563-5444-7E4C-A41A-BB127E51A08C}"/>
              </a:ext>
            </a:extLst>
          </p:cNvPr>
          <p:cNvSpPr/>
          <p:nvPr/>
        </p:nvSpPr>
        <p:spPr>
          <a:xfrm>
            <a:off x="7286555" y="3688327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67C98D1-EE5B-574E-B340-33FD73B50600}"/>
              </a:ext>
            </a:extLst>
          </p:cNvPr>
          <p:cNvSpPr/>
          <p:nvPr/>
        </p:nvSpPr>
        <p:spPr>
          <a:xfrm>
            <a:off x="717854" y="2559168"/>
            <a:ext cx="751236" cy="152400"/>
          </a:xfrm>
          <a:prstGeom prst="ellipse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5F32B55-5B70-6B49-9A86-3ECD99820C56}"/>
              </a:ext>
            </a:extLst>
          </p:cNvPr>
          <p:cNvSpPr/>
          <p:nvPr/>
        </p:nvSpPr>
        <p:spPr>
          <a:xfrm>
            <a:off x="7296585" y="4266659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5C17911-D6D7-594A-B31F-ED98404933CF}"/>
              </a:ext>
            </a:extLst>
          </p:cNvPr>
          <p:cNvSpPr/>
          <p:nvPr/>
        </p:nvSpPr>
        <p:spPr>
          <a:xfrm>
            <a:off x="1347265" y="1987840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9B2A23-8D1B-224B-9CE4-D7FF6EEF9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972" y="3401255"/>
            <a:ext cx="5095364" cy="3247436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6BE8B6F6-D921-FC4D-A1A0-540E6E75989A}"/>
              </a:ext>
            </a:extLst>
          </p:cNvPr>
          <p:cNvSpPr/>
          <p:nvPr/>
        </p:nvSpPr>
        <p:spPr>
          <a:xfrm>
            <a:off x="10337594" y="5333888"/>
            <a:ext cx="359363" cy="359363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417934-5D8E-DA4B-A8AC-FA615AD13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578" y="5453866"/>
            <a:ext cx="5651568" cy="239385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41DBE7D9-2E39-0942-8559-DA7C25267CD0}"/>
              </a:ext>
            </a:extLst>
          </p:cNvPr>
          <p:cNvSpPr/>
          <p:nvPr/>
        </p:nvSpPr>
        <p:spPr>
          <a:xfrm>
            <a:off x="7308210" y="5024973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3559D38-770F-B04C-936B-3BE350CC9AD0}"/>
              </a:ext>
            </a:extLst>
          </p:cNvPr>
          <p:cNvSpPr/>
          <p:nvPr/>
        </p:nvSpPr>
        <p:spPr>
          <a:xfrm>
            <a:off x="875132" y="4741286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5" name="Process 4">
            <a:extLst>
              <a:ext uri="{FF2B5EF4-FFF2-40B4-BE49-F238E27FC236}">
                <a16:creationId xmlns:a16="http://schemas.microsoft.com/office/drawing/2014/main" id="{29E8E11A-7EF9-8D42-877A-4F3425B9E8C3}"/>
              </a:ext>
            </a:extLst>
          </p:cNvPr>
          <p:cNvSpPr/>
          <p:nvPr/>
        </p:nvSpPr>
        <p:spPr>
          <a:xfrm>
            <a:off x="1399636" y="5104248"/>
            <a:ext cx="4371610" cy="290971"/>
          </a:xfrm>
          <a:prstGeom prst="flowChartProcess">
            <a:avLst/>
          </a:prstGeom>
          <a:solidFill>
            <a:srgbClr val="FF00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7667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B2CC-92E3-3647-AB6C-CEB77328B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Automatic rules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BF141F-1C42-434B-A27F-7C72DC3B97A4}"/>
              </a:ext>
            </a:extLst>
          </p:cNvPr>
          <p:cNvSpPr txBox="1"/>
          <p:nvPr/>
        </p:nvSpPr>
        <p:spPr>
          <a:xfrm>
            <a:off x="4871375" y="259015"/>
            <a:ext cx="303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OPTION 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3A8B2-AA2B-4D4E-831F-8FA2EB874DDE}"/>
              </a:ext>
            </a:extLst>
          </p:cNvPr>
          <p:cNvSpPr txBox="1"/>
          <p:nvPr/>
        </p:nvSpPr>
        <p:spPr>
          <a:xfrm>
            <a:off x="7545396" y="628347"/>
            <a:ext cx="10068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fr-FR" sz="1600" u="sng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Select Country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3538" lvl="1"/>
            <a:r>
              <a:rPr lang="fr-FR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fr-FR" sz="1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ex:V</a:t>
            </a:r>
            <a:r>
              <a:rPr lang="fr-FR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fr-FR" sz="1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</a:t>
            </a:r>
            <a:r>
              <a:rPr lang="fr-FR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Country ID)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446E61-D417-6640-BEC9-DA07EC0B43EC}"/>
              </a:ext>
            </a:extLst>
          </p:cNvPr>
          <p:cNvSpPr/>
          <p:nvPr/>
        </p:nvSpPr>
        <p:spPr>
          <a:xfrm>
            <a:off x="7901446" y="1483417"/>
            <a:ext cx="355085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Automatically display of the zone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Option A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the cell W2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Zone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column) paste the expression showed on the left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the cell X2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Region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column) paste the expression showed on the left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Select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in the menu bar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AEE999-0180-AA46-8256-E44D8456E89D}"/>
              </a:ext>
            </a:extLst>
          </p:cNvPr>
          <p:cNvSpPr/>
          <p:nvPr/>
        </p:nvSpPr>
        <p:spPr>
          <a:xfrm>
            <a:off x="7289674" y="810132"/>
            <a:ext cx="478800" cy="47880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1FB8FC1-8FEA-BA43-B858-AC23A38D2AEE}"/>
              </a:ext>
            </a:extLst>
          </p:cNvPr>
          <p:cNvSpPr/>
          <p:nvPr/>
        </p:nvSpPr>
        <p:spPr>
          <a:xfrm>
            <a:off x="7269141" y="2514809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DB32A2F-EB7E-4E48-BAFE-F021967DEAD4}"/>
              </a:ext>
            </a:extLst>
          </p:cNvPr>
          <p:cNvSpPr/>
          <p:nvPr/>
        </p:nvSpPr>
        <p:spPr>
          <a:xfrm>
            <a:off x="7296585" y="3133179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803868F-B866-E242-B38B-DAC0DCEEB7CA}"/>
              </a:ext>
            </a:extLst>
          </p:cNvPr>
          <p:cNvSpPr/>
          <p:nvPr/>
        </p:nvSpPr>
        <p:spPr>
          <a:xfrm>
            <a:off x="7282382" y="1438222"/>
            <a:ext cx="478800" cy="47880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2C3FC41-D94A-B746-A46C-DF1797B13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74" y="1082727"/>
            <a:ext cx="6663544" cy="4575530"/>
          </a:xfrm>
          <a:prstGeom prst="rect">
            <a:avLst/>
          </a:prstGeom>
        </p:spPr>
      </p:pic>
      <p:sp>
        <p:nvSpPr>
          <p:cNvPr id="25" name="Process 24">
            <a:extLst>
              <a:ext uri="{FF2B5EF4-FFF2-40B4-BE49-F238E27FC236}">
                <a16:creationId xmlns:a16="http://schemas.microsoft.com/office/drawing/2014/main" id="{00220DCE-7089-2A4F-9BCD-3272255859C3}"/>
              </a:ext>
            </a:extLst>
          </p:cNvPr>
          <p:cNvSpPr/>
          <p:nvPr/>
        </p:nvSpPr>
        <p:spPr>
          <a:xfrm>
            <a:off x="3642271" y="2632771"/>
            <a:ext cx="728422" cy="195094"/>
          </a:xfrm>
          <a:prstGeom prst="flowChartProcess">
            <a:avLst/>
          </a:prstGeom>
          <a:solidFill>
            <a:srgbClr val="FF00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4C0047-70E6-1B4B-8A7A-06A596D63FBF}"/>
              </a:ext>
            </a:extLst>
          </p:cNvPr>
          <p:cNvSpPr/>
          <p:nvPr/>
        </p:nvSpPr>
        <p:spPr>
          <a:xfrm>
            <a:off x="690248" y="2864338"/>
            <a:ext cx="6078095" cy="181588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=IF (V2="";IF(OR (V2="Angola"; V2=”Democratic Republic of Congo"; V2="Congo");" Zone A";IF (OR (V2="São Tome e Príncipe"; V2="Gabon"; V2="Guinea Equatorial"; V2="Cameroon");" Zone D";IF (OR (V2="Nigeria"; V2="Benin"; V="Togo");" Zone E";IF (OR (V2="Ghana"; V2=”Ivory Coast"; V2="Liberia"; V2="Sierra Leoa"; "Guinea Conakry");" Zone F";IF (OR (V2="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Guiné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Bissau"; V2="Gambia"; V2="Senegal"; V2="Cabo Verde");" Zone G";""))))))))))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2B9F747-B21D-3A4E-95C5-8B41305E9C6E}"/>
              </a:ext>
            </a:extLst>
          </p:cNvPr>
          <p:cNvSpPr/>
          <p:nvPr/>
        </p:nvSpPr>
        <p:spPr>
          <a:xfrm>
            <a:off x="1629922" y="2275409"/>
            <a:ext cx="478800" cy="4788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</a:t>
            </a:r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8B7359-3947-6A48-AC52-213D83714425}"/>
              </a:ext>
            </a:extLst>
          </p:cNvPr>
          <p:cNvSpPr/>
          <p:nvPr/>
        </p:nvSpPr>
        <p:spPr>
          <a:xfrm>
            <a:off x="993444" y="2275409"/>
            <a:ext cx="478800" cy="47880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4853398-5A34-4241-99FA-3FD1FA7E8635}"/>
              </a:ext>
            </a:extLst>
          </p:cNvPr>
          <p:cNvSpPr/>
          <p:nvPr/>
        </p:nvSpPr>
        <p:spPr>
          <a:xfrm>
            <a:off x="7282382" y="1970969"/>
            <a:ext cx="478800" cy="4788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</a:t>
            </a:r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9B71989-80A2-4240-934F-02A365D2F4E5}"/>
              </a:ext>
            </a:extLst>
          </p:cNvPr>
          <p:cNvSpPr/>
          <p:nvPr/>
        </p:nvSpPr>
        <p:spPr>
          <a:xfrm>
            <a:off x="2321412" y="2275409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8869821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362AB-4DC4-B549-82CA-88CCC1241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7689E-F477-6840-B019-6ED473327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77" y="1537904"/>
            <a:ext cx="11208027" cy="3984355"/>
          </a:xfrm>
        </p:spPr>
        <p:txBody>
          <a:bodyPr/>
          <a:lstStyle/>
          <a:p>
            <a:r>
              <a:rPr lang="fr-FR" dirty="0"/>
              <a:t>Discuss the structure of a database based on common tools</a:t>
            </a:r>
          </a:p>
          <a:p>
            <a:r>
              <a:rPr lang="fr-FR" dirty="0"/>
              <a:t>Create a geo-referenced table in Excel/WPS or similar spreadsheets</a:t>
            </a:r>
          </a:p>
          <a:p>
            <a:r>
              <a:rPr lang="fr-FR" dirty="0"/>
              <a:t>View information on Google </a:t>
            </a:r>
            <a:r>
              <a:rPr lang="fr-FR" dirty="0" err="1"/>
              <a:t>Map</a:t>
            </a:r>
            <a:endParaRPr lang="fr-FR" dirty="0"/>
          </a:p>
          <a:p>
            <a:r>
              <a:rPr lang="fr-FR" dirty="0"/>
              <a:t>View information on Google </a:t>
            </a:r>
            <a:r>
              <a:rPr lang="fr-FR" dirty="0" err="1"/>
              <a:t>Earth</a:t>
            </a:r>
            <a:r>
              <a:rPr lang="fr-FR" dirty="0"/>
              <a:t> Pro</a:t>
            </a:r>
          </a:p>
          <a:p>
            <a:r>
              <a:rPr lang="fr-FR" dirty="0"/>
              <a:t>Complete with "drawn"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415709-8C0B-7345-B5A5-24D96F2DEEAC}"/>
              </a:ext>
            </a:extLst>
          </p:cNvPr>
          <p:cNvSpPr txBox="1"/>
          <p:nvPr/>
        </p:nvSpPr>
        <p:spPr>
          <a:xfrm>
            <a:off x="508977" y="1168572"/>
            <a:ext cx="2814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TP 1</a:t>
            </a:r>
          </a:p>
        </p:txBody>
      </p:sp>
    </p:spTree>
    <p:extLst>
      <p:ext uri="{BB962C8B-B14F-4D97-AF65-F5344CB8AC3E}">
        <p14:creationId xmlns:p14="http://schemas.microsoft.com/office/powerpoint/2010/main" val="114688879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B2CC-92E3-3647-AB6C-CEB77328B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Automatic rules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3A8B2-AA2B-4D4E-831F-8FA2EB874DDE}"/>
              </a:ext>
            </a:extLst>
          </p:cNvPr>
          <p:cNvSpPr txBox="1"/>
          <p:nvPr/>
        </p:nvSpPr>
        <p:spPr>
          <a:xfrm>
            <a:off x="7545396" y="628347"/>
            <a:ext cx="10068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fr-FR" sz="1600" u="sng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Select Country </a:t>
            </a:r>
            <a:r>
              <a:rPr lang="fr-FR" sz="16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sz="16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  <a:endParaRPr lang="fr-FR" sz="16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3538" lvl="1"/>
            <a:r>
              <a:rPr lang="fr-FR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fr-FR" sz="1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ex:V</a:t>
            </a:r>
            <a:r>
              <a:rPr lang="fr-FR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fr-FR" sz="1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</a:t>
            </a:r>
            <a:r>
              <a:rPr lang="fr-FR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Country ID)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446E61-D417-6640-BEC9-DA07EC0B43EC}"/>
              </a:ext>
            </a:extLst>
          </p:cNvPr>
          <p:cNvSpPr/>
          <p:nvPr/>
        </p:nvSpPr>
        <p:spPr>
          <a:xfrm>
            <a:off x="7901446" y="1483417"/>
            <a:ext cx="355085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Automomatically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display of the zone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Option A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the cell W2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Zone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column) paste the expression showed on the left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the cell X2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Region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column) paste the expression showed on the left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Select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in the menu bar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AEE999-0180-AA46-8256-E44D8456E89D}"/>
              </a:ext>
            </a:extLst>
          </p:cNvPr>
          <p:cNvSpPr/>
          <p:nvPr/>
        </p:nvSpPr>
        <p:spPr>
          <a:xfrm>
            <a:off x="7289674" y="810132"/>
            <a:ext cx="478800" cy="47880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1FB8FC1-8FEA-BA43-B858-AC23A38D2AEE}"/>
              </a:ext>
            </a:extLst>
          </p:cNvPr>
          <p:cNvSpPr/>
          <p:nvPr/>
        </p:nvSpPr>
        <p:spPr>
          <a:xfrm>
            <a:off x="7269141" y="2514809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DB32A2F-EB7E-4E48-BAFE-F021967DEAD4}"/>
              </a:ext>
            </a:extLst>
          </p:cNvPr>
          <p:cNvSpPr/>
          <p:nvPr/>
        </p:nvSpPr>
        <p:spPr>
          <a:xfrm>
            <a:off x="7296585" y="3133179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803868F-B866-E242-B38B-DAC0DCEEB7CA}"/>
              </a:ext>
            </a:extLst>
          </p:cNvPr>
          <p:cNvSpPr/>
          <p:nvPr/>
        </p:nvSpPr>
        <p:spPr>
          <a:xfrm>
            <a:off x="7282382" y="1438222"/>
            <a:ext cx="478800" cy="47880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2C3FC41-D94A-B746-A46C-DF1797B13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9" y="1043845"/>
            <a:ext cx="6663544" cy="4575530"/>
          </a:xfrm>
          <a:prstGeom prst="rect">
            <a:avLst/>
          </a:prstGeom>
        </p:spPr>
      </p:pic>
      <p:sp>
        <p:nvSpPr>
          <p:cNvPr id="25" name="Process 24">
            <a:extLst>
              <a:ext uri="{FF2B5EF4-FFF2-40B4-BE49-F238E27FC236}">
                <a16:creationId xmlns:a16="http://schemas.microsoft.com/office/drawing/2014/main" id="{00220DCE-7089-2A4F-9BCD-3272255859C3}"/>
              </a:ext>
            </a:extLst>
          </p:cNvPr>
          <p:cNvSpPr/>
          <p:nvPr/>
        </p:nvSpPr>
        <p:spPr>
          <a:xfrm>
            <a:off x="3832462" y="2612875"/>
            <a:ext cx="863526" cy="176669"/>
          </a:xfrm>
          <a:prstGeom prst="flowChartProcess">
            <a:avLst/>
          </a:prstGeom>
          <a:solidFill>
            <a:srgbClr val="FF00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4C0047-70E6-1B4B-8A7A-06A596D63FBF}"/>
              </a:ext>
            </a:extLst>
          </p:cNvPr>
          <p:cNvSpPr/>
          <p:nvPr/>
        </p:nvSpPr>
        <p:spPr>
          <a:xfrm>
            <a:off x="690248" y="2864338"/>
            <a:ext cx="6078095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=IF (W2="";IF(OR(W2="Zone A"; W2="Zone D");" ECCAS";" ECOWAS"))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2B9F747-B21D-3A4E-95C5-8B41305E9C6E}"/>
              </a:ext>
            </a:extLst>
          </p:cNvPr>
          <p:cNvSpPr/>
          <p:nvPr/>
        </p:nvSpPr>
        <p:spPr>
          <a:xfrm>
            <a:off x="1629922" y="2275409"/>
            <a:ext cx="478800" cy="4788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</a:t>
            </a:r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8B7359-3947-6A48-AC52-213D83714425}"/>
              </a:ext>
            </a:extLst>
          </p:cNvPr>
          <p:cNvSpPr/>
          <p:nvPr/>
        </p:nvSpPr>
        <p:spPr>
          <a:xfrm>
            <a:off x="993444" y="2275409"/>
            <a:ext cx="478800" cy="47880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4853398-5A34-4241-99FA-3FD1FA7E8635}"/>
              </a:ext>
            </a:extLst>
          </p:cNvPr>
          <p:cNvSpPr/>
          <p:nvPr/>
        </p:nvSpPr>
        <p:spPr>
          <a:xfrm>
            <a:off x="7282382" y="1970969"/>
            <a:ext cx="478800" cy="4788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</a:t>
            </a:r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9B71989-80A2-4240-934F-02A365D2F4E5}"/>
              </a:ext>
            </a:extLst>
          </p:cNvPr>
          <p:cNvSpPr/>
          <p:nvPr/>
        </p:nvSpPr>
        <p:spPr>
          <a:xfrm>
            <a:off x="2321412" y="2275409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0160237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B2CC-92E3-3647-AB6C-CEB77328B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Automatic rules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3A8B2-AA2B-4D4E-831F-8FA2EB874DDE}"/>
              </a:ext>
            </a:extLst>
          </p:cNvPr>
          <p:cNvSpPr txBox="1"/>
          <p:nvPr/>
        </p:nvSpPr>
        <p:spPr>
          <a:xfrm>
            <a:off x="7545396" y="628347"/>
            <a:ext cx="10068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fr-FR" sz="1600" u="sng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Select Country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3538" lvl="1"/>
            <a:r>
              <a:rPr lang="fr-FR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fr-FR" sz="1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ex:V</a:t>
            </a:r>
            <a:r>
              <a:rPr lang="fr-FR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fr-FR" sz="1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</a:t>
            </a:r>
            <a:r>
              <a:rPr lang="fr-FR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Country ID)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446E61-D417-6640-BEC9-DA07EC0B43EC}"/>
              </a:ext>
            </a:extLst>
          </p:cNvPr>
          <p:cNvSpPr/>
          <p:nvPr/>
        </p:nvSpPr>
        <p:spPr>
          <a:xfrm>
            <a:off x="7901446" y="1483417"/>
            <a:ext cx="3550855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Automatically display of the zone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Option B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Add an fulfil the columns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Zone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Region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on the sheet where the list of countries was created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the cell X2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Region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column) paste the expression showed on the left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Select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in the menu bar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AEE999-0180-AA46-8256-E44D8456E89D}"/>
              </a:ext>
            </a:extLst>
          </p:cNvPr>
          <p:cNvSpPr/>
          <p:nvPr/>
        </p:nvSpPr>
        <p:spPr>
          <a:xfrm>
            <a:off x="7289674" y="810132"/>
            <a:ext cx="478800" cy="47880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1FB8FC1-8FEA-BA43-B858-AC23A38D2AEE}"/>
              </a:ext>
            </a:extLst>
          </p:cNvPr>
          <p:cNvSpPr/>
          <p:nvPr/>
        </p:nvSpPr>
        <p:spPr>
          <a:xfrm>
            <a:off x="7269141" y="2514809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DB32A2F-EB7E-4E48-BAFE-F021967DEAD4}"/>
              </a:ext>
            </a:extLst>
          </p:cNvPr>
          <p:cNvSpPr/>
          <p:nvPr/>
        </p:nvSpPr>
        <p:spPr>
          <a:xfrm>
            <a:off x="7296585" y="3133179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803868F-B866-E242-B38B-DAC0DCEEB7CA}"/>
              </a:ext>
            </a:extLst>
          </p:cNvPr>
          <p:cNvSpPr/>
          <p:nvPr/>
        </p:nvSpPr>
        <p:spPr>
          <a:xfrm>
            <a:off x="7282382" y="1438222"/>
            <a:ext cx="478800" cy="47880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4853398-5A34-4241-99FA-3FD1FA7E8635}"/>
              </a:ext>
            </a:extLst>
          </p:cNvPr>
          <p:cNvSpPr/>
          <p:nvPr/>
        </p:nvSpPr>
        <p:spPr>
          <a:xfrm>
            <a:off x="7282382" y="1970969"/>
            <a:ext cx="478800" cy="4788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39225F-1CAD-6841-BD30-15F7B8761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92" y="1022592"/>
            <a:ext cx="3911600" cy="4445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706AC6-EF12-D547-8E70-7106FBF0C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92" y="5467592"/>
            <a:ext cx="1993900" cy="4699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B168F8F1-D9EA-824B-B1C5-FDB701BCB058}"/>
              </a:ext>
            </a:extLst>
          </p:cNvPr>
          <p:cNvSpPr/>
          <p:nvPr/>
        </p:nvSpPr>
        <p:spPr>
          <a:xfrm>
            <a:off x="1132942" y="5497576"/>
            <a:ext cx="751236" cy="439916"/>
          </a:xfrm>
          <a:prstGeom prst="ellipse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F2FC32-66B7-934B-B662-E3176003A506}"/>
              </a:ext>
            </a:extLst>
          </p:cNvPr>
          <p:cNvSpPr/>
          <p:nvPr/>
        </p:nvSpPr>
        <p:spPr>
          <a:xfrm>
            <a:off x="2429301" y="1043845"/>
            <a:ext cx="1618291" cy="44537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0FFE76E-1922-BE4F-A367-C56C63D279FD}"/>
              </a:ext>
            </a:extLst>
          </p:cNvPr>
          <p:cNvSpPr/>
          <p:nvPr/>
        </p:nvSpPr>
        <p:spPr>
          <a:xfrm>
            <a:off x="2313335" y="747549"/>
            <a:ext cx="478800" cy="4788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</a:t>
            </a:r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F19E8D7-E073-3647-BD0A-4510FB3A3319}"/>
              </a:ext>
            </a:extLst>
          </p:cNvPr>
          <p:cNvSpPr/>
          <p:nvPr/>
        </p:nvSpPr>
        <p:spPr>
          <a:xfrm>
            <a:off x="1790212" y="727081"/>
            <a:ext cx="478800" cy="47880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6A8029C-A557-1448-90B4-5A7D290A1F6B}"/>
              </a:ext>
            </a:extLst>
          </p:cNvPr>
          <p:cNvSpPr/>
          <p:nvPr/>
        </p:nvSpPr>
        <p:spPr>
          <a:xfrm>
            <a:off x="2884732" y="747549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726280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B2CC-92E3-3647-AB6C-CEB77328B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Automatic rules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3A8B2-AA2B-4D4E-831F-8FA2EB874DDE}"/>
              </a:ext>
            </a:extLst>
          </p:cNvPr>
          <p:cNvSpPr txBox="1"/>
          <p:nvPr/>
        </p:nvSpPr>
        <p:spPr>
          <a:xfrm>
            <a:off x="7545396" y="628347"/>
            <a:ext cx="10068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fr-FR" sz="1600" u="sng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Select Country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3538" lvl="1"/>
            <a:r>
              <a:rPr lang="fr-FR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fr-FR" sz="1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ex:V</a:t>
            </a:r>
            <a:r>
              <a:rPr lang="fr-FR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fr-FR" sz="1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</a:t>
            </a:r>
            <a:r>
              <a:rPr lang="fr-FR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Country ID)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446E61-D417-6640-BEC9-DA07EC0B43EC}"/>
              </a:ext>
            </a:extLst>
          </p:cNvPr>
          <p:cNvSpPr/>
          <p:nvPr/>
        </p:nvSpPr>
        <p:spPr>
          <a:xfrm>
            <a:off x="7901446" y="1483417"/>
            <a:ext cx="3550855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Automatically display of the zone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Option B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Add an fulfil the columns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Zone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Region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on the sheet where the list of countries was created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the main sheet cell w2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Region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column) paste the expression showed on the left and copy it to the cells t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AEE999-0180-AA46-8256-E44D8456E89D}"/>
              </a:ext>
            </a:extLst>
          </p:cNvPr>
          <p:cNvSpPr/>
          <p:nvPr/>
        </p:nvSpPr>
        <p:spPr>
          <a:xfrm>
            <a:off x="7289674" y="810132"/>
            <a:ext cx="478800" cy="47880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1FB8FC1-8FEA-BA43-B858-AC23A38D2AEE}"/>
              </a:ext>
            </a:extLst>
          </p:cNvPr>
          <p:cNvSpPr/>
          <p:nvPr/>
        </p:nvSpPr>
        <p:spPr>
          <a:xfrm>
            <a:off x="7269141" y="2514809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DB32A2F-EB7E-4E48-BAFE-F021967DEAD4}"/>
              </a:ext>
            </a:extLst>
          </p:cNvPr>
          <p:cNvSpPr/>
          <p:nvPr/>
        </p:nvSpPr>
        <p:spPr>
          <a:xfrm>
            <a:off x="7269141" y="3270710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803868F-B866-E242-B38B-DAC0DCEEB7CA}"/>
              </a:ext>
            </a:extLst>
          </p:cNvPr>
          <p:cNvSpPr/>
          <p:nvPr/>
        </p:nvSpPr>
        <p:spPr>
          <a:xfrm>
            <a:off x="7282382" y="1438222"/>
            <a:ext cx="478800" cy="47880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4853398-5A34-4241-99FA-3FD1FA7E8635}"/>
              </a:ext>
            </a:extLst>
          </p:cNvPr>
          <p:cNvSpPr/>
          <p:nvPr/>
        </p:nvSpPr>
        <p:spPr>
          <a:xfrm>
            <a:off x="7282382" y="1970969"/>
            <a:ext cx="478800" cy="4788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706AC6-EF12-D547-8E70-7106FBF0C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9" y="5774101"/>
            <a:ext cx="1993900" cy="4699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B168F8F1-D9EA-824B-B1C5-FDB701BCB058}"/>
              </a:ext>
            </a:extLst>
          </p:cNvPr>
          <p:cNvSpPr/>
          <p:nvPr/>
        </p:nvSpPr>
        <p:spPr>
          <a:xfrm>
            <a:off x="492413" y="5782475"/>
            <a:ext cx="751236" cy="439916"/>
          </a:xfrm>
          <a:prstGeom prst="ellipse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EA18A6-B373-1C45-8966-5358E57E9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79" y="1043845"/>
            <a:ext cx="6663544" cy="457553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09962B3-8F52-D64B-BD37-BACA9D0FB927}"/>
              </a:ext>
            </a:extLst>
          </p:cNvPr>
          <p:cNvSpPr/>
          <p:nvPr/>
        </p:nvSpPr>
        <p:spPr>
          <a:xfrm>
            <a:off x="690248" y="2864338"/>
            <a:ext cx="6078095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=VLOOKUP(A2;Sheet2!A2:C21;2;)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6F8BEA5-B7D2-BD4C-8DC8-B45C04D17054}"/>
              </a:ext>
            </a:extLst>
          </p:cNvPr>
          <p:cNvSpPr/>
          <p:nvPr/>
        </p:nvSpPr>
        <p:spPr>
          <a:xfrm>
            <a:off x="1629922" y="2275409"/>
            <a:ext cx="478800" cy="4788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</a:t>
            </a:r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4C39A7A-EBFB-9149-9880-F03C85426DEB}"/>
              </a:ext>
            </a:extLst>
          </p:cNvPr>
          <p:cNvSpPr/>
          <p:nvPr/>
        </p:nvSpPr>
        <p:spPr>
          <a:xfrm>
            <a:off x="993444" y="2275409"/>
            <a:ext cx="478800" cy="47880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2" name="Process 31">
            <a:extLst>
              <a:ext uri="{FF2B5EF4-FFF2-40B4-BE49-F238E27FC236}">
                <a16:creationId xmlns:a16="http://schemas.microsoft.com/office/drawing/2014/main" id="{6D10F359-9634-2542-8B9D-F891BEFEF884}"/>
              </a:ext>
            </a:extLst>
          </p:cNvPr>
          <p:cNvSpPr/>
          <p:nvPr/>
        </p:nvSpPr>
        <p:spPr>
          <a:xfrm>
            <a:off x="3069556" y="2597608"/>
            <a:ext cx="779114" cy="166826"/>
          </a:xfrm>
          <a:prstGeom prst="flowChartProcess">
            <a:avLst/>
          </a:prstGeom>
          <a:solidFill>
            <a:srgbClr val="FF00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9FBE54D-A5E9-B646-8CB5-5D8C1FAF1194}"/>
              </a:ext>
            </a:extLst>
          </p:cNvPr>
          <p:cNvSpPr/>
          <p:nvPr/>
        </p:nvSpPr>
        <p:spPr>
          <a:xfrm>
            <a:off x="2173205" y="2289806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2658747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B2CC-92E3-3647-AB6C-CEB77328B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Automatic rules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3A8B2-AA2B-4D4E-831F-8FA2EB874DDE}"/>
              </a:ext>
            </a:extLst>
          </p:cNvPr>
          <p:cNvSpPr txBox="1"/>
          <p:nvPr/>
        </p:nvSpPr>
        <p:spPr>
          <a:xfrm>
            <a:off x="7545396" y="628347"/>
            <a:ext cx="10068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fr-FR" sz="1600" u="sng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Select Country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3538" lvl="1"/>
            <a:r>
              <a:rPr lang="fr-FR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fr-FR" sz="1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ex:V</a:t>
            </a:r>
            <a:r>
              <a:rPr lang="fr-FR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fr-FR" sz="1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</a:t>
            </a:r>
            <a:r>
              <a:rPr lang="fr-FR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Country ID)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446E61-D417-6640-BEC9-DA07EC0B43EC}"/>
              </a:ext>
            </a:extLst>
          </p:cNvPr>
          <p:cNvSpPr/>
          <p:nvPr/>
        </p:nvSpPr>
        <p:spPr>
          <a:xfrm>
            <a:off x="7901446" y="1483417"/>
            <a:ext cx="3550855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Automatically display of the zone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Option B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Add an fulfil the columns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Zone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Region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on the sheet where the list of countries was created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the main sheet cell w2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Zone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column) paste the expression showed on the left and drag it to the cells bellow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the main sheet cell w2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Region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column) paste the expression showed on the left 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dragt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it into the cells bellow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AEE999-0180-AA46-8256-E44D8456E89D}"/>
              </a:ext>
            </a:extLst>
          </p:cNvPr>
          <p:cNvSpPr/>
          <p:nvPr/>
        </p:nvSpPr>
        <p:spPr>
          <a:xfrm>
            <a:off x="7289674" y="810132"/>
            <a:ext cx="478800" cy="47880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1FB8FC1-8FEA-BA43-B858-AC23A38D2AEE}"/>
              </a:ext>
            </a:extLst>
          </p:cNvPr>
          <p:cNvSpPr/>
          <p:nvPr/>
        </p:nvSpPr>
        <p:spPr>
          <a:xfrm>
            <a:off x="7269141" y="2514809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DB32A2F-EB7E-4E48-BAFE-F021967DEAD4}"/>
              </a:ext>
            </a:extLst>
          </p:cNvPr>
          <p:cNvSpPr/>
          <p:nvPr/>
        </p:nvSpPr>
        <p:spPr>
          <a:xfrm>
            <a:off x="7269141" y="3270710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803868F-B866-E242-B38B-DAC0DCEEB7CA}"/>
              </a:ext>
            </a:extLst>
          </p:cNvPr>
          <p:cNvSpPr/>
          <p:nvPr/>
        </p:nvSpPr>
        <p:spPr>
          <a:xfrm>
            <a:off x="7282382" y="1438222"/>
            <a:ext cx="478800" cy="47880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4853398-5A34-4241-99FA-3FD1FA7E8635}"/>
              </a:ext>
            </a:extLst>
          </p:cNvPr>
          <p:cNvSpPr/>
          <p:nvPr/>
        </p:nvSpPr>
        <p:spPr>
          <a:xfrm>
            <a:off x="7282382" y="1970969"/>
            <a:ext cx="478800" cy="4788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706AC6-EF12-D547-8E70-7106FBF0C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9" y="5774101"/>
            <a:ext cx="1993900" cy="4699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B168F8F1-D9EA-824B-B1C5-FDB701BCB058}"/>
              </a:ext>
            </a:extLst>
          </p:cNvPr>
          <p:cNvSpPr/>
          <p:nvPr/>
        </p:nvSpPr>
        <p:spPr>
          <a:xfrm>
            <a:off x="492413" y="5782475"/>
            <a:ext cx="751236" cy="439916"/>
          </a:xfrm>
          <a:prstGeom prst="ellipse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EA18A6-B373-1C45-8966-5358E57E9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79" y="1043845"/>
            <a:ext cx="6663544" cy="457553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09962B3-8F52-D64B-BD37-BACA9D0FB927}"/>
              </a:ext>
            </a:extLst>
          </p:cNvPr>
          <p:cNvSpPr/>
          <p:nvPr/>
        </p:nvSpPr>
        <p:spPr>
          <a:xfrm>
            <a:off x="690248" y="2864338"/>
            <a:ext cx="6078095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=VLOOKUP(A2;Sheet2!A2:C21;3;)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6F8BEA5-B7D2-BD4C-8DC8-B45C04D17054}"/>
              </a:ext>
            </a:extLst>
          </p:cNvPr>
          <p:cNvSpPr/>
          <p:nvPr/>
        </p:nvSpPr>
        <p:spPr>
          <a:xfrm>
            <a:off x="1629922" y="2275409"/>
            <a:ext cx="478800" cy="4788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</a:t>
            </a:r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4C39A7A-EBFB-9149-9880-F03C85426DEB}"/>
              </a:ext>
            </a:extLst>
          </p:cNvPr>
          <p:cNvSpPr/>
          <p:nvPr/>
        </p:nvSpPr>
        <p:spPr>
          <a:xfrm>
            <a:off x="993444" y="2275409"/>
            <a:ext cx="478800" cy="478800"/>
          </a:xfrm>
          <a:prstGeom prst="ellipse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2" name="Process 31">
            <a:extLst>
              <a:ext uri="{FF2B5EF4-FFF2-40B4-BE49-F238E27FC236}">
                <a16:creationId xmlns:a16="http://schemas.microsoft.com/office/drawing/2014/main" id="{6D10F359-9634-2542-8B9D-F891BEFEF884}"/>
              </a:ext>
            </a:extLst>
          </p:cNvPr>
          <p:cNvSpPr/>
          <p:nvPr/>
        </p:nvSpPr>
        <p:spPr>
          <a:xfrm>
            <a:off x="3779241" y="2597607"/>
            <a:ext cx="1000689" cy="208267"/>
          </a:xfrm>
          <a:prstGeom prst="flowChartProcess">
            <a:avLst/>
          </a:prstGeom>
          <a:solidFill>
            <a:srgbClr val="FF00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9FBE54D-A5E9-B646-8CB5-5D8C1FAF1194}"/>
              </a:ext>
            </a:extLst>
          </p:cNvPr>
          <p:cNvSpPr/>
          <p:nvPr/>
        </p:nvSpPr>
        <p:spPr>
          <a:xfrm>
            <a:off x="4779931" y="2289806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818C67E-2274-4048-87C4-6B087460EF79}"/>
              </a:ext>
            </a:extLst>
          </p:cNvPr>
          <p:cNvSpPr/>
          <p:nvPr/>
        </p:nvSpPr>
        <p:spPr>
          <a:xfrm>
            <a:off x="7308082" y="4330553"/>
            <a:ext cx="474627" cy="47462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98612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28453-56DF-DF41-BE00-62195A458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Exercise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ADFC3-B6D6-2449-8CDD-406FB46E1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Create a </a:t>
            </a:r>
            <a:r>
              <a:rPr lang="fr-FR" dirty="0" err="1"/>
              <a:t>Excel</a:t>
            </a:r>
            <a:r>
              <a:rPr lang="fr-FR" dirty="0"/>
              <a:t> line for fishing inspections at sea - G1</a:t>
            </a:r>
          </a:p>
          <a:p>
            <a:r>
              <a:rPr lang="fr-FR" dirty="0"/>
              <a:t>Create a </a:t>
            </a:r>
            <a:r>
              <a:rPr lang="fr-FR" dirty="0" err="1"/>
              <a:t>Excel</a:t>
            </a:r>
            <a:r>
              <a:rPr lang="fr-FR" dirty="0"/>
              <a:t> queue for piracy incidents - G2</a:t>
            </a:r>
          </a:p>
          <a:p>
            <a:pPr marL="98425" indent="0"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253758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9A31D1-8838-F743-A1E9-AD213E707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EE5900-AD5B-214D-944D-14374FC1D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6289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C71B1-1EB3-CD41-AD7B-591103814B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32" y="3828197"/>
            <a:ext cx="5852341" cy="1546400"/>
          </a:xfrm>
        </p:spPr>
        <p:txBody>
          <a:bodyPr/>
          <a:lstStyle/>
          <a:p>
            <a:r>
              <a:rPr lang="en-US" dirty="0"/>
              <a:t>Google Maps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FB28EE4-8F63-9840-B943-D0D873D811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033" y="5300599"/>
            <a:ext cx="5459200" cy="10464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91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0C8EB-2D89-B143-AF12-35A348D00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Creation</a:t>
            </a:r>
            <a:r>
              <a:rPr lang="en-US" dirty="0"/>
              <a:t>  </a:t>
            </a:r>
            <a:r>
              <a:rPr lang="en-US" dirty="0" err="1"/>
              <a:t>View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51F50F-A582-BC46-BD90-52ACBA857AFD}"/>
              </a:ext>
            </a:extLst>
          </p:cNvPr>
          <p:cNvGrpSpPr/>
          <p:nvPr/>
        </p:nvGrpSpPr>
        <p:grpSpPr>
          <a:xfrm>
            <a:off x="6286501" y="206380"/>
            <a:ext cx="3557588" cy="1870189"/>
            <a:chOff x="6286501" y="206380"/>
            <a:chExt cx="3557588" cy="18701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C9ECBAE-2924-A740-859D-2600362712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3892" b="61854"/>
            <a:stretch/>
          </p:blipFill>
          <p:spPr>
            <a:xfrm>
              <a:off x="6286501" y="568980"/>
              <a:ext cx="3557588" cy="1507589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E0E7F1A-99AF-9348-9CA9-D798EA002B0C}"/>
                </a:ext>
              </a:extLst>
            </p:cNvPr>
            <p:cNvSpPr/>
            <p:nvPr/>
          </p:nvSpPr>
          <p:spPr>
            <a:xfrm>
              <a:off x="6709153" y="206380"/>
              <a:ext cx="628650" cy="62865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DC3451-D1D4-1F4B-AD7F-935DB1ACB857}"/>
              </a:ext>
            </a:extLst>
          </p:cNvPr>
          <p:cNvGrpSpPr/>
          <p:nvPr/>
        </p:nvGrpSpPr>
        <p:grpSpPr>
          <a:xfrm>
            <a:off x="6574393" y="1209025"/>
            <a:ext cx="5050637" cy="4268127"/>
            <a:chOff x="6574393" y="1209025"/>
            <a:chExt cx="5050637" cy="426812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4F1B719-F716-834A-9C90-EF4AFB33F40E}"/>
                </a:ext>
              </a:extLst>
            </p:cNvPr>
            <p:cNvSpPr/>
            <p:nvPr/>
          </p:nvSpPr>
          <p:spPr>
            <a:xfrm>
              <a:off x="6574393" y="1209025"/>
              <a:ext cx="628650" cy="62865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2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A5FAC2-190D-C743-B6DB-92962D187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4167" y="2191027"/>
              <a:ext cx="3540863" cy="3286125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17DEC66-3BF7-4C43-BA9D-E134A6CD5CAC}"/>
                </a:ext>
              </a:extLst>
            </p:cNvPr>
            <p:cNvCxnSpPr/>
            <p:nvPr/>
          </p:nvCxnSpPr>
          <p:spPr>
            <a:xfrm>
              <a:off x="8304589" y="1883058"/>
              <a:ext cx="0" cy="414337"/>
            </a:xfrm>
            <a:prstGeom prst="line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BD0D9E9-0EE7-AF41-ADD0-708B38191FDD}"/>
              </a:ext>
            </a:extLst>
          </p:cNvPr>
          <p:cNvGrpSpPr/>
          <p:nvPr/>
        </p:nvGrpSpPr>
        <p:grpSpPr>
          <a:xfrm>
            <a:off x="7337803" y="2127049"/>
            <a:ext cx="4490609" cy="2650815"/>
            <a:chOff x="7337803" y="2127049"/>
            <a:chExt cx="4490609" cy="265081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20D112E-0474-3741-A33F-AABB3BAD80E3}"/>
                </a:ext>
              </a:extLst>
            </p:cNvPr>
            <p:cNvSpPr/>
            <p:nvPr/>
          </p:nvSpPr>
          <p:spPr>
            <a:xfrm>
              <a:off x="7337803" y="2127049"/>
              <a:ext cx="628650" cy="62865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3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C4D6297-6834-F74E-8614-501AC36E0D78}"/>
                </a:ext>
              </a:extLst>
            </p:cNvPr>
            <p:cNvCxnSpPr>
              <a:cxnSpLocks/>
              <a:stCxn id="12" idx="5"/>
            </p:cNvCxnSpPr>
            <p:nvPr/>
          </p:nvCxnSpPr>
          <p:spPr>
            <a:xfrm>
              <a:off x="7874389" y="2663635"/>
              <a:ext cx="315353" cy="37272"/>
            </a:xfrm>
            <a:prstGeom prst="line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18DF4D-440F-FF40-83E6-886D168F8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17473" y="2976165"/>
              <a:ext cx="2510939" cy="1801699"/>
            </a:xfrm>
            <a:prstGeom prst="rect">
              <a:avLst/>
            </a:prstGeom>
          </p:spPr>
        </p:pic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9799AF54-0818-2441-9A96-77CDCBEF70B0}"/>
                </a:ext>
              </a:extLst>
            </p:cNvPr>
            <p:cNvSpPr/>
            <p:nvPr/>
          </p:nvSpPr>
          <p:spPr>
            <a:xfrm>
              <a:off x="7874389" y="2755699"/>
              <a:ext cx="1647823" cy="1066524"/>
            </a:xfrm>
            <a:prstGeom prst="arc">
              <a:avLst>
                <a:gd name="adj1" fmla="val 16200000"/>
                <a:gd name="adj2" fmla="val 21459175"/>
              </a:avLst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2A9823-70C5-7D4E-89F7-CD03F2DFA46B}"/>
              </a:ext>
            </a:extLst>
          </p:cNvPr>
          <p:cNvGrpSpPr/>
          <p:nvPr/>
        </p:nvGrpSpPr>
        <p:grpSpPr>
          <a:xfrm>
            <a:off x="6943271" y="3088902"/>
            <a:ext cx="2830281" cy="2093865"/>
            <a:chOff x="6943271" y="3088902"/>
            <a:chExt cx="2830281" cy="209386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49B9F00-EDE4-4A43-9785-613ADEBB5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3271" y="3228307"/>
              <a:ext cx="2046363" cy="1954460"/>
            </a:xfrm>
            <a:prstGeom prst="rect">
              <a:avLst/>
            </a:prstGeom>
          </p:spPr>
        </p:pic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B330F215-31CF-184A-97CA-ECB1C31EA966}"/>
                </a:ext>
              </a:extLst>
            </p:cNvPr>
            <p:cNvSpPr/>
            <p:nvPr/>
          </p:nvSpPr>
          <p:spPr>
            <a:xfrm rot="7127587">
              <a:off x="8416378" y="3379552"/>
              <a:ext cx="1647823" cy="1066524"/>
            </a:xfrm>
            <a:prstGeom prst="arc">
              <a:avLst>
                <a:gd name="adj1" fmla="val 18386785"/>
                <a:gd name="adj2" fmla="val 21459175"/>
              </a:avLst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AEF27C-0E6E-8A4B-84A1-37FF3163E77B}"/>
              </a:ext>
            </a:extLst>
          </p:cNvPr>
          <p:cNvGrpSpPr/>
          <p:nvPr/>
        </p:nvGrpSpPr>
        <p:grpSpPr>
          <a:xfrm>
            <a:off x="6711687" y="3254811"/>
            <a:ext cx="665855" cy="923035"/>
            <a:chOff x="6749812" y="3193573"/>
            <a:chExt cx="665855" cy="923035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97312A9-9E12-4C40-9931-5A01B645D0B1}"/>
                </a:ext>
              </a:extLst>
            </p:cNvPr>
            <p:cNvSpPr/>
            <p:nvPr/>
          </p:nvSpPr>
          <p:spPr>
            <a:xfrm>
              <a:off x="6749812" y="3193573"/>
              <a:ext cx="628650" cy="62865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4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A2EE3C7-58EF-8E48-B509-83B1C14A69BD}"/>
                </a:ext>
              </a:extLst>
            </p:cNvPr>
            <p:cNvCxnSpPr>
              <a:cxnSpLocks/>
            </p:cNvCxnSpPr>
            <p:nvPr/>
          </p:nvCxnSpPr>
          <p:spPr>
            <a:xfrm>
              <a:off x="7203043" y="3822223"/>
              <a:ext cx="212624" cy="294385"/>
            </a:xfrm>
            <a:prstGeom prst="line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714FB33-C970-0D46-B317-5D852E777577}"/>
              </a:ext>
            </a:extLst>
          </p:cNvPr>
          <p:cNvSpPr txBox="1">
            <a:spLocks/>
          </p:cNvSpPr>
          <p:nvPr/>
        </p:nvSpPr>
        <p:spPr>
          <a:xfrm>
            <a:off x="328386" y="1233086"/>
            <a:ext cx="6806035" cy="4351338"/>
          </a:xfrm>
          <a:prstGeom prst="rect">
            <a:avLst/>
          </a:prstGeom>
        </p:spPr>
        <p:txBody>
          <a:bodyPr/>
          <a:lstStyle>
            <a:lvl1pPr marL="392113" indent="-293688" algn="l" defTabSz="828675" rtl="0" eaLnBrk="1" fontAlgn="base" hangingPunct="1">
              <a:spcBef>
                <a:spcPct val="0"/>
              </a:spcBef>
              <a:spcAft>
                <a:spcPts val="1288"/>
              </a:spcAft>
              <a:buSzPct val="45000"/>
              <a:buFont typeface="StarSymbol"/>
              <a:buChar char="●"/>
              <a:defRPr sz="2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82638" indent="-293688" algn="l" defTabSz="828675" rtl="0" eaLnBrk="1" fontAlgn="base" hangingPunct="1">
              <a:spcBef>
                <a:spcPct val="0"/>
              </a:spcBef>
              <a:spcAft>
                <a:spcPts val="1038"/>
              </a:spcAft>
              <a:buSzPct val="45000"/>
              <a:buFont typeface="StarSymbol"/>
              <a:buChar char="●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74750" indent="-260350" algn="l" defTabSz="828675" rtl="0" eaLnBrk="1" fontAlgn="base" hangingPunct="1">
              <a:spcBef>
                <a:spcPct val="0"/>
              </a:spcBef>
              <a:spcAft>
                <a:spcPts val="775"/>
              </a:spcAft>
              <a:buSzPct val="75000"/>
              <a:buFont typeface="StarSymbol"/>
              <a:buChar char="–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6863" indent="-195263" algn="l" defTabSz="828675" rtl="0" eaLnBrk="1" fontAlgn="base" hangingPunct="1">
              <a:spcBef>
                <a:spcPct val="0"/>
              </a:spcBef>
              <a:spcAft>
                <a:spcPts val="513"/>
              </a:spcAft>
              <a:buSzPct val="45000"/>
              <a:buFont typeface="StarSymbol"/>
              <a:buChar char="●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58975" indent="-196850" algn="l" defTabSz="828675" rtl="0" eaLnBrk="1" fontAlgn="base" hangingPunct="1">
              <a:spcBef>
                <a:spcPct val="0"/>
              </a:spcBef>
              <a:spcAft>
                <a:spcPts val="263"/>
              </a:spcAft>
              <a:buSzPct val="75000"/>
              <a:buFont typeface="StarSymbol"/>
              <a:buChar char="–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416175" indent="-196850" algn="l" defTabSz="828675" rtl="0" eaLnBrk="1" fontAlgn="base" hangingPunct="1">
              <a:spcBef>
                <a:spcPct val="0"/>
              </a:spcBef>
              <a:spcAft>
                <a:spcPts val="263"/>
              </a:spcAft>
              <a:buSzPct val="75000"/>
              <a:buFont typeface="StarSymbol"/>
              <a:buChar char="–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873375" indent="-196850" algn="l" defTabSz="828675" rtl="0" eaLnBrk="1" fontAlgn="base" hangingPunct="1">
              <a:spcBef>
                <a:spcPct val="0"/>
              </a:spcBef>
              <a:spcAft>
                <a:spcPts val="263"/>
              </a:spcAft>
              <a:buSzPct val="75000"/>
              <a:buFont typeface="StarSymbol"/>
              <a:buChar char="–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330575" indent="-196850" algn="l" defTabSz="828675" rtl="0" eaLnBrk="1" fontAlgn="base" hangingPunct="1">
              <a:spcBef>
                <a:spcPct val="0"/>
              </a:spcBef>
              <a:spcAft>
                <a:spcPts val="263"/>
              </a:spcAft>
              <a:buSzPct val="75000"/>
              <a:buFont typeface="StarSymbol"/>
              <a:buChar char="–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787775" indent="-196850" algn="l" defTabSz="828675" rtl="0" eaLnBrk="1" fontAlgn="base" hangingPunct="1">
              <a:spcBef>
                <a:spcPct val="0"/>
              </a:spcBef>
              <a:spcAft>
                <a:spcPts val="263"/>
              </a:spcAft>
              <a:buSzPct val="75000"/>
              <a:buFont typeface="StarSymbol"/>
              <a:buChar char="–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8425" indent="0">
              <a:buFont typeface="StarSymbol"/>
              <a:buNone/>
            </a:pPr>
            <a:r>
              <a:rPr lang="fr-FR" sz="1800" u="sng" kern="0" dirty="0"/>
              <a:t>Google </a:t>
            </a:r>
            <a:r>
              <a:rPr lang="fr-FR" sz="1800" u="sng" kern="0" dirty="0" err="1"/>
              <a:t>My</a:t>
            </a:r>
            <a:r>
              <a:rPr lang="fr-FR" sz="1800" u="sng" kern="0" dirty="0"/>
              <a:t> </a:t>
            </a:r>
            <a:r>
              <a:rPr lang="fr-FR" sz="1800" u="sng" kern="0" dirty="0" err="1"/>
              <a:t>Maps</a:t>
            </a:r>
            <a:r>
              <a:rPr lang="fr-FR" sz="1800" kern="0" dirty="0"/>
              <a:t>:</a:t>
            </a:r>
          </a:p>
          <a:p>
            <a:pPr marL="441325" indent="-342900">
              <a:buSzPct val="100000"/>
              <a:buFont typeface="+mj-lt"/>
              <a:buAutoNum type="arabicPeriod"/>
            </a:pPr>
            <a:r>
              <a:rPr lang="fr-FR" sz="1800" kern="0" dirty="0"/>
              <a:t>Insert into the browser </a:t>
            </a:r>
            <a:r>
              <a:rPr lang="fr-FR" sz="1800" kern="0" dirty="0">
                <a:hlinkClick r:id="rId6"/>
              </a:rPr>
              <a:t>https://www.google.com/maps/d/</a:t>
            </a:r>
            <a:endParaRPr lang="fr-FR" sz="1800" kern="0" dirty="0"/>
          </a:p>
          <a:p>
            <a:pPr marL="441325" indent="-342900">
              <a:buSzPct val="100000"/>
              <a:buFont typeface="+mj-lt"/>
              <a:buAutoNum type="arabicPeriod"/>
            </a:pPr>
            <a:r>
              <a:rPr lang="fr-FR" sz="1800" kern="0" dirty="0"/>
              <a:t>Press CREATE A NEW MAP </a:t>
            </a:r>
          </a:p>
          <a:p>
            <a:pPr marL="441325" indent="-342900">
              <a:buSzPct val="100000"/>
              <a:buFont typeface="+mj-lt"/>
              <a:buAutoNum type="arabicPeriod"/>
            </a:pPr>
            <a:r>
              <a:rPr lang="fr-FR" sz="1800" kern="0" dirty="0"/>
              <a:t>UNTITLED MAP Press </a:t>
            </a:r>
            <a:r>
              <a:rPr lang="en-US" sz="1800" kern="0" dirty="0"/>
              <a:t>give a name and description</a:t>
            </a:r>
            <a:r>
              <a:rPr lang="fr-FR" sz="1800" kern="0" dirty="0"/>
              <a:t> INFRASTRUCTURE AT SEA</a:t>
            </a:r>
          </a:p>
          <a:p>
            <a:pPr marL="441325" indent="-342900">
              <a:buSzPct val="100000"/>
              <a:buFont typeface="+mj-lt"/>
              <a:buAutoNum type="arabicPeriod"/>
            </a:pPr>
            <a:r>
              <a:rPr lang="fr-FR" sz="1800" kern="0" dirty="0"/>
              <a:t>IMPORT Press to select the table</a:t>
            </a:r>
          </a:p>
          <a:p>
            <a:pPr marL="441325" indent="-342900">
              <a:buSzPct val="100000"/>
              <a:buFont typeface="+mj-lt"/>
              <a:buAutoNum type="arabicPeriod"/>
            </a:pPr>
            <a:r>
              <a:rPr lang="fr-FR" sz="1800" kern="0" dirty="0"/>
              <a:t>Choosing the table</a:t>
            </a:r>
          </a:p>
          <a:p>
            <a:pPr marL="98425" indent="0">
              <a:buSzPct val="100000"/>
              <a:buNone/>
            </a:pPr>
            <a:endParaRPr lang="fr-FR" sz="1800" kern="0" dirty="0"/>
          </a:p>
        </p:txBody>
      </p:sp>
    </p:spTree>
    <p:extLst>
      <p:ext uri="{BB962C8B-B14F-4D97-AF65-F5344CB8AC3E}">
        <p14:creationId xmlns:p14="http://schemas.microsoft.com/office/powerpoint/2010/main" val="30910585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D10F9-3499-0048-BC7C-5B7F98C97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" y="176154"/>
            <a:ext cx="4183585" cy="54145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82FD404-4D4D-EF4C-B3EA-5ABFE4DDD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0" y="67757"/>
            <a:ext cx="12255500" cy="6858000"/>
          </a:xfr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2FDF3AD-BCA8-324D-8004-3DE9ADC52E5A}"/>
              </a:ext>
            </a:extLst>
          </p:cNvPr>
          <p:cNvSpPr txBox="1">
            <a:spLocks/>
          </p:cNvSpPr>
          <p:nvPr/>
        </p:nvSpPr>
        <p:spPr>
          <a:xfrm>
            <a:off x="6435970" y="763695"/>
            <a:ext cx="5756030" cy="167958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92113" indent="-293688" algn="l" defTabSz="828675" rtl="0" eaLnBrk="1" fontAlgn="base" hangingPunct="1">
              <a:spcBef>
                <a:spcPct val="0"/>
              </a:spcBef>
              <a:spcAft>
                <a:spcPts val="1288"/>
              </a:spcAft>
              <a:buSzPct val="45000"/>
              <a:buFont typeface="StarSymbol"/>
              <a:buChar char="●"/>
              <a:defRPr sz="2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82638" indent="-293688" algn="l" defTabSz="828675" rtl="0" eaLnBrk="1" fontAlgn="base" hangingPunct="1">
              <a:spcBef>
                <a:spcPct val="0"/>
              </a:spcBef>
              <a:spcAft>
                <a:spcPts val="1038"/>
              </a:spcAft>
              <a:buSzPct val="45000"/>
              <a:buFont typeface="StarSymbol"/>
              <a:buChar char="●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74750" indent="-260350" algn="l" defTabSz="828675" rtl="0" eaLnBrk="1" fontAlgn="base" hangingPunct="1">
              <a:spcBef>
                <a:spcPct val="0"/>
              </a:spcBef>
              <a:spcAft>
                <a:spcPts val="775"/>
              </a:spcAft>
              <a:buSzPct val="75000"/>
              <a:buFont typeface="StarSymbol"/>
              <a:buChar char="–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6863" indent="-195263" algn="l" defTabSz="828675" rtl="0" eaLnBrk="1" fontAlgn="base" hangingPunct="1">
              <a:spcBef>
                <a:spcPct val="0"/>
              </a:spcBef>
              <a:spcAft>
                <a:spcPts val="513"/>
              </a:spcAft>
              <a:buSzPct val="45000"/>
              <a:buFont typeface="StarSymbol"/>
              <a:buChar char="●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58975" indent="-196850" algn="l" defTabSz="828675" rtl="0" eaLnBrk="1" fontAlgn="base" hangingPunct="1">
              <a:spcBef>
                <a:spcPct val="0"/>
              </a:spcBef>
              <a:spcAft>
                <a:spcPts val="263"/>
              </a:spcAft>
              <a:buSzPct val="75000"/>
              <a:buFont typeface="StarSymbol"/>
              <a:buChar char="–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416175" indent="-196850" algn="l" defTabSz="828675" rtl="0" eaLnBrk="1" fontAlgn="base" hangingPunct="1">
              <a:spcBef>
                <a:spcPct val="0"/>
              </a:spcBef>
              <a:spcAft>
                <a:spcPts val="263"/>
              </a:spcAft>
              <a:buSzPct val="75000"/>
              <a:buFont typeface="StarSymbol"/>
              <a:buChar char="–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873375" indent="-196850" algn="l" defTabSz="828675" rtl="0" eaLnBrk="1" fontAlgn="base" hangingPunct="1">
              <a:spcBef>
                <a:spcPct val="0"/>
              </a:spcBef>
              <a:spcAft>
                <a:spcPts val="263"/>
              </a:spcAft>
              <a:buSzPct val="75000"/>
              <a:buFont typeface="StarSymbol"/>
              <a:buChar char="–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330575" indent="-196850" algn="l" defTabSz="828675" rtl="0" eaLnBrk="1" fontAlgn="base" hangingPunct="1">
              <a:spcBef>
                <a:spcPct val="0"/>
              </a:spcBef>
              <a:spcAft>
                <a:spcPts val="263"/>
              </a:spcAft>
              <a:buSzPct val="75000"/>
              <a:buFont typeface="StarSymbol"/>
              <a:buChar char="–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787775" indent="-196850" algn="l" defTabSz="828675" rtl="0" eaLnBrk="1" fontAlgn="base" hangingPunct="1">
              <a:spcBef>
                <a:spcPct val="0"/>
              </a:spcBef>
              <a:spcAft>
                <a:spcPts val="263"/>
              </a:spcAft>
              <a:buSzPct val="75000"/>
              <a:buFont typeface="StarSymbol"/>
              <a:buChar char="–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1325" indent="-342900">
              <a:buSzPct val="100000"/>
              <a:buFont typeface="+mj-lt"/>
              <a:buAutoNum type="arabicPeriod" startAt="6"/>
            </a:pPr>
            <a:r>
              <a:rPr lang="fr-FR" sz="1800" kern="0" dirty="0"/>
              <a:t>Changing style</a:t>
            </a:r>
          </a:p>
          <a:p>
            <a:pPr marL="441325" indent="-342900">
              <a:buSzPct val="100000"/>
              <a:buFont typeface="+mj-lt"/>
              <a:buAutoNum type="arabicPeriod" startAt="6"/>
            </a:pPr>
            <a:r>
              <a:rPr lang="fr-FR" sz="1800" kern="0" dirty="0"/>
              <a:t>Choosing the style </a:t>
            </a:r>
            <a:r>
              <a:rPr lang="fr-FR" sz="1800" i="1" kern="0" dirty="0"/>
              <a:t>Group</a:t>
            </a:r>
          </a:p>
          <a:p>
            <a:pPr marL="441325" indent="-342900">
              <a:buSzPct val="100000"/>
              <a:buFont typeface="+mj-lt"/>
              <a:buAutoNum type="arabicPeriod" startAt="6"/>
            </a:pPr>
            <a:r>
              <a:rPr lang="fr-FR" sz="1800" kern="0" dirty="0"/>
              <a:t>Choosing the label - </a:t>
            </a:r>
            <a:r>
              <a:rPr lang="fr-FR" sz="1800" i="1" kern="0" dirty="0"/>
              <a:t>what you see next to the symbol</a:t>
            </a:r>
          </a:p>
          <a:p>
            <a:pPr marL="441325" indent="-342900">
              <a:buSzPct val="100000"/>
              <a:buFont typeface="+mj-lt"/>
              <a:buAutoNum type="arabicPeriod" startAt="6"/>
            </a:pPr>
            <a:endParaRPr lang="fr-FR" sz="1800" kern="0" dirty="0"/>
          </a:p>
          <a:p>
            <a:pPr marL="441325" indent="-342900">
              <a:buSzPct val="100000"/>
              <a:buFont typeface="+mj-lt"/>
              <a:buAutoNum type="arabicPeriod" startAt="6"/>
            </a:pPr>
            <a:endParaRPr lang="fr-FR" sz="1800" kern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24C641D-DB38-4F46-B057-9C8CD0172C19}"/>
              </a:ext>
            </a:extLst>
          </p:cNvPr>
          <p:cNvGrpSpPr/>
          <p:nvPr/>
        </p:nvGrpSpPr>
        <p:grpSpPr>
          <a:xfrm>
            <a:off x="322796" y="639556"/>
            <a:ext cx="4254847" cy="2947923"/>
            <a:chOff x="305431" y="620810"/>
            <a:chExt cx="4254847" cy="2947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4DCB25-4AA7-794A-B3CF-95812C462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1678" y="1892333"/>
              <a:ext cx="2768600" cy="1676400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20902A8-98F1-7743-9F56-92CA60CC5D79}"/>
                </a:ext>
              </a:extLst>
            </p:cNvPr>
            <p:cNvSpPr/>
            <p:nvPr/>
          </p:nvSpPr>
          <p:spPr>
            <a:xfrm>
              <a:off x="1064003" y="620810"/>
              <a:ext cx="628650" cy="62865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76881F3B-AD2D-1746-A96C-C19A0EB54119}"/>
                </a:ext>
              </a:extLst>
            </p:cNvPr>
            <p:cNvSpPr/>
            <p:nvPr/>
          </p:nvSpPr>
          <p:spPr>
            <a:xfrm rot="21143206">
              <a:off x="305431" y="1798571"/>
              <a:ext cx="1647823" cy="1066524"/>
            </a:xfrm>
            <a:prstGeom prst="arc">
              <a:avLst>
                <a:gd name="adj1" fmla="val 19031940"/>
                <a:gd name="adj2" fmla="val 21459175"/>
              </a:avLst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3E101DF-43E2-BD4F-A8FB-0365E148226C}"/>
              </a:ext>
            </a:extLst>
          </p:cNvPr>
          <p:cNvGrpSpPr/>
          <p:nvPr/>
        </p:nvGrpSpPr>
        <p:grpSpPr>
          <a:xfrm>
            <a:off x="1152244" y="3317244"/>
            <a:ext cx="2459441" cy="3371920"/>
            <a:chOff x="1152244" y="3317244"/>
            <a:chExt cx="2459441" cy="337192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04DCDE6-D4F7-D54A-B3D7-9BEA5927C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01" y="3818964"/>
              <a:ext cx="1774434" cy="2870200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9582F5D-09E9-A542-8001-62092E600168}"/>
                </a:ext>
              </a:extLst>
            </p:cNvPr>
            <p:cNvGrpSpPr/>
            <p:nvPr/>
          </p:nvGrpSpPr>
          <p:grpSpPr>
            <a:xfrm>
              <a:off x="1152244" y="4048380"/>
              <a:ext cx="2130727" cy="628650"/>
              <a:chOff x="1152244" y="4048380"/>
              <a:chExt cx="2130727" cy="62865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D138481-57A5-C642-9A8D-B18A0F002EF4}"/>
                  </a:ext>
                </a:extLst>
              </p:cNvPr>
              <p:cNvSpPr/>
              <p:nvPr/>
            </p:nvSpPr>
            <p:spPr>
              <a:xfrm>
                <a:off x="2654321" y="4048380"/>
                <a:ext cx="628650" cy="6286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8</a:t>
                </a: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379E19D-5443-1D4B-BE8E-B069263CECED}"/>
                  </a:ext>
                </a:extLst>
              </p:cNvPr>
              <p:cNvSpPr/>
              <p:nvPr/>
            </p:nvSpPr>
            <p:spPr>
              <a:xfrm>
                <a:off x="1152244" y="4325023"/>
                <a:ext cx="1282700" cy="33071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D5DC43CD-D681-1748-84EF-AC711359F422}"/>
                </a:ext>
              </a:extLst>
            </p:cNvPr>
            <p:cNvSpPr/>
            <p:nvPr/>
          </p:nvSpPr>
          <p:spPr>
            <a:xfrm rot="4775601">
              <a:off x="2970335" y="3107694"/>
              <a:ext cx="431800" cy="850900"/>
            </a:xfrm>
            <a:prstGeom prst="arc">
              <a:avLst/>
            </a:prstGeom>
            <a:ln w="25400">
              <a:solidFill>
                <a:srgbClr val="FF0000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2272010-B5D1-E54D-890B-911A64EE6212}"/>
              </a:ext>
            </a:extLst>
          </p:cNvPr>
          <p:cNvGrpSpPr/>
          <p:nvPr/>
        </p:nvGrpSpPr>
        <p:grpSpPr>
          <a:xfrm>
            <a:off x="3271847" y="2033360"/>
            <a:ext cx="3745987" cy="4197790"/>
            <a:chOff x="3271847" y="2033360"/>
            <a:chExt cx="3745987" cy="41977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641B7E6-2C23-D741-87AB-7CFB617CD57A}"/>
                </a:ext>
              </a:extLst>
            </p:cNvPr>
            <p:cNvGrpSpPr/>
            <p:nvPr/>
          </p:nvGrpSpPr>
          <p:grpSpPr>
            <a:xfrm>
              <a:off x="3271847" y="2033360"/>
              <a:ext cx="3745987" cy="4197790"/>
              <a:chOff x="3196749" y="2036254"/>
              <a:chExt cx="3745987" cy="419779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D4F3E9C-F121-EE4F-A36C-8AC147C7A833}"/>
                  </a:ext>
                </a:extLst>
              </p:cNvPr>
              <p:cNvSpPr/>
              <p:nvPr/>
            </p:nvSpPr>
            <p:spPr>
              <a:xfrm>
                <a:off x="4853803" y="2036254"/>
                <a:ext cx="628650" cy="6286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7</a:t>
                </a:r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6421C93B-03C8-BA4F-A551-7D0BC82AE615}"/>
                  </a:ext>
                </a:extLst>
              </p:cNvPr>
              <p:cNvSpPr/>
              <p:nvPr/>
            </p:nvSpPr>
            <p:spPr>
              <a:xfrm rot="21143206">
                <a:off x="3196749" y="2328671"/>
                <a:ext cx="1647823" cy="1066524"/>
              </a:xfrm>
              <a:prstGeom prst="arc">
                <a:avLst>
                  <a:gd name="adj1" fmla="val 19031940"/>
                  <a:gd name="adj2" fmla="val 21459175"/>
                </a:avLst>
              </a:prstGeom>
              <a:ln w="222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9440BE2-C897-EF46-95F6-0445151BEC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11261" y="2768785"/>
                <a:ext cx="2531475" cy="3465259"/>
              </a:xfrm>
              <a:prstGeom prst="rect">
                <a:avLst/>
              </a:prstGeom>
            </p:spPr>
          </p:pic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F3A1A12-B5E4-8847-90F8-D9DA462271DC}"/>
                </a:ext>
              </a:extLst>
            </p:cNvPr>
            <p:cNvSpPr/>
            <p:nvPr/>
          </p:nvSpPr>
          <p:spPr>
            <a:xfrm>
              <a:off x="4507997" y="4677030"/>
              <a:ext cx="1282700" cy="33071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069175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0C8EB-2D89-B143-AF12-35A348D00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work with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B78EFF-B4D7-974D-B02A-645578F8B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623" y="0"/>
            <a:ext cx="4898571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5DD775D-7727-9E49-A183-A07F7A595A66}"/>
              </a:ext>
            </a:extLst>
          </p:cNvPr>
          <p:cNvGrpSpPr/>
          <p:nvPr/>
        </p:nvGrpSpPr>
        <p:grpSpPr>
          <a:xfrm>
            <a:off x="6973298" y="578054"/>
            <a:ext cx="722902" cy="628650"/>
            <a:chOff x="6973298" y="578054"/>
            <a:chExt cx="722902" cy="62865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8BDD9D6-80B3-DC40-83DF-39A539984866}"/>
                </a:ext>
              </a:extLst>
            </p:cNvPr>
            <p:cNvSpPr/>
            <p:nvPr/>
          </p:nvSpPr>
          <p:spPr>
            <a:xfrm>
              <a:off x="6973298" y="578054"/>
              <a:ext cx="628650" cy="62865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8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2059856-873A-E04B-9CE9-E532305F4018}"/>
                </a:ext>
              </a:extLst>
            </p:cNvPr>
            <p:cNvCxnSpPr>
              <a:cxnSpLocks/>
              <a:stCxn id="21" idx="5"/>
            </p:cNvCxnSpPr>
            <p:nvPr/>
          </p:nvCxnSpPr>
          <p:spPr>
            <a:xfrm>
              <a:off x="7509884" y="1114640"/>
              <a:ext cx="186316" cy="92064"/>
            </a:xfrm>
            <a:prstGeom prst="line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D84C8150-A817-9241-9350-0E33334F2681}"/>
              </a:ext>
            </a:extLst>
          </p:cNvPr>
          <p:cNvSpPr/>
          <p:nvPr/>
        </p:nvSpPr>
        <p:spPr>
          <a:xfrm>
            <a:off x="6767331" y="3816490"/>
            <a:ext cx="628650" cy="66274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6C6940-D85D-3546-BA39-2DD7941CC5CE}"/>
              </a:ext>
            </a:extLst>
          </p:cNvPr>
          <p:cNvGrpSpPr/>
          <p:nvPr/>
        </p:nvGrpSpPr>
        <p:grpSpPr>
          <a:xfrm>
            <a:off x="8753361" y="-655124"/>
            <a:ext cx="3276600" cy="4407516"/>
            <a:chOff x="8753361" y="-655124"/>
            <a:chExt cx="3276600" cy="440751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8D7A2EA-D3B2-4C4D-95E8-40587C520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712" t="14953" r="14406" b="6740"/>
            <a:stretch/>
          </p:blipFill>
          <p:spPr>
            <a:xfrm>
              <a:off x="8753361" y="579924"/>
              <a:ext cx="3276600" cy="3172468"/>
            </a:xfrm>
            <a:prstGeom prst="rect">
              <a:avLst/>
            </a:prstGeom>
          </p:spPr>
        </p:pic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D3E5F1BC-7C56-AB48-B37E-3C4DB045A686}"/>
                </a:ext>
              </a:extLst>
            </p:cNvPr>
            <p:cNvSpPr/>
            <p:nvPr/>
          </p:nvSpPr>
          <p:spPr>
            <a:xfrm rot="3524595">
              <a:off x="9182631" y="-364474"/>
              <a:ext cx="1647823" cy="1066524"/>
            </a:xfrm>
            <a:prstGeom prst="arc">
              <a:avLst>
                <a:gd name="adj1" fmla="val 19031940"/>
                <a:gd name="adj2" fmla="val 21459175"/>
              </a:avLst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BEFF1DB-7B78-E943-A2FD-E8AFC9EEB557}"/>
                </a:ext>
              </a:extLst>
            </p:cNvPr>
            <p:cNvSpPr/>
            <p:nvPr/>
          </p:nvSpPr>
          <p:spPr>
            <a:xfrm>
              <a:off x="10792300" y="265741"/>
              <a:ext cx="628650" cy="62865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478D478-75DB-2048-AD32-6FF3A618C48B}"/>
              </a:ext>
            </a:extLst>
          </p:cNvPr>
          <p:cNvGrpSpPr/>
          <p:nvPr/>
        </p:nvGrpSpPr>
        <p:grpSpPr>
          <a:xfrm>
            <a:off x="7918347" y="2585319"/>
            <a:ext cx="4111614" cy="3658256"/>
            <a:chOff x="7861300" y="2687792"/>
            <a:chExt cx="4111614" cy="36582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B94952C-257D-2948-BED5-FF9A7A119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61300" y="4663832"/>
              <a:ext cx="4111614" cy="1682216"/>
            </a:xfrm>
            <a:prstGeom prst="rect">
              <a:avLst/>
            </a:prstGeom>
          </p:spPr>
        </p:pic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EB7579EF-C17B-8B44-968D-134E650EDCE5}"/>
                </a:ext>
              </a:extLst>
            </p:cNvPr>
            <p:cNvSpPr/>
            <p:nvPr/>
          </p:nvSpPr>
          <p:spPr>
            <a:xfrm rot="2711182">
              <a:off x="8947946" y="3039236"/>
              <a:ext cx="2539009" cy="1836122"/>
            </a:xfrm>
            <a:prstGeom prst="arc">
              <a:avLst>
                <a:gd name="adj1" fmla="val 19031940"/>
                <a:gd name="adj2" fmla="val 21459175"/>
              </a:avLst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15506B1-6BC5-F346-8BC5-5DAACA5652A0}"/>
                </a:ext>
              </a:extLst>
            </p:cNvPr>
            <p:cNvSpPr/>
            <p:nvPr/>
          </p:nvSpPr>
          <p:spPr>
            <a:xfrm>
              <a:off x="10828553" y="3283455"/>
              <a:ext cx="628650" cy="62865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11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940580E-D324-5746-B76E-6589C682B365}"/>
              </a:ext>
            </a:extLst>
          </p:cNvPr>
          <p:cNvGrpSpPr/>
          <p:nvPr/>
        </p:nvGrpSpPr>
        <p:grpSpPr>
          <a:xfrm>
            <a:off x="8059245" y="4066575"/>
            <a:ext cx="2361304" cy="1141908"/>
            <a:chOff x="8485511" y="4025811"/>
            <a:chExt cx="2361304" cy="114190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D1D26A6-6B84-8647-9C3F-D38825E6DAB3}"/>
                </a:ext>
              </a:extLst>
            </p:cNvPr>
            <p:cNvGrpSpPr/>
            <p:nvPr/>
          </p:nvGrpSpPr>
          <p:grpSpPr>
            <a:xfrm>
              <a:off x="8485511" y="4025811"/>
              <a:ext cx="2361304" cy="1013083"/>
              <a:chOff x="9340691" y="4003676"/>
              <a:chExt cx="2361304" cy="1013083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B279CA7-F028-C443-91EB-17AF299E34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67882"/>
              <a:stretch/>
            </p:blipFill>
            <p:spPr>
              <a:xfrm>
                <a:off x="9340691" y="4003676"/>
                <a:ext cx="2361304" cy="839263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0BF3643-5610-AE4D-A8A0-B4F315D93326}"/>
                  </a:ext>
                </a:extLst>
              </p:cNvPr>
              <p:cNvSpPr txBox="1"/>
              <p:nvPr/>
            </p:nvSpPr>
            <p:spPr>
              <a:xfrm>
                <a:off x="9448801" y="4416595"/>
                <a:ext cx="2253194" cy="60016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bg1">
                        <a:lumMod val="50000"/>
                      </a:schemeClr>
                    </a:solidFill>
                  </a:rPr>
                  <a:t>OilOffshore</a:t>
                </a:r>
              </a:p>
              <a:p>
                <a:endParaRPr lang="en-US" sz="1100" b="1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r>
                  <a:rPr lang="en-US" sz="1100" b="1" dirty="0">
                    <a:solidFill>
                      <a:schemeClr val="bg1">
                        <a:lumMod val="50000"/>
                      </a:schemeClr>
                    </a:solidFill>
                  </a:rPr>
                  <a:t>Untitled layer</a:t>
                </a:r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BB63050-C459-5947-8FB5-7180CEDC6759}"/>
                </a:ext>
              </a:extLst>
            </p:cNvPr>
            <p:cNvSpPr/>
            <p:nvPr/>
          </p:nvSpPr>
          <p:spPr>
            <a:xfrm>
              <a:off x="9707069" y="4539069"/>
              <a:ext cx="628650" cy="62865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12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54B7726-24CB-254A-B0DC-C9B734DA7361}"/>
              </a:ext>
            </a:extLst>
          </p:cNvPr>
          <p:cNvSpPr/>
          <p:nvPr/>
        </p:nvSpPr>
        <p:spPr>
          <a:xfrm>
            <a:off x="7560696" y="5657565"/>
            <a:ext cx="628650" cy="62865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13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A3B619E-42CA-6647-B2BE-3D5E84B98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4788" y="5263293"/>
            <a:ext cx="1304662" cy="1159285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8C79344-834A-3642-9F1E-F1C0EBC2CADC}"/>
              </a:ext>
            </a:extLst>
          </p:cNvPr>
          <p:cNvSpPr txBox="1">
            <a:spLocks/>
          </p:cNvSpPr>
          <p:nvPr/>
        </p:nvSpPr>
        <p:spPr>
          <a:xfrm>
            <a:off x="389731" y="1253331"/>
            <a:ext cx="6286500" cy="4789660"/>
          </a:xfrm>
          <a:prstGeom prst="rect">
            <a:avLst/>
          </a:prstGeom>
        </p:spPr>
        <p:txBody>
          <a:bodyPr/>
          <a:lstStyle>
            <a:lvl1pPr marL="392113" indent="-293688" algn="l" defTabSz="828675" rtl="0" eaLnBrk="1" fontAlgn="base" hangingPunct="1">
              <a:spcBef>
                <a:spcPct val="0"/>
              </a:spcBef>
              <a:spcAft>
                <a:spcPts val="1288"/>
              </a:spcAft>
              <a:buSzPct val="45000"/>
              <a:buFont typeface="StarSymbol"/>
              <a:buChar char="●"/>
              <a:defRPr sz="2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82638" indent="-293688" algn="l" defTabSz="828675" rtl="0" eaLnBrk="1" fontAlgn="base" hangingPunct="1">
              <a:spcBef>
                <a:spcPct val="0"/>
              </a:spcBef>
              <a:spcAft>
                <a:spcPts val="1038"/>
              </a:spcAft>
              <a:buSzPct val="45000"/>
              <a:buFont typeface="StarSymbol"/>
              <a:buChar char="●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74750" indent="-260350" algn="l" defTabSz="828675" rtl="0" eaLnBrk="1" fontAlgn="base" hangingPunct="1">
              <a:spcBef>
                <a:spcPct val="0"/>
              </a:spcBef>
              <a:spcAft>
                <a:spcPts val="775"/>
              </a:spcAft>
              <a:buSzPct val="75000"/>
              <a:buFont typeface="StarSymbol"/>
              <a:buChar char="–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6863" indent="-195263" algn="l" defTabSz="828675" rtl="0" eaLnBrk="1" fontAlgn="base" hangingPunct="1">
              <a:spcBef>
                <a:spcPct val="0"/>
              </a:spcBef>
              <a:spcAft>
                <a:spcPts val="513"/>
              </a:spcAft>
              <a:buSzPct val="45000"/>
              <a:buFont typeface="StarSymbol"/>
              <a:buChar char="●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58975" indent="-196850" algn="l" defTabSz="828675" rtl="0" eaLnBrk="1" fontAlgn="base" hangingPunct="1">
              <a:spcBef>
                <a:spcPct val="0"/>
              </a:spcBef>
              <a:spcAft>
                <a:spcPts val="263"/>
              </a:spcAft>
              <a:buSzPct val="75000"/>
              <a:buFont typeface="StarSymbol"/>
              <a:buChar char="–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416175" indent="-196850" algn="l" defTabSz="828675" rtl="0" eaLnBrk="1" fontAlgn="base" hangingPunct="1">
              <a:spcBef>
                <a:spcPct val="0"/>
              </a:spcBef>
              <a:spcAft>
                <a:spcPts val="263"/>
              </a:spcAft>
              <a:buSzPct val="75000"/>
              <a:buFont typeface="StarSymbol"/>
              <a:buChar char="–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873375" indent="-196850" algn="l" defTabSz="828675" rtl="0" eaLnBrk="1" fontAlgn="base" hangingPunct="1">
              <a:spcBef>
                <a:spcPct val="0"/>
              </a:spcBef>
              <a:spcAft>
                <a:spcPts val="263"/>
              </a:spcAft>
              <a:buSzPct val="75000"/>
              <a:buFont typeface="StarSymbol"/>
              <a:buChar char="–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330575" indent="-196850" algn="l" defTabSz="828675" rtl="0" eaLnBrk="1" fontAlgn="base" hangingPunct="1">
              <a:spcBef>
                <a:spcPct val="0"/>
              </a:spcBef>
              <a:spcAft>
                <a:spcPts val="263"/>
              </a:spcAft>
              <a:buSzPct val="75000"/>
              <a:buFont typeface="StarSymbol"/>
              <a:buChar char="–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787775" indent="-196850" algn="l" defTabSz="828675" rtl="0" eaLnBrk="1" fontAlgn="base" hangingPunct="1">
              <a:spcBef>
                <a:spcPct val="0"/>
              </a:spcBef>
              <a:spcAft>
                <a:spcPts val="263"/>
              </a:spcAft>
              <a:buSzPct val="75000"/>
              <a:buFont typeface="StarSymbol"/>
              <a:buChar char="–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1325" indent="-342900">
              <a:buSzPct val="100000"/>
              <a:buFont typeface="+mj-lt"/>
              <a:buAutoNum type="arabicPeriod" startAt="8"/>
            </a:pPr>
            <a:r>
              <a:rPr lang="fr-FR" sz="1800" kern="0" dirty="0"/>
              <a:t>PRESS ADD LAYER to add a new table</a:t>
            </a:r>
          </a:p>
          <a:p>
            <a:pPr marL="441325" indent="-342900">
              <a:buSzPct val="100000"/>
              <a:buFont typeface="+mj-lt"/>
              <a:buAutoNum type="arabicPeriod" startAt="8"/>
            </a:pPr>
            <a:r>
              <a:rPr lang="fr-FR" sz="1800" kern="0" dirty="0"/>
              <a:t>Repeat Procedures 4 and 5</a:t>
            </a:r>
          </a:p>
          <a:p>
            <a:pPr marL="98425" indent="0">
              <a:buFont typeface="StarSymbol"/>
              <a:buNone/>
            </a:pPr>
            <a:r>
              <a:rPr lang="fr-FR" sz="1800" u="sng" kern="0" dirty="0">
                <a:solidFill>
                  <a:schemeClr val="tx1"/>
                </a:solidFill>
              </a:rPr>
              <a:t>Saving in format </a:t>
            </a:r>
            <a:r>
              <a:rPr lang="fr-FR" sz="1800" u="sng" kern="0" dirty="0" err="1">
                <a:solidFill>
                  <a:schemeClr val="tx1"/>
                </a:solidFill>
              </a:rPr>
              <a:t>Kmz</a:t>
            </a:r>
            <a:r>
              <a:rPr lang="fr-FR" sz="1800" u="sng" kern="0" dirty="0">
                <a:solidFill>
                  <a:schemeClr val="tx1"/>
                </a:solidFill>
              </a:rPr>
              <a:t>/</a:t>
            </a:r>
            <a:r>
              <a:rPr lang="fr-FR" sz="1800" u="sng" kern="0" dirty="0" err="1">
                <a:solidFill>
                  <a:schemeClr val="tx1"/>
                </a:solidFill>
              </a:rPr>
              <a:t>Kml</a:t>
            </a:r>
            <a:r>
              <a:rPr lang="fr-FR" sz="1800" u="sng" kern="0" dirty="0">
                <a:solidFill>
                  <a:schemeClr val="tx1"/>
                </a:solidFill>
              </a:rPr>
              <a:t> </a:t>
            </a:r>
          </a:p>
          <a:p>
            <a:pPr marL="98425" indent="0">
              <a:buFont typeface="StarSymbol"/>
              <a:buNone/>
            </a:pPr>
            <a:r>
              <a:rPr lang="fr-FR" sz="1800" i="1" u="sng" kern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(for viewing on other tools)</a:t>
            </a:r>
          </a:p>
          <a:p>
            <a:pPr marL="441325" indent="-342900">
              <a:buSzPct val="100000"/>
              <a:buFont typeface="+mj-lt"/>
              <a:buAutoNum type="arabicPeriod" startAt="10"/>
            </a:pPr>
            <a:r>
              <a:rPr lang="fr-FR" sz="1800" kern="0" dirty="0"/>
              <a:t>Press in front of the name of the map</a:t>
            </a:r>
          </a:p>
          <a:p>
            <a:pPr marL="441325" indent="-342900">
              <a:buSzPct val="100000"/>
              <a:buFont typeface="+mj-lt"/>
              <a:buAutoNum type="arabicPeriod" startAt="10"/>
            </a:pPr>
            <a:r>
              <a:rPr lang="fr-FR" sz="1800" kern="0" dirty="0"/>
              <a:t>Selects "Export to KML/KMZ" option </a:t>
            </a:r>
          </a:p>
          <a:p>
            <a:pPr marL="441325" indent="-342900">
              <a:buSzPct val="100000"/>
              <a:buFont typeface="+mj-lt"/>
              <a:buAutoNum type="arabicPeriod" startAt="10"/>
            </a:pPr>
            <a:r>
              <a:rPr lang="fr-FR" sz="1800" kern="0" dirty="0"/>
              <a:t>Selects the entire map or a single layer</a:t>
            </a:r>
          </a:p>
          <a:p>
            <a:pPr marL="441325" indent="-342900">
              <a:buSzPct val="100000"/>
              <a:buFont typeface="+mj-lt"/>
              <a:buAutoNum type="arabicPeriod" startAt="10"/>
            </a:pPr>
            <a:r>
              <a:rPr lang="fr-FR" sz="1800" kern="0" dirty="0"/>
              <a:t>Press </a:t>
            </a:r>
            <a:r>
              <a:rPr lang="fr-FR" sz="1800" kern="0" dirty="0" err="1"/>
              <a:t>download</a:t>
            </a:r>
            <a:r>
              <a:rPr lang="fr-FR" sz="1800" kern="0" dirty="0"/>
              <a:t> and retrieves the file from the documents </a:t>
            </a:r>
            <a:r>
              <a:rPr lang="fr-FR" sz="1800" kern="0" dirty="0" err="1"/>
              <a:t>downloaded</a:t>
            </a:r>
            <a:r>
              <a:rPr lang="fr-FR" sz="1800" kern="0" dirty="0"/>
              <a:t> </a:t>
            </a:r>
          </a:p>
          <a:p>
            <a:pPr marL="441325" indent="-342900">
              <a:buSzPct val="100000"/>
              <a:buFont typeface="+mj-lt"/>
              <a:buAutoNum type="arabicPeriod" startAt="10"/>
            </a:pPr>
            <a:r>
              <a:rPr lang="fr-FR" sz="1800" kern="0" dirty="0"/>
              <a:t>Open </a:t>
            </a:r>
            <a:r>
              <a:rPr lang="fr-FR" sz="1800" kern="0"/>
              <a:t>in YARIS / Goggle</a:t>
            </a:r>
            <a:r>
              <a:rPr lang="fr-FR" sz="1800" kern="0" dirty="0"/>
              <a:t> </a:t>
            </a:r>
            <a:r>
              <a:rPr lang="fr-FR" sz="1800" kern="0" dirty="0" err="1"/>
              <a:t>Earth</a:t>
            </a:r>
            <a:r>
              <a:rPr lang="fr-FR" sz="1800" kern="0" dirty="0"/>
              <a:t> Pro</a:t>
            </a:r>
          </a:p>
          <a:p>
            <a:pPr marL="98425" indent="0">
              <a:buSzPct val="100000"/>
              <a:buFont typeface="StarSymbol"/>
              <a:buNone/>
            </a:pPr>
            <a:endParaRPr lang="fr-FR" sz="1800" u="sng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105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C4EB837-0A25-CE4D-BCE4-D3FE0D1E6CFC}"/>
              </a:ext>
            </a:extLst>
          </p:cNvPr>
          <p:cNvSpPr txBox="1">
            <a:spLocks/>
          </p:cNvSpPr>
          <p:nvPr/>
        </p:nvSpPr>
        <p:spPr>
          <a:xfrm>
            <a:off x="0" y="176154"/>
            <a:ext cx="4183585" cy="541450"/>
          </a:xfrm>
          <a:prstGeom prst="rect">
            <a:avLst/>
          </a:prstGeom>
        </p:spPr>
        <p:txBody>
          <a:bodyPr spcFirstLastPara="1" lIns="91425" tIns="91425" rIns="91425" bIns="91425"/>
          <a:lstStyle>
            <a:lvl1pPr lvl="0" algn="l" defTabSz="828675" rtl="0" eaLnBrk="1" fontAlgn="base" hangingPunct="1">
              <a:spcBef>
                <a:spcPts val="0"/>
              </a:spcBef>
              <a:spcAft>
                <a:spcPts val="0"/>
              </a:spcAft>
              <a:buSzPts val="2000"/>
              <a:buFont typeface="StarSymbol"/>
              <a:buNone/>
              <a:defRPr sz="2400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lvl="1" algn="l" defTabSz="828675" rtl="0" eaLnBrk="1" fontAlgn="base" hangingPunct="1">
              <a:spcBef>
                <a:spcPts val="0"/>
              </a:spcBef>
              <a:spcAft>
                <a:spcPts val="0"/>
              </a:spcAft>
              <a:buSzPts val="2000"/>
              <a:buFont typeface="StarSymbol"/>
              <a:buNone/>
              <a:defRPr sz="4000" b="1">
                <a:solidFill>
                  <a:schemeClr val="tx2"/>
                </a:solidFill>
                <a:latin typeface="Arial" charset="0"/>
                <a:ea typeface="SimSun" pitchFamily="2" charset="-122"/>
                <a:cs typeface="Arial" charset="0"/>
              </a:defRPr>
            </a:lvl2pPr>
            <a:lvl3pPr lvl="2" algn="l" defTabSz="828675" rtl="0" eaLnBrk="1" fontAlgn="base" hangingPunct="1">
              <a:spcBef>
                <a:spcPts val="0"/>
              </a:spcBef>
              <a:spcAft>
                <a:spcPts val="0"/>
              </a:spcAft>
              <a:buSzPts val="2000"/>
              <a:buFont typeface="StarSymbol"/>
              <a:buNone/>
              <a:defRPr sz="4000" b="1">
                <a:solidFill>
                  <a:schemeClr val="tx2"/>
                </a:solidFill>
                <a:latin typeface="Arial" charset="0"/>
                <a:ea typeface="SimSun" pitchFamily="2" charset="-122"/>
                <a:cs typeface="Arial" charset="0"/>
              </a:defRPr>
            </a:lvl3pPr>
            <a:lvl4pPr lvl="3" algn="l" defTabSz="828675" rtl="0" eaLnBrk="1" fontAlgn="base" hangingPunct="1">
              <a:spcBef>
                <a:spcPts val="0"/>
              </a:spcBef>
              <a:spcAft>
                <a:spcPts val="0"/>
              </a:spcAft>
              <a:buSzPts val="2000"/>
              <a:buFont typeface="StarSymbol"/>
              <a:buNone/>
              <a:defRPr sz="4000" b="1">
                <a:solidFill>
                  <a:schemeClr val="tx2"/>
                </a:solidFill>
                <a:latin typeface="Arial" charset="0"/>
                <a:ea typeface="SimSun" pitchFamily="2" charset="-122"/>
                <a:cs typeface="Arial" charset="0"/>
              </a:defRPr>
            </a:lvl4pPr>
            <a:lvl5pPr lvl="4" algn="l" defTabSz="828675" rtl="0" eaLnBrk="1" fontAlgn="base" hangingPunct="1">
              <a:spcBef>
                <a:spcPts val="0"/>
              </a:spcBef>
              <a:spcAft>
                <a:spcPts val="0"/>
              </a:spcAft>
              <a:buSzPts val="2000"/>
              <a:buFont typeface="StarSymbol"/>
              <a:buNone/>
              <a:defRPr sz="4000" b="1">
                <a:solidFill>
                  <a:schemeClr val="tx2"/>
                </a:solidFill>
                <a:latin typeface="Arial" charset="0"/>
                <a:ea typeface="SimSun" pitchFamily="2" charset="-122"/>
                <a:cs typeface="Arial" charset="0"/>
              </a:defRPr>
            </a:lvl5pPr>
            <a:lvl6pPr marL="457200" lvl="5" algn="l" defTabSz="828675" rtl="0" eaLnBrk="1" fontAlgn="base" hangingPunct="1">
              <a:spcBef>
                <a:spcPts val="0"/>
              </a:spcBef>
              <a:spcAft>
                <a:spcPts val="0"/>
              </a:spcAft>
              <a:buSzPts val="2000"/>
              <a:buFont typeface="StarSymbol"/>
              <a:buNone/>
              <a:defRPr sz="4000" b="1">
                <a:solidFill>
                  <a:schemeClr val="tx2"/>
                </a:solidFill>
                <a:latin typeface="Arial" charset="0"/>
                <a:ea typeface="SimSun" pitchFamily="2" charset="-122"/>
                <a:cs typeface="Arial" charset="0"/>
              </a:defRPr>
            </a:lvl6pPr>
            <a:lvl7pPr marL="914400" lvl="6" algn="l" defTabSz="828675" rtl="0" eaLnBrk="1" fontAlgn="base" hangingPunct="1">
              <a:spcBef>
                <a:spcPts val="0"/>
              </a:spcBef>
              <a:spcAft>
                <a:spcPts val="0"/>
              </a:spcAft>
              <a:buSzPts val="2000"/>
              <a:buFont typeface="StarSymbol"/>
              <a:buNone/>
              <a:defRPr sz="4000" b="1">
                <a:solidFill>
                  <a:schemeClr val="tx2"/>
                </a:solidFill>
                <a:latin typeface="Arial" charset="0"/>
                <a:ea typeface="SimSun" pitchFamily="2" charset="-122"/>
                <a:cs typeface="Arial" charset="0"/>
              </a:defRPr>
            </a:lvl7pPr>
            <a:lvl8pPr marL="1371600" lvl="7" algn="l" defTabSz="828675" rtl="0" eaLnBrk="1" fontAlgn="base" hangingPunct="1">
              <a:spcBef>
                <a:spcPts val="0"/>
              </a:spcBef>
              <a:spcAft>
                <a:spcPts val="0"/>
              </a:spcAft>
              <a:buSzPts val="2000"/>
              <a:buFont typeface="StarSymbol"/>
              <a:buNone/>
              <a:defRPr sz="4000" b="1">
                <a:solidFill>
                  <a:schemeClr val="tx2"/>
                </a:solidFill>
                <a:latin typeface="Arial" charset="0"/>
                <a:ea typeface="SimSun" pitchFamily="2" charset="-122"/>
                <a:cs typeface="Arial" charset="0"/>
              </a:defRPr>
            </a:lvl8pPr>
            <a:lvl9pPr marL="1828800" lvl="8" algn="l" defTabSz="828675" rtl="0" eaLnBrk="1" fontAlgn="base" hangingPunct="1">
              <a:spcBef>
                <a:spcPts val="0"/>
              </a:spcBef>
              <a:spcAft>
                <a:spcPts val="0"/>
              </a:spcAft>
              <a:buSzPts val="2000"/>
              <a:buFont typeface="StarSymbol"/>
              <a:buNone/>
              <a:defRPr sz="4000" b="1">
                <a:solidFill>
                  <a:schemeClr val="tx2"/>
                </a:solidFill>
                <a:latin typeface="Arial" charset="0"/>
                <a:ea typeface="SimSun" pitchFamily="2" charset="-122"/>
                <a:cs typeface="Arial" charset="0"/>
              </a:defRPr>
            </a:lvl9pPr>
          </a:lstStyle>
          <a:p>
            <a:r>
              <a:rPr lang="en-US" kern="0" dirty="0"/>
              <a:t>Tools to be used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1A00C6-AA35-A54A-996C-7E75F58DD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163" y="4437860"/>
            <a:ext cx="3919969" cy="220498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972F6A-19A2-654B-AA4F-FCED5621EEF2}"/>
              </a:ext>
            </a:extLst>
          </p:cNvPr>
          <p:cNvGrpSpPr/>
          <p:nvPr/>
        </p:nvGrpSpPr>
        <p:grpSpPr>
          <a:xfrm>
            <a:off x="6784556" y="1001080"/>
            <a:ext cx="3577028" cy="2116529"/>
            <a:chOff x="261938" y="3968696"/>
            <a:chExt cx="4381500" cy="25494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93FF79-EEE7-C445-8A1C-F4595D76F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938" y="3968696"/>
              <a:ext cx="4381500" cy="25494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64E846F-BD32-FB4A-A06E-A8056A6F66F5}"/>
                </a:ext>
              </a:extLst>
            </p:cNvPr>
            <p:cNvSpPr txBox="1"/>
            <p:nvPr/>
          </p:nvSpPr>
          <p:spPr>
            <a:xfrm>
              <a:off x="1661271" y="4144794"/>
              <a:ext cx="1876424" cy="3503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Google Sheet</a:t>
              </a:r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1C4D06-32B8-AB44-8F97-D6F6F99FC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830" y="1449464"/>
            <a:ext cx="11208027" cy="1776995"/>
          </a:xfrm>
        </p:spPr>
        <p:txBody>
          <a:bodyPr/>
          <a:lstStyle/>
          <a:p>
            <a:r>
              <a:rPr lang="en-US" sz="2000" dirty="0"/>
              <a:t>Data sheets </a:t>
            </a:r>
          </a:p>
          <a:p>
            <a:pPr lvl="1"/>
            <a:r>
              <a:rPr lang="en-US" sz="1600" dirty="0"/>
              <a:t>(Excel, Google sheet, ....)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4D3A08-C092-D245-A514-CFCD9333C910}"/>
              </a:ext>
            </a:extLst>
          </p:cNvPr>
          <p:cNvSpPr txBox="1"/>
          <p:nvPr/>
        </p:nvSpPr>
        <p:spPr>
          <a:xfrm>
            <a:off x="802896" y="2580128"/>
            <a:ext cx="4214191" cy="6463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Gather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Support some statistics and analysis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C413710-A43B-694B-9C79-8765A4F019B2}"/>
              </a:ext>
            </a:extLst>
          </p:cNvPr>
          <p:cNvGrpSpPr/>
          <p:nvPr/>
        </p:nvGrpSpPr>
        <p:grpSpPr>
          <a:xfrm>
            <a:off x="7652327" y="1766400"/>
            <a:ext cx="3568951" cy="2005032"/>
            <a:chOff x="261938" y="1231900"/>
            <a:chExt cx="4381500" cy="22225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541EC0C-0BA1-EE4B-AF23-25CA7EF21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938" y="1231900"/>
              <a:ext cx="4381500" cy="22225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4AE03E-5D2A-FD48-9953-F6E5026A8C76}"/>
                </a:ext>
              </a:extLst>
            </p:cNvPr>
            <p:cNvSpPr txBox="1"/>
            <p:nvPr/>
          </p:nvSpPr>
          <p:spPr>
            <a:xfrm>
              <a:off x="1862138" y="1273859"/>
              <a:ext cx="97155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Excel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0554CFD-3406-3845-A16B-F9127638756B}"/>
              </a:ext>
            </a:extLst>
          </p:cNvPr>
          <p:cNvSpPr txBox="1"/>
          <p:nvPr/>
        </p:nvSpPr>
        <p:spPr>
          <a:xfrm>
            <a:off x="802896" y="5671224"/>
            <a:ext cx="3954635" cy="6463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Visualization of the of the Data sheets information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6708968-C810-A44D-8A66-0103CF8FE226}"/>
              </a:ext>
            </a:extLst>
          </p:cNvPr>
          <p:cNvCxnSpPr/>
          <p:nvPr/>
        </p:nvCxnSpPr>
        <p:spPr>
          <a:xfrm>
            <a:off x="552473" y="1147277"/>
            <a:ext cx="5514135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810F41-45CE-9641-893D-D697B23CE501}"/>
              </a:ext>
            </a:extLst>
          </p:cNvPr>
          <p:cNvCxnSpPr/>
          <p:nvPr/>
        </p:nvCxnSpPr>
        <p:spPr>
          <a:xfrm>
            <a:off x="552473" y="3642223"/>
            <a:ext cx="5514135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9179A9-E37C-0F42-BA4E-1E30A4B14513}"/>
              </a:ext>
            </a:extLst>
          </p:cNvPr>
          <p:cNvCxnSpPr/>
          <p:nvPr/>
        </p:nvCxnSpPr>
        <p:spPr>
          <a:xfrm>
            <a:off x="552473" y="4074362"/>
            <a:ext cx="5514135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128014-F414-8C42-90BA-CF377C79B4A1}"/>
              </a:ext>
            </a:extLst>
          </p:cNvPr>
          <p:cNvCxnSpPr/>
          <p:nvPr/>
        </p:nvCxnSpPr>
        <p:spPr>
          <a:xfrm>
            <a:off x="552473" y="6571145"/>
            <a:ext cx="5514135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1D74B1F4-7D5B-DB42-B2E9-5077C3391583}"/>
              </a:ext>
            </a:extLst>
          </p:cNvPr>
          <p:cNvSpPr/>
          <p:nvPr/>
        </p:nvSpPr>
        <p:spPr>
          <a:xfrm>
            <a:off x="224900" y="966900"/>
            <a:ext cx="472504" cy="473247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390D37F-F0D2-8940-895A-CB8CD218C29F}"/>
              </a:ext>
            </a:extLst>
          </p:cNvPr>
          <p:cNvSpPr/>
          <p:nvPr/>
        </p:nvSpPr>
        <p:spPr>
          <a:xfrm>
            <a:off x="224900" y="3843159"/>
            <a:ext cx="472504" cy="473247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D6B1FA7-D646-5A49-BD52-2992E0FB3ECA}"/>
              </a:ext>
            </a:extLst>
          </p:cNvPr>
          <p:cNvGrpSpPr/>
          <p:nvPr/>
        </p:nvGrpSpPr>
        <p:grpSpPr>
          <a:xfrm>
            <a:off x="998488" y="1855412"/>
            <a:ext cx="1176130" cy="3066854"/>
            <a:chOff x="998488" y="1855412"/>
            <a:chExt cx="1176130" cy="3066854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863C99-4708-AE43-BE40-483B476D20C3}"/>
                </a:ext>
              </a:extLst>
            </p:cNvPr>
            <p:cNvSpPr/>
            <p:nvPr/>
          </p:nvSpPr>
          <p:spPr>
            <a:xfrm>
              <a:off x="998488" y="1855412"/>
              <a:ext cx="1023730" cy="516834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C0EA2A1-424C-8D4E-9B03-E56F9BB585CB}"/>
                </a:ext>
              </a:extLst>
            </p:cNvPr>
            <p:cNvSpPr/>
            <p:nvPr/>
          </p:nvSpPr>
          <p:spPr>
            <a:xfrm>
              <a:off x="1150888" y="4405432"/>
              <a:ext cx="1023730" cy="516834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B1279E7-4E70-B649-B636-60B60C35CD89}"/>
              </a:ext>
            </a:extLst>
          </p:cNvPr>
          <p:cNvSpPr txBox="1">
            <a:spLocks/>
          </p:cNvSpPr>
          <p:nvPr/>
        </p:nvSpPr>
        <p:spPr>
          <a:xfrm>
            <a:off x="369830" y="4074362"/>
            <a:ext cx="11208027" cy="4351338"/>
          </a:xfrm>
          <a:prstGeom prst="rect">
            <a:avLst/>
          </a:prstGeom>
        </p:spPr>
        <p:txBody>
          <a:bodyPr/>
          <a:lstStyle>
            <a:lvl1pPr marL="392113" indent="-293688" algn="l" defTabSz="828675" rtl="0" eaLnBrk="1" fontAlgn="base" hangingPunct="1">
              <a:spcBef>
                <a:spcPct val="0"/>
              </a:spcBef>
              <a:spcAft>
                <a:spcPts val="1288"/>
              </a:spcAft>
              <a:buSzPct val="45000"/>
              <a:buFont typeface="StarSymbol"/>
              <a:buChar char="●"/>
              <a:defRPr sz="2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82638" indent="-293688" algn="l" defTabSz="828675" rtl="0" eaLnBrk="1" fontAlgn="base" hangingPunct="1">
              <a:spcBef>
                <a:spcPct val="0"/>
              </a:spcBef>
              <a:spcAft>
                <a:spcPts val="1038"/>
              </a:spcAft>
              <a:buSzPct val="45000"/>
              <a:buFont typeface="StarSymbol"/>
              <a:buChar char="●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74750" indent="-260350" algn="l" defTabSz="828675" rtl="0" eaLnBrk="1" fontAlgn="base" hangingPunct="1">
              <a:spcBef>
                <a:spcPct val="0"/>
              </a:spcBef>
              <a:spcAft>
                <a:spcPts val="775"/>
              </a:spcAft>
              <a:buSzPct val="75000"/>
              <a:buFont typeface="StarSymbol"/>
              <a:buChar char="–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6863" indent="-195263" algn="l" defTabSz="828675" rtl="0" eaLnBrk="1" fontAlgn="base" hangingPunct="1">
              <a:spcBef>
                <a:spcPct val="0"/>
              </a:spcBef>
              <a:spcAft>
                <a:spcPts val="513"/>
              </a:spcAft>
              <a:buSzPct val="45000"/>
              <a:buFont typeface="StarSymbol"/>
              <a:buChar char="●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58975" indent="-196850" algn="l" defTabSz="828675" rtl="0" eaLnBrk="1" fontAlgn="base" hangingPunct="1">
              <a:spcBef>
                <a:spcPct val="0"/>
              </a:spcBef>
              <a:spcAft>
                <a:spcPts val="263"/>
              </a:spcAft>
              <a:buSzPct val="75000"/>
              <a:buFont typeface="StarSymbol"/>
              <a:buChar char="–"/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416175" indent="-196850" algn="l" defTabSz="828675" rtl="0" eaLnBrk="1" fontAlgn="base" hangingPunct="1">
              <a:spcBef>
                <a:spcPct val="0"/>
              </a:spcBef>
              <a:spcAft>
                <a:spcPts val="263"/>
              </a:spcAft>
              <a:buSzPct val="75000"/>
              <a:buFont typeface="StarSymbol"/>
              <a:buChar char="–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873375" indent="-196850" algn="l" defTabSz="828675" rtl="0" eaLnBrk="1" fontAlgn="base" hangingPunct="1">
              <a:spcBef>
                <a:spcPct val="0"/>
              </a:spcBef>
              <a:spcAft>
                <a:spcPts val="263"/>
              </a:spcAft>
              <a:buSzPct val="75000"/>
              <a:buFont typeface="StarSymbol"/>
              <a:buChar char="–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330575" indent="-196850" algn="l" defTabSz="828675" rtl="0" eaLnBrk="1" fontAlgn="base" hangingPunct="1">
              <a:spcBef>
                <a:spcPct val="0"/>
              </a:spcBef>
              <a:spcAft>
                <a:spcPts val="263"/>
              </a:spcAft>
              <a:buSzPct val="75000"/>
              <a:buFont typeface="StarSymbol"/>
              <a:buChar char="–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787775" indent="-196850" algn="l" defTabSz="828675" rtl="0" eaLnBrk="1" fontAlgn="base" hangingPunct="1">
              <a:spcBef>
                <a:spcPct val="0"/>
              </a:spcBef>
              <a:spcAft>
                <a:spcPts val="263"/>
              </a:spcAft>
              <a:buSzPct val="75000"/>
              <a:buFont typeface="StarSymbol"/>
              <a:buChar char="–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0" dirty="0"/>
              <a:t>Free basic visualization tools </a:t>
            </a:r>
          </a:p>
          <a:p>
            <a:pPr lvl="1"/>
            <a:r>
              <a:rPr lang="en-US" sz="1600" kern="0" dirty="0"/>
              <a:t>My Maps</a:t>
            </a:r>
          </a:p>
          <a:p>
            <a:pPr lvl="1"/>
            <a:r>
              <a:rPr lang="en-US" sz="1600" kern="0" dirty="0"/>
              <a:t>Google Earth</a:t>
            </a:r>
          </a:p>
          <a:p>
            <a:pPr lvl="1"/>
            <a:r>
              <a:rPr lang="en-US" sz="1600" kern="0" dirty="0"/>
              <a:t>.....</a:t>
            </a:r>
          </a:p>
        </p:txBody>
      </p:sp>
    </p:spTree>
    <p:extLst>
      <p:ext uri="{BB962C8B-B14F-4D97-AF65-F5344CB8AC3E}">
        <p14:creationId xmlns:p14="http://schemas.microsoft.com/office/powerpoint/2010/main" val="335043276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0C8EB-2D89-B143-AF12-35A348D00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91023-9081-4846-90DA-253463D03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77" y="1067640"/>
            <a:ext cx="11208027" cy="4351338"/>
          </a:xfrm>
        </p:spPr>
        <p:txBody>
          <a:bodyPr/>
          <a:lstStyle/>
          <a:p>
            <a:r>
              <a:rPr lang="en-US" dirty="0" err="1"/>
              <a:t>Because</a:t>
            </a:r>
            <a:r>
              <a:rPr lang="en-US" dirty="0"/>
              <a:t> that we don't </a:t>
            </a:r>
            <a:r>
              <a:rPr lang="en-US" dirty="0" err="1"/>
              <a:t>Pay</a:t>
            </a:r>
            <a:r>
              <a:rPr lang="en-US" dirty="0"/>
              <a:t> not for APIs:</a:t>
            </a:r>
          </a:p>
          <a:p>
            <a:pPr lvl="1"/>
            <a:r>
              <a:rPr lang="en-US" dirty="0"/>
              <a:t>There are a </a:t>
            </a:r>
            <a:r>
              <a:rPr lang="en-US" dirty="0" err="1"/>
              <a:t>A</a:t>
            </a:r>
            <a:r>
              <a:rPr lang="en-US" dirty="0"/>
              <a:t> </a:t>
            </a:r>
            <a:r>
              <a:rPr lang="en-US" dirty="0" err="1"/>
              <a:t>Limit</a:t>
            </a:r>
            <a:r>
              <a:rPr lang="en-US" dirty="0"/>
              <a:t> 10 "tables" per card</a:t>
            </a:r>
          </a:p>
          <a:p>
            <a:pPr lvl="1"/>
            <a:r>
              <a:rPr lang="en-US" dirty="0"/>
              <a:t>It </a:t>
            </a:r>
            <a:r>
              <a:rPr lang="en-US" dirty="0" err="1"/>
              <a:t>There's no</a:t>
            </a:r>
            <a:r>
              <a:rPr lang="en-US" dirty="0"/>
              <a:t> has no </a:t>
            </a:r>
            <a:r>
              <a:rPr lang="en-US" dirty="0" err="1"/>
              <a:t>Putting</a:t>
            </a:r>
            <a:r>
              <a:rPr lang="en-US" dirty="0"/>
              <a:t> </a:t>
            </a:r>
            <a:r>
              <a:rPr lang="en-US" dirty="0" err="1"/>
              <a:t>To</a:t>
            </a:r>
            <a:r>
              <a:rPr lang="en-US" dirty="0"/>
              <a:t> Day </a:t>
            </a:r>
            <a:r>
              <a:rPr lang="en-US" dirty="0" err="1"/>
              <a:t>Automatic</a:t>
            </a:r>
            <a:r>
              <a:rPr lang="en-US" dirty="0"/>
              <a:t> Excel table - </a:t>
            </a:r>
            <a:r>
              <a:rPr lang="en-US" dirty="0" err="1"/>
              <a:t>Googlemaps</a:t>
            </a:r>
            <a:r>
              <a:rPr lang="en-US" dirty="0"/>
              <a:t> </a:t>
            </a:r>
            <a:r>
              <a:rPr lang="en-US" dirty="0" err="1"/>
              <a:t>Yes</a:t>
            </a:r>
            <a:r>
              <a:rPr lang="en-US" dirty="0"/>
              <a:t> </a:t>
            </a:r>
            <a:r>
              <a:rPr lang="en-US" dirty="0" err="1"/>
              <a:t>Googlemaps</a:t>
            </a:r>
            <a:r>
              <a:rPr lang="en-US" dirty="0"/>
              <a:t> </a:t>
            </a:r>
            <a:r>
              <a:rPr lang="en-US" dirty="0" err="1"/>
              <a:t>To</a:t>
            </a:r>
            <a:r>
              <a:rPr lang="en-US" dirty="0"/>
              <a:t> Excel table</a:t>
            </a:r>
          </a:p>
          <a:p>
            <a:r>
              <a:rPr lang="en-US" dirty="0" err="1"/>
              <a:t>Other</a:t>
            </a:r>
            <a:endParaRPr lang="en-US" dirty="0"/>
          </a:p>
          <a:p>
            <a:pPr lvl="1"/>
            <a:r>
              <a:rPr lang="en-US" dirty="0"/>
              <a:t>If the message </a:t>
            </a:r>
            <a:r>
              <a:rPr lang="en-US" dirty="0" err="1"/>
              <a:t>Following</a:t>
            </a:r>
            <a:r>
              <a:rPr lang="en-US" dirty="0"/>
              <a:t> </a:t>
            </a:r>
            <a:r>
              <a:rPr lang="en-US" dirty="0" err="1"/>
              <a:t>Appears</a:t>
            </a:r>
            <a:r>
              <a:rPr lang="en-US" dirty="0"/>
              <a:t>, </a:t>
            </a:r>
            <a:r>
              <a:rPr lang="en-US" dirty="0" err="1"/>
              <a:t>You</a:t>
            </a:r>
            <a:r>
              <a:rPr lang="en-US" dirty="0"/>
              <a:t> </a:t>
            </a:r>
            <a:r>
              <a:rPr lang="en-US" dirty="0" err="1"/>
              <a:t>Must</a:t>
            </a:r>
            <a:r>
              <a:rPr lang="en-US" dirty="0"/>
              <a:t> </a:t>
            </a:r>
            <a:r>
              <a:rPr lang="en-US" dirty="0" err="1"/>
              <a:t>Shorten</a:t>
            </a:r>
            <a:r>
              <a:rPr lang="en-US" dirty="0"/>
              <a:t> The names of </a:t>
            </a:r>
            <a:r>
              <a:rPr lang="en-US" dirty="0" err="1"/>
              <a:t>Columns</a:t>
            </a:r>
            <a:r>
              <a:rPr lang="en-US" dirty="0"/>
              <a:t>. </a:t>
            </a:r>
            <a:r>
              <a:rPr lang="en-US" dirty="0" err="1"/>
              <a:t>Try</a:t>
            </a:r>
            <a:r>
              <a:rPr lang="en-US" dirty="0"/>
              <a:t> de </a:t>
            </a:r>
            <a:r>
              <a:rPr lang="en-US" dirty="0" err="1"/>
              <a:t>Remove</a:t>
            </a:r>
            <a:r>
              <a:rPr lang="en-US" dirty="0"/>
              <a:t> The </a:t>
            </a:r>
            <a:r>
              <a:rPr lang="en-US" dirty="0" err="1"/>
              <a:t>Spaces</a:t>
            </a:r>
            <a:r>
              <a:rPr lang="en-US" dirty="0"/>
              <a:t> and instead of "Type of </a:t>
            </a:r>
            <a:r>
              <a:rPr lang="en-US" dirty="0" err="1"/>
              <a:t>Ship</a:t>
            </a:r>
            <a:r>
              <a:rPr lang="en-US" dirty="0"/>
              <a:t>" </a:t>
            </a:r>
            <a:r>
              <a:rPr lang="en-US" dirty="0" err="1"/>
              <a:t>Simplify</a:t>
            </a:r>
            <a:r>
              <a:rPr lang="en-US" dirty="0"/>
              <a:t> with "</a:t>
            </a:r>
            <a:r>
              <a:rPr lang="en-US" dirty="0" err="1"/>
              <a:t>T.Vessel</a:t>
            </a:r>
            <a:r>
              <a:rPr lang="en-US" dirty="0"/>
              <a:t>" by </a:t>
            </a:r>
            <a:r>
              <a:rPr lang="en-US" dirty="0" err="1"/>
              <a:t>Example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7DB37B-C280-A749-AF6C-B9B39AB08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092" y="4081152"/>
            <a:ext cx="9879874" cy="22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0709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115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DC67C-1551-DE4A-9EBD-EABD04095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Files </a:t>
            </a:r>
            <a:r>
              <a:rPr lang="en-US" dirty="0" err="1"/>
              <a:t>Thematic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AD64B-80E7-2F44-835E-7CB02432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1" y="1294558"/>
            <a:ext cx="501650" cy="648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9591AD-FBF6-CC44-AC22-109B78533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1" y="2077725"/>
            <a:ext cx="501650" cy="6485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9EF880-AB6E-0045-9752-6EC53D69E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1" y="2860892"/>
            <a:ext cx="501650" cy="648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BD7BB8-6984-C447-B0E9-C17E9ED37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1" y="3644059"/>
            <a:ext cx="501650" cy="648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FF8C5B-D22A-0F45-9C5E-02151B172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1" y="4427226"/>
            <a:ext cx="501650" cy="6485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7EB342-29FE-4443-AABA-D11D6E242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1" y="5210393"/>
            <a:ext cx="501650" cy="6485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C800BA-BAA3-F548-BF9A-1F3DCDCA0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1" y="5993558"/>
            <a:ext cx="501650" cy="6485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92ACBB-D5E8-D246-8746-AE95104092ED}"/>
              </a:ext>
            </a:extLst>
          </p:cNvPr>
          <p:cNvSpPr txBox="1"/>
          <p:nvPr/>
        </p:nvSpPr>
        <p:spPr>
          <a:xfrm>
            <a:off x="1295400" y="1435100"/>
            <a:ext cx="337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1 - Infrastructure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18066B-71A4-6D41-8FA5-7C1CDB0680DD}"/>
              </a:ext>
            </a:extLst>
          </p:cNvPr>
          <p:cNvSpPr txBox="1"/>
          <p:nvPr/>
        </p:nvSpPr>
        <p:spPr>
          <a:xfrm>
            <a:off x="1295400" y="2217330"/>
            <a:ext cx="337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2 - Means and Services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E0A7A2-32F6-B445-82A5-8F14F944B002}"/>
              </a:ext>
            </a:extLst>
          </p:cNvPr>
          <p:cNvSpPr txBox="1"/>
          <p:nvPr/>
        </p:nvSpPr>
        <p:spPr>
          <a:xfrm>
            <a:off x="1295400" y="2986249"/>
            <a:ext cx="337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3 - Areas / Areas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6A0EB7-4272-DC4E-B1F3-B78120DD2958}"/>
              </a:ext>
            </a:extLst>
          </p:cNvPr>
          <p:cNvSpPr txBox="1"/>
          <p:nvPr/>
        </p:nvSpPr>
        <p:spPr>
          <a:xfrm>
            <a:off x="1295400" y="3783664"/>
            <a:ext cx="337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4 - Security Incidents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2C2CEF-E50F-5449-BDBB-FE9FD1DD6568}"/>
              </a:ext>
            </a:extLst>
          </p:cNvPr>
          <p:cNvSpPr txBox="1"/>
          <p:nvPr/>
        </p:nvSpPr>
        <p:spPr>
          <a:xfrm>
            <a:off x="1295400" y="4496656"/>
            <a:ext cx="337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5 - Security Incidents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AFE784-4CB4-AD4C-9714-781EF25602FF}"/>
              </a:ext>
            </a:extLst>
          </p:cNvPr>
          <p:cNvSpPr txBox="1"/>
          <p:nvPr/>
        </p:nvSpPr>
        <p:spPr>
          <a:xfrm>
            <a:off x="1295400" y="5349998"/>
            <a:ext cx="337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6 - Maritime Governance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E267AD-7CA6-6F4F-BB37-14214082836F}"/>
              </a:ext>
            </a:extLst>
          </p:cNvPr>
          <p:cNvSpPr txBox="1"/>
          <p:nvPr/>
        </p:nvSpPr>
        <p:spPr>
          <a:xfrm>
            <a:off x="1295400" y="6133163"/>
            <a:ext cx="337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7 - Operations</a:t>
            </a:r>
          </a:p>
        </p:txBody>
      </p:sp>
    </p:spTree>
    <p:extLst>
      <p:ext uri="{BB962C8B-B14F-4D97-AF65-F5344CB8AC3E}">
        <p14:creationId xmlns:p14="http://schemas.microsoft.com/office/powerpoint/2010/main" val="252085055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DC67C-1551-DE4A-9EBD-EABD04095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Files </a:t>
            </a:r>
            <a:r>
              <a:rPr lang="en-US" dirty="0" err="1"/>
              <a:t>Thematic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AD64B-80E7-2F44-835E-7CB02432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1" y="1294558"/>
            <a:ext cx="501650" cy="648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9591AD-FBF6-CC44-AC22-109B78533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1" y="2077725"/>
            <a:ext cx="501650" cy="6485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9EF880-AB6E-0045-9752-6EC53D69E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1" y="2860892"/>
            <a:ext cx="501650" cy="648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BD7BB8-6984-C447-B0E9-C17E9ED37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1" y="3644059"/>
            <a:ext cx="501650" cy="648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FF8C5B-D22A-0F45-9C5E-02151B172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1" y="4427226"/>
            <a:ext cx="501650" cy="6485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7EB342-29FE-4443-AABA-D11D6E242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1" y="5210393"/>
            <a:ext cx="501650" cy="6485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C800BA-BAA3-F548-BF9A-1F3DCDCA0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1" y="5993558"/>
            <a:ext cx="501650" cy="6485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92ACBB-D5E8-D246-8746-AE95104092ED}"/>
              </a:ext>
            </a:extLst>
          </p:cNvPr>
          <p:cNvSpPr txBox="1"/>
          <p:nvPr/>
        </p:nvSpPr>
        <p:spPr>
          <a:xfrm>
            <a:off x="1295400" y="1435100"/>
            <a:ext cx="337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1 - Infrastructure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18066B-71A4-6D41-8FA5-7C1CDB0680DD}"/>
              </a:ext>
            </a:extLst>
          </p:cNvPr>
          <p:cNvSpPr txBox="1"/>
          <p:nvPr/>
        </p:nvSpPr>
        <p:spPr>
          <a:xfrm>
            <a:off x="1295400" y="2217330"/>
            <a:ext cx="337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2 - Means and Services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E0A7A2-32F6-B445-82A5-8F14F944B002}"/>
              </a:ext>
            </a:extLst>
          </p:cNvPr>
          <p:cNvSpPr txBox="1"/>
          <p:nvPr/>
        </p:nvSpPr>
        <p:spPr>
          <a:xfrm>
            <a:off x="1295400" y="2986249"/>
            <a:ext cx="337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3 - Areas / Areas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6A0EB7-4272-DC4E-B1F3-B78120DD2958}"/>
              </a:ext>
            </a:extLst>
          </p:cNvPr>
          <p:cNvSpPr txBox="1"/>
          <p:nvPr/>
        </p:nvSpPr>
        <p:spPr>
          <a:xfrm>
            <a:off x="1295400" y="3783664"/>
            <a:ext cx="337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4 - Security Incidents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2C2CEF-E50F-5449-BDBB-FE9FD1DD6568}"/>
              </a:ext>
            </a:extLst>
          </p:cNvPr>
          <p:cNvSpPr txBox="1"/>
          <p:nvPr/>
        </p:nvSpPr>
        <p:spPr>
          <a:xfrm>
            <a:off x="1295400" y="4496656"/>
            <a:ext cx="337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5 - Security Incidents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AFE784-4CB4-AD4C-9714-781EF25602FF}"/>
              </a:ext>
            </a:extLst>
          </p:cNvPr>
          <p:cNvSpPr txBox="1"/>
          <p:nvPr/>
        </p:nvSpPr>
        <p:spPr>
          <a:xfrm>
            <a:off x="1295400" y="5349998"/>
            <a:ext cx="337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6 - Maritime Governance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E267AD-7CA6-6F4F-BB37-14214082836F}"/>
              </a:ext>
            </a:extLst>
          </p:cNvPr>
          <p:cNvSpPr txBox="1"/>
          <p:nvPr/>
        </p:nvSpPr>
        <p:spPr>
          <a:xfrm>
            <a:off x="1295400" y="6133163"/>
            <a:ext cx="337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7 - Operations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793E211-A2E5-BD4E-A7AE-27DDF8567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150" y="888579"/>
            <a:ext cx="2374900" cy="14605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2D070F7-2264-B74B-A3D7-D396B9C8D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971939"/>
            <a:ext cx="984250" cy="10803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616F5F2-2D8B-4D42-8D4C-520B0940C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988" y="1034369"/>
            <a:ext cx="693510" cy="95552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844BD27-C3C3-5143-A539-0FAD55315AEC}"/>
              </a:ext>
            </a:extLst>
          </p:cNvPr>
          <p:cNvSpPr txBox="1"/>
          <p:nvPr/>
        </p:nvSpPr>
        <p:spPr>
          <a:xfrm>
            <a:off x="10345280" y="1186934"/>
            <a:ext cx="19127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MyMaps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GoogleEarth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Qgis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5D174ACD-B004-554A-8D7A-B4C1EE81ACF8}"/>
              </a:ext>
            </a:extLst>
          </p:cNvPr>
          <p:cNvSpPr/>
          <p:nvPr/>
        </p:nvSpPr>
        <p:spPr>
          <a:xfrm>
            <a:off x="9423400" y="1409700"/>
            <a:ext cx="21590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0074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A38B0-46E1-F047-8ACF-FF43C24D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Files </a:t>
            </a:r>
            <a:r>
              <a:rPr lang="en-US" dirty="0" err="1"/>
              <a:t>Thematic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A4FD03-66BC-BC4B-8A9B-474FB91B4D3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6327" y="617626"/>
            <a:ext cx="9274941" cy="60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8506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229A5-6834-EC49-B270-A7B57A172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Web Open Sources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603520-8300-AE41-B601-49D48907E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1799"/>
            <a:ext cx="5041900" cy="5549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200E07-A46A-6948-A38C-3B7F6D315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673" y="444948"/>
            <a:ext cx="5041900" cy="2705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D51DCC-DEAF-3544-B694-0E95EFA64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673" y="3350592"/>
            <a:ext cx="6296439" cy="322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3055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6CDE5-EF54-0A43-A8C2-2BE34AE33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E36F440-1881-A147-9149-EDA493A459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9" y="0"/>
            <a:ext cx="12153900" cy="6858000"/>
          </a:xfrm>
        </p:spPr>
      </p:pic>
    </p:spTree>
    <p:extLst>
      <p:ext uri="{BB962C8B-B14F-4D97-AF65-F5344CB8AC3E}">
        <p14:creationId xmlns:p14="http://schemas.microsoft.com/office/powerpoint/2010/main" val="197847004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1F1EE303-18B8-5548-AABF-D057B4964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9" y="0"/>
            <a:ext cx="121539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C6CDE5-EF54-0A43-A8C2-2BE34AE33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76592B-3357-3E4E-9742-DAC883600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" y="56090"/>
            <a:ext cx="12192000" cy="66617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C93861-5B5D-F94C-9073-C15E34BCD6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7202756">
            <a:off x="6430746" y="1383659"/>
            <a:ext cx="2107997" cy="110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100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plate for CRIMCO lectures">
  <a:themeElements>
    <a:clrScheme name="Standar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Standard">
      <a:majorFont>
        <a:latin typeface="Arial"/>
        <a:ea typeface="SimSun"/>
        <a:cs typeface="Arial"/>
      </a:majorFont>
      <a:minorFont>
        <a:latin typeface="Arial"/>
        <a:ea typeface="SimSun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GoGIN-FR_ppwttemp" id="{89648596-E63A-5D4F-AE51-0F06FD681008}" vid="{D3FAB006-060D-8D42-AEC2-B48FA74458BE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GIN-FR_ppwttemp" id="{89648596-E63A-5D4F-AE51-0F06FD681008}" vid="{9A6B1B8A-9943-CE4B-8435-2E583134A6B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for CRIMCO lectures</Template>
  <TotalTime>130</TotalTime>
  <Words>1401</Words>
  <Application>Microsoft Macintosh PowerPoint</Application>
  <PresentationFormat>Widescreen</PresentationFormat>
  <Paragraphs>291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SimSun</vt:lpstr>
      <vt:lpstr>Arial</vt:lpstr>
      <vt:lpstr>Arvo</vt:lpstr>
      <vt:lpstr>Calibri</vt:lpstr>
      <vt:lpstr>Calibri Light</vt:lpstr>
      <vt:lpstr>StarSymbol</vt:lpstr>
      <vt:lpstr>Template for CRIMCO lectures</vt:lpstr>
      <vt:lpstr>Custom Design</vt:lpstr>
      <vt:lpstr>MDA</vt:lpstr>
      <vt:lpstr>Work proposal</vt:lpstr>
      <vt:lpstr>PowerPoint Presentation</vt:lpstr>
      <vt:lpstr>Files Thematic</vt:lpstr>
      <vt:lpstr>Files Thematic</vt:lpstr>
      <vt:lpstr>Files Thematic</vt:lpstr>
      <vt:lpstr>Some Web Open 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Excel</vt:lpstr>
      <vt:lpstr>Working the tools  Step 1 - Creating a painting </vt:lpstr>
      <vt:lpstr>Step 1 (t) Creation a painting</vt:lpstr>
      <vt:lpstr>Automatic rules</vt:lpstr>
      <vt:lpstr>Automatic rules</vt:lpstr>
      <vt:lpstr>Automatic rules</vt:lpstr>
      <vt:lpstr>Automatic rules</vt:lpstr>
      <vt:lpstr>Automatic rules</vt:lpstr>
      <vt:lpstr>Automatic rules</vt:lpstr>
      <vt:lpstr>Automatic rules</vt:lpstr>
      <vt:lpstr>Automatic rules</vt:lpstr>
      <vt:lpstr>Exercise</vt:lpstr>
      <vt:lpstr>PowerPoint Presentation</vt:lpstr>
      <vt:lpstr>Google Maps</vt:lpstr>
      <vt:lpstr>Creation  View</vt:lpstr>
      <vt:lpstr>PowerPoint Presentation</vt:lpstr>
      <vt:lpstr>How to work with</vt:lpstr>
      <vt:lpstr>Limitation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MDA</dc:title>
  <dc:creator>Microsoft Office User</dc:creator>
  <cp:lastModifiedBy>Microsoft Office User</cp:lastModifiedBy>
  <cp:revision>168</cp:revision>
  <dcterms:created xsi:type="dcterms:W3CDTF">2019-11-27T11:00:12Z</dcterms:created>
  <dcterms:modified xsi:type="dcterms:W3CDTF">2021-03-07T14:07:01Z</dcterms:modified>
</cp:coreProperties>
</file>