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5" r:id="rId1"/>
    <p:sldMasterId id="2147483711" r:id="rId2"/>
  </p:sldMasterIdLst>
  <p:notesMasterIdLst>
    <p:notesMasterId r:id="rId24"/>
  </p:notesMasterIdLst>
  <p:sldIdLst>
    <p:sldId id="261" r:id="rId3"/>
    <p:sldId id="263" r:id="rId4"/>
    <p:sldId id="269" r:id="rId5"/>
    <p:sldId id="264" r:id="rId6"/>
    <p:sldId id="265" r:id="rId7"/>
    <p:sldId id="321" r:id="rId8"/>
    <p:sldId id="322" r:id="rId9"/>
    <p:sldId id="323" r:id="rId10"/>
    <p:sldId id="272" r:id="rId11"/>
    <p:sldId id="273" r:id="rId12"/>
    <p:sldId id="275" r:id="rId13"/>
    <p:sldId id="277" r:id="rId14"/>
    <p:sldId id="286" r:id="rId15"/>
    <p:sldId id="274" r:id="rId16"/>
    <p:sldId id="324" r:id="rId17"/>
    <p:sldId id="281" r:id="rId18"/>
    <p:sldId id="279" r:id="rId19"/>
    <p:sldId id="280" r:id="rId20"/>
    <p:sldId id="282" r:id="rId21"/>
    <p:sldId id="283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X4gypEMA09fGvtujOWX4Q==" hashData="2LLNB9KEtyB4zGeZE/lenRTckPSe3T0p68/SeID5tDgc+mfMKhR2WalYsbQsAFxFq4DCrUNo2KWrIoBAS2SUV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0"/>
    <p:restoredTop sz="94709"/>
  </p:normalViewPr>
  <p:slideViewPr>
    <p:cSldViewPr snapToGrid="0" snapToObjects="1">
      <p:cViewPr varScale="1">
        <p:scale>
          <a:sx n="77" d="100"/>
          <a:sy n="77" d="100"/>
        </p:scale>
        <p:origin x="21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D21AB-5D6E-9F48-B0E3-7E2B7844F185}" type="doc">
      <dgm:prSet loTypeId="urn:microsoft.com/office/officeart/2008/layout/VerticalCurved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56BC0-8946-F746-96E0-42FABCF6EE8B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537805" tIns="53340" rIns="53340" bIns="53340" numCol="1" spcCol="1270" anchor="ctr" anchorCtr="0"/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SimSun"/>
              <a:cs typeface="Arial"/>
            </a:rPr>
            <a:t>Strong knowledge over all activity in the maritime domain</a:t>
          </a:r>
        </a:p>
      </dgm:t>
    </dgm:pt>
    <dgm:pt modelId="{BC465196-6A40-0344-BE75-6516635808FB}" type="parTrans" cxnId="{A7C10A09-1879-4E47-AE46-4FB343715132}">
      <dgm:prSet/>
      <dgm:spPr/>
      <dgm:t>
        <a:bodyPr/>
        <a:lstStyle/>
        <a:p>
          <a:endParaRPr lang="en-US"/>
        </a:p>
      </dgm:t>
    </dgm:pt>
    <dgm:pt modelId="{5C1A88FD-D840-3D4F-A990-407427098107}" type="sibTrans" cxnId="{A7C10A09-1879-4E47-AE46-4FB34371513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361287B-58A5-844B-B5D4-EDFD5B1BA3BF}">
          <dgm:prSet phldrT="[Text]"/>
          <dgm:spPr/>
          <dgm:t>
            <a:bodyPr/>
            <a:lstStyle/>
            <a:p>
              <a:r>
                <a:rPr lang="en-US" dirty="0"/>
                <a:t>Jurisdiction and laws </a:t>
              </a:r>
              <a14:m>
                <m:oMath xmlns:m="http://schemas.openxmlformats.org/officeDocument/2006/math">
                  <m:r>
                    <a:rPr lang="en-US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⟺</m:t>
                  </m:r>
                  <m:r>
                    <a:rPr lang="pt-PT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dirty="0"/>
                <a:t>misconduct must be present</a:t>
              </a:r>
            </a:p>
          </dgm:t>
        </dgm:pt>
      </mc:Choice>
      <mc:Fallback xmlns="">
        <dgm:pt modelId="{2361287B-58A5-844B-B5D4-EDFD5B1BA3BF}">
          <dgm:prSet phldrT="[Text]"/>
          <dgm:spPr/>
          <dgm:t>
            <a:bodyPr/>
            <a:lstStyle/>
            <a:p>
              <a:r>
                <a:rPr lang="en-US" dirty="0"/>
                <a:t>Jurisdiction and laws </a:t>
              </a:r>
              <a:r>
                <a:rPr lang="en-US" i="0">
                  <a:latin typeface="Cambria Math" panose="02040503050406030204" pitchFamily="18" charset="0"/>
                  <a:ea typeface="Cambria Math" panose="02040503050406030204" pitchFamily="18" charset="0"/>
                </a:rPr>
                <a:t>⟺</a:t>
              </a:r>
              <a:r>
                <a:rPr lang="pt-PT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dirty="0"/>
                <a:t>misconduct must be present</a:t>
              </a:r>
            </a:p>
          </dgm:t>
        </dgm:pt>
      </mc:Fallback>
    </mc:AlternateContent>
    <dgm:pt modelId="{5349B24F-6AAC-4344-AEE9-1CEE7D8D33BD}" type="parTrans" cxnId="{5563BB2B-7F84-074E-A989-98948BD7CEA2}">
      <dgm:prSet/>
      <dgm:spPr/>
      <dgm:t>
        <a:bodyPr/>
        <a:lstStyle/>
        <a:p>
          <a:endParaRPr lang="en-US"/>
        </a:p>
      </dgm:t>
    </dgm:pt>
    <dgm:pt modelId="{44A0EE3C-4E32-9245-922B-EBE71308C0B8}" type="sibTrans" cxnId="{5563BB2B-7F84-074E-A989-98948BD7CEA2}">
      <dgm:prSet/>
      <dgm:spPr/>
      <dgm:t>
        <a:bodyPr/>
        <a:lstStyle/>
        <a:p>
          <a:endParaRPr lang="en-US"/>
        </a:p>
      </dgm:t>
    </dgm:pt>
    <dgm:pt modelId="{F3BEA95D-DB81-CF48-BDBA-BBC97806326A}">
      <dgm:prSet phldrT="[Text]"/>
      <dgm:spPr/>
      <dgm:t>
        <a:bodyPr/>
        <a:lstStyle/>
        <a:p>
          <a:r>
            <a:rPr lang="en-US" dirty="0"/>
            <a:t>Enhancing resources and  legal competences to develop a high level of maritime security</a:t>
          </a:r>
        </a:p>
      </dgm:t>
    </dgm:pt>
    <dgm:pt modelId="{72E688B2-FC52-C040-8F22-8D7FC06B5BC2}" type="parTrans" cxnId="{9A8843A7-8A78-BA43-8E87-AC2BD84C8F83}">
      <dgm:prSet/>
      <dgm:spPr/>
      <dgm:t>
        <a:bodyPr/>
        <a:lstStyle/>
        <a:p>
          <a:endParaRPr lang="en-US"/>
        </a:p>
      </dgm:t>
    </dgm:pt>
    <dgm:pt modelId="{7B00D509-515F-904D-87CC-9D91AF487300}" type="sibTrans" cxnId="{9A8843A7-8A78-BA43-8E87-AC2BD84C8F83}">
      <dgm:prSet/>
      <dgm:spPr/>
      <dgm:t>
        <a:bodyPr/>
        <a:lstStyle/>
        <a:p>
          <a:endParaRPr lang="en-US"/>
        </a:p>
      </dgm:t>
    </dgm:pt>
    <dgm:pt modelId="{2242DB41-0793-F642-8A46-77E47527C102}">
      <dgm:prSet/>
      <dgm:spPr/>
      <dgm:t>
        <a:bodyPr/>
        <a:lstStyle/>
        <a:p>
          <a:r>
            <a:rPr lang="en-US" dirty="0"/>
            <a:t>Information available to the ones with authority to decide </a:t>
          </a:r>
        </a:p>
      </dgm:t>
    </dgm:pt>
    <dgm:pt modelId="{EBC2F934-6A13-8D4A-A233-DD730F4C915D}" type="parTrans" cxnId="{88C56D84-E22A-304E-9E29-D75E0C9D029E}">
      <dgm:prSet/>
      <dgm:spPr/>
      <dgm:t>
        <a:bodyPr/>
        <a:lstStyle/>
        <a:p>
          <a:endParaRPr lang="en-US"/>
        </a:p>
      </dgm:t>
    </dgm:pt>
    <dgm:pt modelId="{62677049-230C-1C46-98F6-0EB6C0749A9B}" type="sibTrans" cxnId="{88C56D84-E22A-304E-9E29-D75E0C9D029E}">
      <dgm:prSet/>
      <dgm:spPr/>
      <dgm:t>
        <a:bodyPr/>
        <a:lstStyle/>
        <a:p>
          <a:endParaRPr lang="en-US"/>
        </a:p>
      </dgm:t>
    </dgm:pt>
    <dgm:pt modelId="{361D4DC3-CEDF-B84F-9995-3BCB722D2D0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Capability to locate and intercept the target</a:t>
          </a:r>
          <a:endParaRPr lang="en-US" dirty="0"/>
        </a:p>
      </dgm:t>
    </dgm:pt>
    <dgm:pt modelId="{282FCDF8-D61D-AC48-865B-FC5D5D2843DA}" type="parTrans" cxnId="{644F55AD-6A54-184B-9259-5BD9F47C3D2E}">
      <dgm:prSet/>
      <dgm:spPr/>
      <dgm:t>
        <a:bodyPr/>
        <a:lstStyle/>
        <a:p>
          <a:endParaRPr lang="en-US"/>
        </a:p>
      </dgm:t>
    </dgm:pt>
    <dgm:pt modelId="{E433433F-7EE6-6E44-8DBB-928EB4572EF8}" type="sibTrans" cxnId="{644F55AD-6A54-184B-9259-5BD9F47C3D2E}">
      <dgm:prSet/>
      <dgm:spPr/>
      <dgm:t>
        <a:bodyPr/>
        <a:lstStyle/>
        <a:p>
          <a:endParaRPr lang="en-US"/>
        </a:p>
      </dgm:t>
    </dgm:pt>
    <dgm:pt modelId="{F74883AE-3ECD-6841-883A-87FF43D42469}" type="pres">
      <dgm:prSet presAssocID="{9E8D21AB-5D6E-9F48-B0E3-7E2B7844F185}" presName="Name0" presStyleCnt="0">
        <dgm:presLayoutVars>
          <dgm:chMax val="7"/>
          <dgm:chPref val="7"/>
          <dgm:dir/>
        </dgm:presLayoutVars>
      </dgm:prSet>
      <dgm:spPr/>
    </dgm:pt>
    <dgm:pt modelId="{47B2D375-79FE-FE42-837C-49F7652E184E}" type="pres">
      <dgm:prSet presAssocID="{9E8D21AB-5D6E-9F48-B0E3-7E2B7844F185}" presName="Name1" presStyleCnt="0"/>
      <dgm:spPr/>
    </dgm:pt>
    <dgm:pt modelId="{29258A14-D535-2843-BED0-E62344FCF768}" type="pres">
      <dgm:prSet presAssocID="{9E8D21AB-5D6E-9F48-B0E3-7E2B7844F185}" presName="cycle" presStyleCnt="0"/>
      <dgm:spPr/>
    </dgm:pt>
    <dgm:pt modelId="{FA3158B7-8701-A84C-B00C-298F128594E3}" type="pres">
      <dgm:prSet presAssocID="{9E8D21AB-5D6E-9F48-B0E3-7E2B7844F185}" presName="srcNode" presStyleLbl="node1" presStyleIdx="0" presStyleCnt="5"/>
      <dgm:spPr/>
    </dgm:pt>
    <dgm:pt modelId="{14B350D3-42F1-6C4C-839F-7BC97CE32CF7}" type="pres">
      <dgm:prSet presAssocID="{9E8D21AB-5D6E-9F48-B0E3-7E2B7844F185}" presName="conn" presStyleLbl="parChTrans1D2" presStyleIdx="0" presStyleCnt="1"/>
      <dgm:spPr/>
    </dgm:pt>
    <dgm:pt modelId="{3B4D1A1B-ACB6-434F-A1EA-726FE7A4611F}" type="pres">
      <dgm:prSet presAssocID="{9E8D21AB-5D6E-9F48-B0E3-7E2B7844F185}" presName="extraNode" presStyleLbl="node1" presStyleIdx="0" presStyleCnt="5"/>
      <dgm:spPr/>
    </dgm:pt>
    <dgm:pt modelId="{64D3CB64-AE39-FF44-89FA-02576F25F846}" type="pres">
      <dgm:prSet presAssocID="{9E8D21AB-5D6E-9F48-B0E3-7E2B7844F185}" presName="dstNode" presStyleLbl="node1" presStyleIdx="0" presStyleCnt="5"/>
      <dgm:spPr/>
    </dgm:pt>
    <dgm:pt modelId="{7B538897-0833-834D-A541-AFF124C7B8C8}" type="pres">
      <dgm:prSet presAssocID="{DE656BC0-8946-F746-96E0-42FABCF6EE8B}" presName="text_1" presStyleLbl="node1" presStyleIdx="0" presStyleCnt="5">
        <dgm:presLayoutVars>
          <dgm:bulletEnabled val="1"/>
        </dgm:presLayoutVars>
      </dgm:prSet>
      <dgm:spPr>
        <a:xfrm>
          <a:off x="509717" y="338558"/>
          <a:ext cx="7541700" cy="677550"/>
        </a:xfrm>
        <a:prstGeom prst="rect">
          <a:avLst/>
        </a:prstGeom>
      </dgm:spPr>
    </dgm:pt>
    <dgm:pt modelId="{4FEF14C6-7B0B-D64A-AEF0-BBC123E0D08A}" type="pres">
      <dgm:prSet presAssocID="{DE656BC0-8946-F746-96E0-42FABCF6EE8B}" presName="accent_1" presStyleCnt="0"/>
      <dgm:spPr/>
    </dgm:pt>
    <dgm:pt modelId="{62E3072D-1319-894A-998B-1DBCAF0C8C01}" type="pres">
      <dgm:prSet presAssocID="{DE656BC0-8946-F746-96E0-42FABCF6EE8B}" presName="accentRepeatNode" presStyleLbl="solidFgAcc1" presStyleIdx="0" presStyleCnt="5"/>
      <dgm:spPr/>
    </dgm:pt>
    <dgm:pt modelId="{E65E942A-5B02-2B44-83CE-6A680A06359B}" type="pres">
      <dgm:prSet presAssocID="{2242DB41-0793-F642-8A46-77E47527C102}" presName="text_2" presStyleLbl="node1" presStyleIdx="1" presStyleCnt="5">
        <dgm:presLayoutVars>
          <dgm:bulletEnabled val="1"/>
        </dgm:presLayoutVars>
      </dgm:prSet>
      <dgm:spPr/>
    </dgm:pt>
    <dgm:pt modelId="{49FAFD1A-C481-5843-912D-82A55C333007}" type="pres">
      <dgm:prSet presAssocID="{2242DB41-0793-F642-8A46-77E47527C102}" presName="accent_2" presStyleCnt="0"/>
      <dgm:spPr/>
    </dgm:pt>
    <dgm:pt modelId="{22FA8135-210E-0A41-97F8-C0F6B7755A12}" type="pres">
      <dgm:prSet presAssocID="{2242DB41-0793-F642-8A46-77E47527C102}" presName="accentRepeatNode" presStyleLbl="solidFgAcc1" presStyleIdx="1" presStyleCnt="5"/>
      <dgm:spPr/>
    </dgm:pt>
    <dgm:pt modelId="{B57BB77A-E220-9849-9F7F-FCD4CA8A04EE}" type="pres">
      <dgm:prSet presAssocID="{361D4DC3-CEDF-B84F-9995-3BCB722D2D01}" presName="text_3" presStyleLbl="node1" presStyleIdx="2" presStyleCnt="5">
        <dgm:presLayoutVars>
          <dgm:bulletEnabled val="1"/>
        </dgm:presLayoutVars>
      </dgm:prSet>
      <dgm:spPr/>
    </dgm:pt>
    <dgm:pt modelId="{7863A0A2-EF71-644E-A2FF-56E73AE43112}" type="pres">
      <dgm:prSet presAssocID="{361D4DC3-CEDF-B84F-9995-3BCB722D2D01}" presName="accent_3" presStyleCnt="0"/>
      <dgm:spPr/>
    </dgm:pt>
    <dgm:pt modelId="{27879B59-8349-614E-AD86-2B1D005A01D2}" type="pres">
      <dgm:prSet presAssocID="{361D4DC3-CEDF-B84F-9995-3BCB722D2D01}" presName="accentRepeatNode" presStyleLbl="solidFgAcc1" presStyleIdx="2" presStyleCnt="5"/>
      <dgm:spPr/>
    </dgm:pt>
    <dgm:pt modelId="{1F0F5EBE-22CA-AA42-B71A-3A0DED550969}" type="pres">
      <dgm:prSet presAssocID="{2361287B-58A5-844B-B5D4-EDFD5B1BA3BF}" presName="text_4" presStyleLbl="node1" presStyleIdx="3" presStyleCnt="5">
        <dgm:presLayoutVars>
          <dgm:bulletEnabled val="1"/>
        </dgm:presLayoutVars>
      </dgm:prSet>
      <dgm:spPr/>
    </dgm:pt>
    <dgm:pt modelId="{4E05E507-6A4D-BC4F-9A6F-7ECCB7C83824}" type="pres">
      <dgm:prSet presAssocID="{2361287B-58A5-844B-B5D4-EDFD5B1BA3BF}" presName="accent_4" presStyleCnt="0"/>
      <dgm:spPr/>
    </dgm:pt>
    <dgm:pt modelId="{57C1C714-9B76-CB43-848C-AB359CC76F51}" type="pres">
      <dgm:prSet presAssocID="{2361287B-58A5-844B-B5D4-EDFD5B1BA3BF}" presName="accentRepeatNode" presStyleLbl="solidFgAcc1" presStyleIdx="3" presStyleCnt="5"/>
      <dgm:spPr/>
    </dgm:pt>
    <dgm:pt modelId="{07098CF1-B99E-1F44-A667-55A0DC9C881D}" type="pres">
      <dgm:prSet presAssocID="{F3BEA95D-DB81-CF48-BDBA-BBC97806326A}" presName="text_5" presStyleLbl="node1" presStyleIdx="4" presStyleCnt="5">
        <dgm:presLayoutVars>
          <dgm:bulletEnabled val="1"/>
        </dgm:presLayoutVars>
      </dgm:prSet>
      <dgm:spPr/>
    </dgm:pt>
    <dgm:pt modelId="{572089B3-6741-C44F-A9DA-0585C2ACE251}" type="pres">
      <dgm:prSet presAssocID="{F3BEA95D-DB81-CF48-BDBA-BBC97806326A}" presName="accent_5" presStyleCnt="0"/>
      <dgm:spPr/>
    </dgm:pt>
    <dgm:pt modelId="{F43E8F4D-BB84-F344-B239-E6F869843CBF}" type="pres">
      <dgm:prSet presAssocID="{F3BEA95D-DB81-CF48-BDBA-BBC97806326A}" presName="accentRepeatNode" presStyleLbl="solidFgAcc1" presStyleIdx="4" presStyleCnt="5"/>
      <dgm:spPr/>
    </dgm:pt>
  </dgm:ptLst>
  <dgm:cxnLst>
    <dgm:cxn modelId="{A7C10A09-1879-4E47-AE46-4FB343715132}" srcId="{9E8D21AB-5D6E-9F48-B0E3-7E2B7844F185}" destId="{DE656BC0-8946-F746-96E0-42FABCF6EE8B}" srcOrd="0" destOrd="0" parTransId="{BC465196-6A40-0344-BE75-6516635808FB}" sibTransId="{5C1A88FD-D840-3D4F-A990-407427098107}"/>
    <dgm:cxn modelId="{5563BB2B-7F84-074E-A989-98948BD7CEA2}" srcId="{9E8D21AB-5D6E-9F48-B0E3-7E2B7844F185}" destId="{2361287B-58A5-844B-B5D4-EDFD5B1BA3BF}" srcOrd="3" destOrd="0" parTransId="{5349B24F-6AAC-4344-AEE9-1CEE7D8D33BD}" sibTransId="{44A0EE3C-4E32-9245-922B-EBE71308C0B8}"/>
    <dgm:cxn modelId="{AE7E4037-4C04-F64A-877E-441F06F86EA5}" type="presOf" srcId="{361D4DC3-CEDF-B84F-9995-3BCB722D2D01}" destId="{B57BB77A-E220-9849-9F7F-FCD4CA8A04EE}" srcOrd="0" destOrd="0" presId="urn:microsoft.com/office/officeart/2008/layout/VerticalCurvedList"/>
    <dgm:cxn modelId="{4B62AD5D-D974-C742-97AC-61AD9B43412D}" type="presOf" srcId="{F3BEA95D-DB81-CF48-BDBA-BBC97806326A}" destId="{07098CF1-B99E-1F44-A667-55A0DC9C881D}" srcOrd="0" destOrd="0" presId="urn:microsoft.com/office/officeart/2008/layout/VerticalCurvedList"/>
    <dgm:cxn modelId="{48D1EB75-9326-4547-9638-10C476BAFDE0}" type="presOf" srcId="{9E8D21AB-5D6E-9F48-B0E3-7E2B7844F185}" destId="{F74883AE-3ECD-6841-883A-87FF43D42469}" srcOrd="0" destOrd="0" presId="urn:microsoft.com/office/officeart/2008/layout/VerticalCurvedList"/>
    <dgm:cxn modelId="{88C56D84-E22A-304E-9E29-D75E0C9D029E}" srcId="{9E8D21AB-5D6E-9F48-B0E3-7E2B7844F185}" destId="{2242DB41-0793-F642-8A46-77E47527C102}" srcOrd="1" destOrd="0" parTransId="{EBC2F934-6A13-8D4A-A233-DD730F4C915D}" sibTransId="{62677049-230C-1C46-98F6-0EB6C0749A9B}"/>
    <dgm:cxn modelId="{D411FD9D-C4E0-C640-B9E4-DBAC2217D03D}" type="presOf" srcId="{5C1A88FD-D840-3D4F-A990-407427098107}" destId="{14B350D3-42F1-6C4C-839F-7BC97CE32CF7}" srcOrd="0" destOrd="0" presId="urn:microsoft.com/office/officeart/2008/layout/VerticalCurvedList"/>
    <dgm:cxn modelId="{9A8843A7-8A78-BA43-8E87-AC2BD84C8F83}" srcId="{9E8D21AB-5D6E-9F48-B0E3-7E2B7844F185}" destId="{F3BEA95D-DB81-CF48-BDBA-BBC97806326A}" srcOrd="4" destOrd="0" parTransId="{72E688B2-FC52-C040-8F22-8D7FC06B5BC2}" sibTransId="{7B00D509-515F-904D-87CC-9D91AF487300}"/>
    <dgm:cxn modelId="{644F55AD-6A54-184B-9259-5BD9F47C3D2E}" srcId="{9E8D21AB-5D6E-9F48-B0E3-7E2B7844F185}" destId="{361D4DC3-CEDF-B84F-9995-3BCB722D2D01}" srcOrd="2" destOrd="0" parTransId="{282FCDF8-D61D-AC48-865B-FC5D5D2843DA}" sibTransId="{E433433F-7EE6-6E44-8DBB-928EB4572EF8}"/>
    <dgm:cxn modelId="{BA21BFD6-A707-BD4D-8190-6BE3C4D24DC1}" type="presOf" srcId="{2361287B-58A5-844B-B5D4-EDFD5B1BA3BF}" destId="{1F0F5EBE-22CA-AA42-B71A-3A0DED550969}" srcOrd="0" destOrd="0" presId="urn:microsoft.com/office/officeart/2008/layout/VerticalCurvedList"/>
    <dgm:cxn modelId="{DE621FDC-6FAB-3942-A47A-20DF0B0129C1}" type="presOf" srcId="{DE656BC0-8946-F746-96E0-42FABCF6EE8B}" destId="{7B538897-0833-834D-A541-AFF124C7B8C8}" srcOrd="0" destOrd="0" presId="urn:microsoft.com/office/officeart/2008/layout/VerticalCurvedList"/>
    <dgm:cxn modelId="{2DEB75F3-4657-BD42-B0A3-C2A03E372B5F}" type="presOf" srcId="{2242DB41-0793-F642-8A46-77E47527C102}" destId="{E65E942A-5B02-2B44-83CE-6A680A06359B}" srcOrd="0" destOrd="0" presId="urn:microsoft.com/office/officeart/2008/layout/VerticalCurvedList"/>
    <dgm:cxn modelId="{F008D3FA-34B2-2D4F-BBF6-5DF11D90E6BD}" type="presParOf" srcId="{F74883AE-3ECD-6841-883A-87FF43D42469}" destId="{47B2D375-79FE-FE42-837C-49F7652E184E}" srcOrd="0" destOrd="0" presId="urn:microsoft.com/office/officeart/2008/layout/VerticalCurvedList"/>
    <dgm:cxn modelId="{10821803-CFE2-E242-83F6-8C492D905B03}" type="presParOf" srcId="{47B2D375-79FE-FE42-837C-49F7652E184E}" destId="{29258A14-D535-2843-BED0-E62344FCF768}" srcOrd="0" destOrd="0" presId="urn:microsoft.com/office/officeart/2008/layout/VerticalCurvedList"/>
    <dgm:cxn modelId="{AEEE04EA-5492-9442-9CB0-C6BDF799AC59}" type="presParOf" srcId="{29258A14-D535-2843-BED0-E62344FCF768}" destId="{FA3158B7-8701-A84C-B00C-298F128594E3}" srcOrd="0" destOrd="0" presId="urn:microsoft.com/office/officeart/2008/layout/VerticalCurvedList"/>
    <dgm:cxn modelId="{48A327F3-7146-5C41-AF58-B13D4FFCE8A7}" type="presParOf" srcId="{29258A14-D535-2843-BED0-E62344FCF768}" destId="{14B350D3-42F1-6C4C-839F-7BC97CE32CF7}" srcOrd="1" destOrd="0" presId="urn:microsoft.com/office/officeart/2008/layout/VerticalCurvedList"/>
    <dgm:cxn modelId="{67AC92C9-D988-624A-A711-0190314C7669}" type="presParOf" srcId="{29258A14-D535-2843-BED0-E62344FCF768}" destId="{3B4D1A1B-ACB6-434F-A1EA-726FE7A4611F}" srcOrd="2" destOrd="0" presId="urn:microsoft.com/office/officeart/2008/layout/VerticalCurvedList"/>
    <dgm:cxn modelId="{43496BD0-4ECA-194E-A4EE-883AE7150F2A}" type="presParOf" srcId="{29258A14-D535-2843-BED0-E62344FCF768}" destId="{64D3CB64-AE39-FF44-89FA-02576F25F846}" srcOrd="3" destOrd="0" presId="urn:microsoft.com/office/officeart/2008/layout/VerticalCurvedList"/>
    <dgm:cxn modelId="{BC0E3144-4687-7B45-87CE-F79D84533913}" type="presParOf" srcId="{47B2D375-79FE-FE42-837C-49F7652E184E}" destId="{7B538897-0833-834D-A541-AFF124C7B8C8}" srcOrd="1" destOrd="0" presId="urn:microsoft.com/office/officeart/2008/layout/VerticalCurvedList"/>
    <dgm:cxn modelId="{1FEBC33F-895D-5247-B1D6-B7322DC1C960}" type="presParOf" srcId="{47B2D375-79FE-FE42-837C-49F7652E184E}" destId="{4FEF14C6-7B0B-D64A-AEF0-BBC123E0D08A}" srcOrd="2" destOrd="0" presId="urn:microsoft.com/office/officeart/2008/layout/VerticalCurvedList"/>
    <dgm:cxn modelId="{25ED44DD-7028-C04A-AD1F-0E4FF7017B75}" type="presParOf" srcId="{4FEF14C6-7B0B-D64A-AEF0-BBC123E0D08A}" destId="{62E3072D-1319-894A-998B-1DBCAF0C8C01}" srcOrd="0" destOrd="0" presId="urn:microsoft.com/office/officeart/2008/layout/VerticalCurvedList"/>
    <dgm:cxn modelId="{5E7A349C-FA72-074A-B23D-C8EF934E253C}" type="presParOf" srcId="{47B2D375-79FE-FE42-837C-49F7652E184E}" destId="{E65E942A-5B02-2B44-83CE-6A680A06359B}" srcOrd="3" destOrd="0" presId="urn:microsoft.com/office/officeart/2008/layout/VerticalCurvedList"/>
    <dgm:cxn modelId="{F667BB1C-EF0D-DB4F-B6A6-88618F4382C7}" type="presParOf" srcId="{47B2D375-79FE-FE42-837C-49F7652E184E}" destId="{49FAFD1A-C481-5843-912D-82A55C333007}" srcOrd="4" destOrd="0" presId="urn:microsoft.com/office/officeart/2008/layout/VerticalCurvedList"/>
    <dgm:cxn modelId="{81162B9F-4AAC-FE40-907A-DBF08A78CA7B}" type="presParOf" srcId="{49FAFD1A-C481-5843-912D-82A55C333007}" destId="{22FA8135-210E-0A41-97F8-C0F6B7755A12}" srcOrd="0" destOrd="0" presId="urn:microsoft.com/office/officeart/2008/layout/VerticalCurvedList"/>
    <dgm:cxn modelId="{30D6ECD3-3992-3C46-B4D0-6ADBD8CDA7B4}" type="presParOf" srcId="{47B2D375-79FE-FE42-837C-49F7652E184E}" destId="{B57BB77A-E220-9849-9F7F-FCD4CA8A04EE}" srcOrd="5" destOrd="0" presId="urn:microsoft.com/office/officeart/2008/layout/VerticalCurvedList"/>
    <dgm:cxn modelId="{4BB31768-33E1-A44E-8525-A40B4E17C74D}" type="presParOf" srcId="{47B2D375-79FE-FE42-837C-49F7652E184E}" destId="{7863A0A2-EF71-644E-A2FF-56E73AE43112}" srcOrd="6" destOrd="0" presId="urn:microsoft.com/office/officeart/2008/layout/VerticalCurvedList"/>
    <dgm:cxn modelId="{1E753AB5-F589-D148-8491-17A32D53543A}" type="presParOf" srcId="{7863A0A2-EF71-644E-A2FF-56E73AE43112}" destId="{27879B59-8349-614E-AD86-2B1D005A01D2}" srcOrd="0" destOrd="0" presId="urn:microsoft.com/office/officeart/2008/layout/VerticalCurvedList"/>
    <dgm:cxn modelId="{764C8D36-1AD9-8F45-864C-9E7D3CEEA879}" type="presParOf" srcId="{47B2D375-79FE-FE42-837C-49F7652E184E}" destId="{1F0F5EBE-22CA-AA42-B71A-3A0DED550969}" srcOrd="7" destOrd="0" presId="urn:microsoft.com/office/officeart/2008/layout/VerticalCurvedList"/>
    <dgm:cxn modelId="{B5CA9769-68D4-F24E-9915-D642405FCA38}" type="presParOf" srcId="{47B2D375-79FE-FE42-837C-49F7652E184E}" destId="{4E05E507-6A4D-BC4F-9A6F-7ECCB7C83824}" srcOrd="8" destOrd="0" presId="urn:microsoft.com/office/officeart/2008/layout/VerticalCurvedList"/>
    <dgm:cxn modelId="{C0355EF9-1F94-1848-BDFC-8444FFD3A293}" type="presParOf" srcId="{4E05E507-6A4D-BC4F-9A6F-7ECCB7C83824}" destId="{57C1C714-9B76-CB43-848C-AB359CC76F51}" srcOrd="0" destOrd="0" presId="urn:microsoft.com/office/officeart/2008/layout/VerticalCurvedList"/>
    <dgm:cxn modelId="{80532B52-4593-134C-9FC7-014897A1E9FA}" type="presParOf" srcId="{47B2D375-79FE-FE42-837C-49F7652E184E}" destId="{07098CF1-B99E-1F44-A667-55A0DC9C881D}" srcOrd="9" destOrd="0" presId="urn:microsoft.com/office/officeart/2008/layout/VerticalCurvedList"/>
    <dgm:cxn modelId="{F53A985C-BF8C-8D42-AE57-DBAA4A005529}" type="presParOf" srcId="{47B2D375-79FE-FE42-837C-49F7652E184E}" destId="{572089B3-6741-C44F-A9DA-0585C2ACE251}" srcOrd="10" destOrd="0" presId="urn:microsoft.com/office/officeart/2008/layout/VerticalCurvedList"/>
    <dgm:cxn modelId="{9B5C3F42-83E2-C943-AF73-15B28BAC32FC}" type="presParOf" srcId="{572089B3-6741-C44F-A9DA-0585C2ACE251}" destId="{F43E8F4D-BB84-F344-B239-E6F869843C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8D21AB-5D6E-9F48-B0E3-7E2B7844F185}" type="doc">
      <dgm:prSet loTypeId="urn:microsoft.com/office/officeart/2008/layout/VerticalCurved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56BC0-8946-F746-96E0-42FABCF6EE8B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537805" tIns="53340" rIns="53340" bIns="53340" numCol="1" spcCol="1270" anchor="ctr" anchorCtr="0"/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SimSun"/>
              <a:cs typeface="Arial"/>
            </a:rPr>
            <a:t>Strong knowledge over all activity in the maritime domain</a:t>
          </a:r>
        </a:p>
      </dgm:t>
    </dgm:pt>
    <dgm:pt modelId="{BC465196-6A40-0344-BE75-6516635808FB}" type="parTrans" cxnId="{A7C10A09-1879-4E47-AE46-4FB343715132}">
      <dgm:prSet/>
      <dgm:spPr/>
      <dgm:t>
        <a:bodyPr/>
        <a:lstStyle/>
        <a:p>
          <a:endParaRPr lang="en-US"/>
        </a:p>
      </dgm:t>
    </dgm:pt>
    <dgm:pt modelId="{5C1A88FD-D840-3D4F-A990-407427098107}" type="sibTrans" cxnId="{A7C10A09-1879-4E47-AE46-4FB343715132}">
      <dgm:prSet/>
      <dgm:spPr/>
      <dgm:t>
        <a:bodyPr/>
        <a:lstStyle/>
        <a:p>
          <a:endParaRPr lang="en-US"/>
        </a:p>
      </dgm:t>
    </dgm:pt>
    <dgm:pt modelId="{2361287B-58A5-844B-B5D4-EDFD5B1BA3BF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349B24F-6AAC-4344-AEE9-1CEE7D8D33BD}" type="parTrans" cxnId="{5563BB2B-7F84-074E-A989-98948BD7CEA2}">
      <dgm:prSet/>
      <dgm:spPr/>
      <dgm:t>
        <a:bodyPr/>
        <a:lstStyle/>
        <a:p>
          <a:endParaRPr lang="en-US"/>
        </a:p>
      </dgm:t>
    </dgm:pt>
    <dgm:pt modelId="{44A0EE3C-4E32-9245-922B-EBE71308C0B8}" type="sibTrans" cxnId="{5563BB2B-7F84-074E-A989-98948BD7CEA2}">
      <dgm:prSet/>
      <dgm:spPr/>
      <dgm:t>
        <a:bodyPr/>
        <a:lstStyle/>
        <a:p>
          <a:endParaRPr lang="en-US"/>
        </a:p>
      </dgm:t>
    </dgm:pt>
    <dgm:pt modelId="{F3BEA95D-DB81-CF48-BDBA-BBC97806326A}">
      <dgm:prSet phldrT="[Text]"/>
      <dgm:spPr/>
      <dgm:t>
        <a:bodyPr/>
        <a:lstStyle/>
        <a:p>
          <a:r>
            <a:rPr lang="en-US" dirty="0"/>
            <a:t>Enhancing resources and  legal competences to develop a high level of maritime security</a:t>
          </a:r>
        </a:p>
      </dgm:t>
    </dgm:pt>
    <dgm:pt modelId="{72E688B2-FC52-C040-8F22-8D7FC06B5BC2}" type="parTrans" cxnId="{9A8843A7-8A78-BA43-8E87-AC2BD84C8F83}">
      <dgm:prSet/>
      <dgm:spPr/>
      <dgm:t>
        <a:bodyPr/>
        <a:lstStyle/>
        <a:p>
          <a:endParaRPr lang="en-US"/>
        </a:p>
      </dgm:t>
    </dgm:pt>
    <dgm:pt modelId="{7B00D509-515F-904D-87CC-9D91AF487300}" type="sibTrans" cxnId="{9A8843A7-8A78-BA43-8E87-AC2BD84C8F83}">
      <dgm:prSet/>
      <dgm:spPr/>
      <dgm:t>
        <a:bodyPr/>
        <a:lstStyle/>
        <a:p>
          <a:endParaRPr lang="en-US"/>
        </a:p>
      </dgm:t>
    </dgm:pt>
    <dgm:pt modelId="{2242DB41-0793-F642-8A46-77E47527C102}">
      <dgm:prSet/>
      <dgm:spPr/>
      <dgm:t>
        <a:bodyPr/>
        <a:lstStyle/>
        <a:p>
          <a:r>
            <a:rPr lang="en-US" dirty="0"/>
            <a:t>Information available to the ones with authority to decide </a:t>
          </a:r>
        </a:p>
      </dgm:t>
    </dgm:pt>
    <dgm:pt modelId="{EBC2F934-6A13-8D4A-A233-DD730F4C915D}" type="parTrans" cxnId="{88C56D84-E22A-304E-9E29-D75E0C9D029E}">
      <dgm:prSet/>
      <dgm:spPr/>
      <dgm:t>
        <a:bodyPr/>
        <a:lstStyle/>
        <a:p>
          <a:endParaRPr lang="en-US"/>
        </a:p>
      </dgm:t>
    </dgm:pt>
    <dgm:pt modelId="{62677049-230C-1C46-98F6-0EB6C0749A9B}" type="sibTrans" cxnId="{88C56D84-E22A-304E-9E29-D75E0C9D029E}">
      <dgm:prSet/>
      <dgm:spPr/>
      <dgm:t>
        <a:bodyPr/>
        <a:lstStyle/>
        <a:p>
          <a:endParaRPr lang="en-US"/>
        </a:p>
      </dgm:t>
    </dgm:pt>
    <dgm:pt modelId="{361D4DC3-CEDF-B84F-9995-3BCB722D2D0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Capability to locate and intercept the target</a:t>
          </a:r>
          <a:endParaRPr lang="en-US" dirty="0"/>
        </a:p>
      </dgm:t>
    </dgm:pt>
    <dgm:pt modelId="{282FCDF8-D61D-AC48-865B-FC5D5D2843DA}" type="parTrans" cxnId="{644F55AD-6A54-184B-9259-5BD9F47C3D2E}">
      <dgm:prSet/>
      <dgm:spPr/>
      <dgm:t>
        <a:bodyPr/>
        <a:lstStyle/>
        <a:p>
          <a:endParaRPr lang="en-US"/>
        </a:p>
      </dgm:t>
    </dgm:pt>
    <dgm:pt modelId="{E433433F-7EE6-6E44-8DBB-928EB4572EF8}" type="sibTrans" cxnId="{644F55AD-6A54-184B-9259-5BD9F47C3D2E}">
      <dgm:prSet/>
      <dgm:spPr/>
      <dgm:t>
        <a:bodyPr/>
        <a:lstStyle/>
        <a:p>
          <a:endParaRPr lang="en-US"/>
        </a:p>
      </dgm:t>
    </dgm:pt>
    <dgm:pt modelId="{F74883AE-3ECD-6841-883A-87FF43D42469}" type="pres">
      <dgm:prSet presAssocID="{9E8D21AB-5D6E-9F48-B0E3-7E2B7844F185}" presName="Name0" presStyleCnt="0">
        <dgm:presLayoutVars>
          <dgm:chMax val="7"/>
          <dgm:chPref val="7"/>
          <dgm:dir/>
        </dgm:presLayoutVars>
      </dgm:prSet>
      <dgm:spPr/>
    </dgm:pt>
    <dgm:pt modelId="{47B2D375-79FE-FE42-837C-49F7652E184E}" type="pres">
      <dgm:prSet presAssocID="{9E8D21AB-5D6E-9F48-B0E3-7E2B7844F185}" presName="Name1" presStyleCnt="0"/>
      <dgm:spPr/>
    </dgm:pt>
    <dgm:pt modelId="{29258A14-D535-2843-BED0-E62344FCF768}" type="pres">
      <dgm:prSet presAssocID="{9E8D21AB-5D6E-9F48-B0E3-7E2B7844F185}" presName="cycle" presStyleCnt="0"/>
      <dgm:spPr/>
    </dgm:pt>
    <dgm:pt modelId="{FA3158B7-8701-A84C-B00C-298F128594E3}" type="pres">
      <dgm:prSet presAssocID="{9E8D21AB-5D6E-9F48-B0E3-7E2B7844F185}" presName="srcNode" presStyleLbl="node1" presStyleIdx="0" presStyleCnt="5"/>
      <dgm:spPr/>
    </dgm:pt>
    <dgm:pt modelId="{14B350D3-42F1-6C4C-839F-7BC97CE32CF7}" type="pres">
      <dgm:prSet presAssocID="{9E8D21AB-5D6E-9F48-B0E3-7E2B7844F185}" presName="conn" presStyleLbl="parChTrans1D2" presStyleIdx="0" presStyleCnt="1"/>
      <dgm:spPr/>
    </dgm:pt>
    <dgm:pt modelId="{3B4D1A1B-ACB6-434F-A1EA-726FE7A4611F}" type="pres">
      <dgm:prSet presAssocID="{9E8D21AB-5D6E-9F48-B0E3-7E2B7844F185}" presName="extraNode" presStyleLbl="node1" presStyleIdx="0" presStyleCnt="5"/>
      <dgm:spPr/>
    </dgm:pt>
    <dgm:pt modelId="{64D3CB64-AE39-FF44-89FA-02576F25F846}" type="pres">
      <dgm:prSet presAssocID="{9E8D21AB-5D6E-9F48-B0E3-7E2B7844F185}" presName="dstNode" presStyleLbl="node1" presStyleIdx="0" presStyleCnt="5"/>
      <dgm:spPr/>
    </dgm:pt>
    <dgm:pt modelId="{7B538897-0833-834D-A541-AFF124C7B8C8}" type="pres">
      <dgm:prSet presAssocID="{DE656BC0-8946-F746-96E0-42FABCF6EE8B}" presName="text_1" presStyleLbl="node1" presStyleIdx="0" presStyleCnt="5">
        <dgm:presLayoutVars>
          <dgm:bulletEnabled val="1"/>
        </dgm:presLayoutVars>
      </dgm:prSet>
      <dgm:spPr>
        <a:xfrm>
          <a:off x="509717" y="338558"/>
          <a:ext cx="7541700" cy="677550"/>
        </a:xfrm>
        <a:prstGeom prst="rect">
          <a:avLst/>
        </a:prstGeom>
      </dgm:spPr>
    </dgm:pt>
    <dgm:pt modelId="{4FEF14C6-7B0B-D64A-AEF0-BBC123E0D08A}" type="pres">
      <dgm:prSet presAssocID="{DE656BC0-8946-F746-96E0-42FABCF6EE8B}" presName="accent_1" presStyleCnt="0"/>
      <dgm:spPr/>
    </dgm:pt>
    <dgm:pt modelId="{62E3072D-1319-894A-998B-1DBCAF0C8C01}" type="pres">
      <dgm:prSet presAssocID="{DE656BC0-8946-F746-96E0-42FABCF6EE8B}" presName="accentRepeatNode" presStyleLbl="solidFgAcc1" presStyleIdx="0" presStyleCnt="5"/>
      <dgm:spPr/>
    </dgm:pt>
    <dgm:pt modelId="{E65E942A-5B02-2B44-83CE-6A680A06359B}" type="pres">
      <dgm:prSet presAssocID="{2242DB41-0793-F642-8A46-77E47527C102}" presName="text_2" presStyleLbl="node1" presStyleIdx="1" presStyleCnt="5">
        <dgm:presLayoutVars>
          <dgm:bulletEnabled val="1"/>
        </dgm:presLayoutVars>
      </dgm:prSet>
      <dgm:spPr/>
    </dgm:pt>
    <dgm:pt modelId="{49FAFD1A-C481-5843-912D-82A55C333007}" type="pres">
      <dgm:prSet presAssocID="{2242DB41-0793-F642-8A46-77E47527C102}" presName="accent_2" presStyleCnt="0"/>
      <dgm:spPr/>
    </dgm:pt>
    <dgm:pt modelId="{22FA8135-210E-0A41-97F8-C0F6B7755A12}" type="pres">
      <dgm:prSet presAssocID="{2242DB41-0793-F642-8A46-77E47527C102}" presName="accentRepeatNode" presStyleLbl="solidFgAcc1" presStyleIdx="1" presStyleCnt="5"/>
      <dgm:spPr/>
    </dgm:pt>
    <dgm:pt modelId="{B57BB77A-E220-9849-9F7F-FCD4CA8A04EE}" type="pres">
      <dgm:prSet presAssocID="{361D4DC3-CEDF-B84F-9995-3BCB722D2D01}" presName="text_3" presStyleLbl="node1" presStyleIdx="2" presStyleCnt="5">
        <dgm:presLayoutVars>
          <dgm:bulletEnabled val="1"/>
        </dgm:presLayoutVars>
      </dgm:prSet>
      <dgm:spPr/>
    </dgm:pt>
    <dgm:pt modelId="{7863A0A2-EF71-644E-A2FF-56E73AE43112}" type="pres">
      <dgm:prSet presAssocID="{361D4DC3-CEDF-B84F-9995-3BCB722D2D01}" presName="accent_3" presStyleCnt="0"/>
      <dgm:spPr/>
    </dgm:pt>
    <dgm:pt modelId="{27879B59-8349-614E-AD86-2B1D005A01D2}" type="pres">
      <dgm:prSet presAssocID="{361D4DC3-CEDF-B84F-9995-3BCB722D2D01}" presName="accentRepeatNode" presStyleLbl="solidFgAcc1" presStyleIdx="2" presStyleCnt="5"/>
      <dgm:spPr/>
    </dgm:pt>
    <dgm:pt modelId="{1F0F5EBE-22CA-AA42-B71A-3A0DED550969}" type="pres">
      <dgm:prSet presAssocID="{2361287B-58A5-844B-B5D4-EDFD5B1BA3BF}" presName="text_4" presStyleLbl="node1" presStyleIdx="3" presStyleCnt="5">
        <dgm:presLayoutVars>
          <dgm:bulletEnabled val="1"/>
        </dgm:presLayoutVars>
      </dgm:prSet>
      <dgm:spPr/>
    </dgm:pt>
    <dgm:pt modelId="{4E05E507-6A4D-BC4F-9A6F-7ECCB7C83824}" type="pres">
      <dgm:prSet presAssocID="{2361287B-58A5-844B-B5D4-EDFD5B1BA3BF}" presName="accent_4" presStyleCnt="0"/>
      <dgm:spPr/>
    </dgm:pt>
    <dgm:pt modelId="{57C1C714-9B76-CB43-848C-AB359CC76F51}" type="pres">
      <dgm:prSet presAssocID="{2361287B-58A5-844B-B5D4-EDFD5B1BA3BF}" presName="accentRepeatNode" presStyleLbl="solidFgAcc1" presStyleIdx="3" presStyleCnt="5"/>
      <dgm:spPr/>
    </dgm:pt>
    <dgm:pt modelId="{07098CF1-B99E-1F44-A667-55A0DC9C881D}" type="pres">
      <dgm:prSet presAssocID="{F3BEA95D-DB81-CF48-BDBA-BBC97806326A}" presName="text_5" presStyleLbl="node1" presStyleIdx="4" presStyleCnt="5">
        <dgm:presLayoutVars>
          <dgm:bulletEnabled val="1"/>
        </dgm:presLayoutVars>
      </dgm:prSet>
      <dgm:spPr/>
    </dgm:pt>
    <dgm:pt modelId="{572089B3-6741-C44F-A9DA-0585C2ACE251}" type="pres">
      <dgm:prSet presAssocID="{F3BEA95D-DB81-CF48-BDBA-BBC97806326A}" presName="accent_5" presStyleCnt="0"/>
      <dgm:spPr/>
    </dgm:pt>
    <dgm:pt modelId="{F43E8F4D-BB84-F344-B239-E6F869843CBF}" type="pres">
      <dgm:prSet presAssocID="{F3BEA95D-DB81-CF48-BDBA-BBC97806326A}" presName="accentRepeatNode" presStyleLbl="solidFgAcc1" presStyleIdx="4" presStyleCnt="5"/>
      <dgm:spPr/>
    </dgm:pt>
  </dgm:ptLst>
  <dgm:cxnLst>
    <dgm:cxn modelId="{A7C10A09-1879-4E47-AE46-4FB343715132}" srcId="{9E8D21AB-5D6E-9F48-B0E3-7E2B7844F185}" destId="{DE656BC0-8946-F746-96E0-42FABCF6EE8B}" srcOrd="0" destOrd="0" parTransId="{BC465196-6A40-0344-BE75-6516635808FB}" sibTransId="{5C1A88FD-D840-3D4F-A990-407427098107}"/>
    <dgm:cxn modelId="{5563BB2B-7F84-074E-A989-98948BD7CEA2}" srcId="{9E8D21AB-5D6E-9F48-B0E3-7E2B7844F185}" destId="{2361287B-58A5-844B-B5D4-EDFD5B1BA3BF}" srcOrd="3" destOrd="0" parTransId="{5349B24F-6AAC-4344-AEE9-1CEE7D8D33BD}" sibTransId="{44A0EE3C-4E32-9245-922B-EBE71308C0B8}"/>
    <dgm:cxn modelId="{AE7E4037-4C04-F64A-877E-441F06F86EA5}" type="presOf" srcId="{361D4DC3-CEDF-B84F-9995-3BCB722D2D01}" destId="{B57BB77A-E220-9849-9F7F-FCD4CA8A04EE}" srcOrd="0" destOrd="0" presId="urn:microsoft.com/office/officeart/2008/layout/VerticalCurvedList"/>
    <dgm:cxn modelId="{4B62AD5D-D974-C742-97AC-61AD9B43412D}" type="presOf" srcId="{F3BEA95D-DB81-CF48-BDBA-BBC97806326A}" destId="{07098CF1-B99E-1F44-A667-55A0DC9C881D}" srcOrd="0" destOrd="0" presId="urn:microsoft.com/office/officeart/2008/layout/VerticalCurvedList"/>
    <dgm:cxn modelId="{48D1EB75-9326-4547-9638-10C476BAFDE0}" type="presOf" srcId="{9E8D21AB-5D6E-9F48-B0E3-7E2B7844F185}" destId="{F74883AE-3ECD-6841-883A-87FF43D42469}" srcOrd="0" destOrd="0" presId="urn:microsoft.com/office/officeart/2008/layout/VerticalCurvedList"/>
    <dgm:cxn modelId="{88C56D84-E22A-304E-9E29-D75E0C9D029E}" srcId="{9E8D21AB-5D6E-9F48-B0E3-7E2B7844F185}" destId="{2242DB41-0793-F642-8A46-77E47527C102}" srcOrd="1" destOrd="0" parTransId="{EBC2F934-6A13-8D4A-A233-DD730F4C915D}" sibTransId="{62677049-230C-1C46-98F6-0EB6C0749A9B}"/>
    <dgm:cxn modelId="{D411FD9D-C4E0-C640-B9E4-DBAC2217D03D}" type="presOf" srcId="{5C1A88FD-D840-3D4F-A990-407427098107}" destId="{14B350D3-42F1-6C4C-839F-7BC97CE32CF7}" srcOrd="0" destOrd="0" presId="urn:microsoft.com/office/officeart/2008/layout/VerticalCurvedList"/>
    <dgm:cxn modelId="{9A8843A7-8A78-BA43-8E87-AC2BD84C8F83}" srcId="{9E8D21AB-5D6E-9F48-B0E3-7E2B7844F185}" destId="{F3BEA95D-DB81-CF48-BDBA-BBC97806326A}" srcOrd="4" destOrd="0" parTransId="{72E688B2-FC52-C040-8F22-8D7FC06B5BC2}" sibTransId="{7B00D509-515F-904D-87CC-9D91AF487300}"/>
    <dgm:cxn modelId="{644F55AD-6A54-184B-9259-5BD9F47C3D2E}" srcId="{9E8D21AB-5D6E-9F48-B0E3-7E2B7844F185}" destId="{361D4DC3-CEDF-B84F-9995-3BCB722D2D01}" srcOrd="2" destOrd="0" parTransId="{282FCDF8-D61D-AC48-865B-FC5D5D2843DA}" sibTransId="{E433433F-7EE6-6E44-8DBB-928EB4572EF8}"/>
    <dgm:cxn modelId="{BA21BFD6-A707-BD4D-8190-6BE3C4D24DC1}" type="presOf" srcId="{2361287B-58A5-844B-B5D4-EDFD5B1BA3BF}" destId="{1F0F5EBE-22CA-AA42-B71A-3A0DED550969}" srcOrd="0" destOrd="0" presId="urn:microsoft.com/office/officeart/2008/layout/VerticalCurvedList"/>
    <dgm:cxn modelId="{DE621FDC-6FAB-3942-A47A-20DF0B0129C1}" type="presOf" srcId="{DE656BC0-8946-F746-96E0-42FABCF6EE8B}" destId="{7B538897-0833-834D-A541-AFF124C7B8C8}" srcOrd="0" destOrd="0" presId="urn:microsoft.com/office/officeart/2008/layout/VerticalCurvedList"/>
    <dgm:cxn modelId="{2DEB75F3-4657-BD42-B0A3-C2A03E372B5F}" type="presOf" srcId="{2242DB41-0793-F642-8A46-77E47527C102}" destId="{E65E942A-5B02-2B44-83CE-6A680A06359B}" srcOrd="0" destOrd="0" presId="urn:microsoft.com/office/officeart/2008/layout/VerticalCurvedList"/>
    <dgm:cxn modelId="{F008D3FA-34B2-2D4F-BBF6-5DF11D90E6BD}" type="presParOf" srcId="{F74883AE-3ECD-6841-883A-87FF43D42469}" destId="{47B2D375-79FE-FE42-837C-49F7652E184E}" srcOrd="0" destOrd="0" presId="urn:microsoft.com/office/officeart/2008/layout/VerticalCurvedList"/>
    <dgm:cxn modelId="{10821803-CFE2-E242-83F6-8C492D905B03}" type="presParOf" srcId="{47B2D375-79FE-FE42-837C-49F7652E184E}" destId="{29258A14-D535-2843-BED0-E62344FCF768}" srcOrd="0" destOrd="0" presId="urn:microsoft.com/office/officeart/2008/layout/VerticalCurvedList"/>
    <dgm:cxn modelId="{AEEE04EA-5492-9442-9CB0-C6BDF799AC59}" type="presParOf" srcId="{29258A14-D535-2843-BED0-E62344FCF768}" destId="{FA3158B7-8701-A84C-B00C-298F128594E3}" srcOrd="0" destOrd="0" presId="urn:microsoft.com/office/officeart/2008/layout/VerticalCurvedList"/>
    <dgm:cxn modelId="{48A327F3-7146-5C41-AF58-B13D4FFCE8A7}" type="presParOf" srcId="{29258A14-D535-2843-BED0-E62344FCF768}" destId="{14B350D3-42F1-6C4C-839F-7BC97CE32CF7}" srcOrd="1" destOrd="0" presId="urn:microsoft.com/office/officeart/2008/layout/VerticalCurvedList"/>
    <dgm:cxn modelId="{67AC92C9-D988-624A-A711-0190314C7669}" type="presParOf" srcId="{29258A14-D535-2843-BED0-E62344FCF768}" destId="{3B4D1A1B-ACB6-434F-A1EA-726FE7A4611F}" srcOrd="2" destOrd="0" presId="urn:microsoft.com/office/officeart/2008/layout/VerticalCurvedList"/>
    <dgm:cxn modelId="{43496BD0-4ECA-194E-A4EE-883AE7150F2A}" type="presParOf" srcId="{29258A14-D535-2843-BED0-E62344FCF768}" destId="{64D3CB64-AE39-FF44-89FA-02576F25F846}" srcOrd="3" destOrd="0" presId="urn:microsoft.com/office/officeart/2008/layout/VerticalCurvedList"/>
    <dgm:cxn modelId="{BC0E3144-4687-7B45-87CE-F79D84533913}" type="presParOf" srcId="{47B2D375-79FE-FE42-837C-49F7652E184E}" destId="{7B538897-0833-834D-A541-AFF124C7B8C8}" srcOrd="1" destOrd="0" presId="urn:microsoft.com/office/officeart/2008/layout/VerticalCurvedList"/>
    <dgm:cxn modelId="{1FEBC33F-895D-5247-B1D6-B7322DC1C960}" type="presParOf" srcId="{47B2D375-79FE-FE42-837C-49F7652E184E}" destId="{4FEF14C6-7B0B-D64A-AEF0-BBC123E0D08A}" srcOrd="2" destOrd="0" presId="urn:microsoft.com/office/officeart/2008/layout/VerticalCurvedList"/>
    <dgm:cxn modelId="{25ED44DD-7028-C04A-AD1F-0E4FF7017B75}" type="presParOf" srcId="{4FEF14C6-7B0B-D64A-AEF0-BBC123E0D08A}" destId="{62E3072D-1319-894A-998B-1DBCAF0C8C01}" srcOrd="0" destOrd="0" presId="urn:microsoft.com/office/officeart/2008/layout/VerticalCurvedList"/>
    <dgm:cxn modelId="{5E7A349C-FA72-074A-B23D-C8EF934E253C}" type="presParOf" srcId="{47B2D375-79FE-FE42-837C-49F7652E184E}" destId="{E65E942A-5B02-2B44-83CE-6A680A06359B}" srcOrd="3" destOrd="0" presId="urn:microsoft.com/office/officeart/2008/layout/VerticalCurvedList"/>
    <dgm:cxn modelId="{F667BB1C-EF0D-DB4F-B6A6-88618F4382C7}" type="presParOf" srcId="{47B2D375-79FE-FE42-837C-49F7652E184E}" destId="{49FAFD1A-C481-5843-912D-82A55C333007}" srcOrd="4" destOrd="0" presId="urn:microsoft.com/office/officeart/2008/layout/VerticalCurvedList"/>
    <dgm:cxn modelId="{81162B9F-4AAC-FE40-907A-DBF08A78CA7B}" type="presParOf" srcId="{49FAFD1A-C481-5843-912D-82A55C333007}" destId="{22FA8135-210E-0A41-97F8-C0F6B7755A12}" srcOrd="0" destOrd="0" presId="urn:microsoft.com/office/officeart/2008/layout/VerticalCurvedList"/>
    <dgm:cxn modelId="{30D6ECD3-3992-3C46-B4D0-6ADBD8CDA7B4}" type="presParOf" srcId="{47B2D375-79FE-FE42-837C-49F7652E184E}" destId="{B57BB77A-E220-9849-9F7F-FCD4CA8A04EE}" srcOrd="5" destOrd="0" presId="urn:microsoft.com/office/officeart/2008/layout/VerticalCurvedList"/>
    <dgm:cxn modelId="{4BB31768-33E1-A44E-8525-A40B4E17C74D}" type="presParOf" srcId="{47B2D375-79FE-FE42-837C-49F7652E184E}" destId="{7863A0A2-EF71-644E-A2FF-56E73AE43112}" srcOrd="6" destOrd="0" presId="urn:microsoft.com/office/officeart/2008/layout/VerticalCurvedList"/>
    <dgm:cxn modelId="{1E753AB5-F589-D148-8491-17A32D53543A}" type="presParOf" srcId="{7863A0A2-EF71-644E-A2FF-56E73AE43112}" destId="{27879B59-8349-614E-AD86-2B1D005A01D2}" srcOrd="0" destOrd="0" presId="urn:microsoft.com/office/officeart/2008/layout/VerticalCurvedList"/>
    <dgm:cxn modelId="{764C8D36-1AD9-8F45-864C-9E7D3CEEA879}" type="presParOf" srcId="{47B2D375-79FE-FE42-837C-49F7652E184E}" destId="{1F0F5EBE-22CA-AA42-B71A-3A0DED550969}" srcOrd="7" destOrd="0" presId="urn:microsoft.com/office/officeart/2008/layout/VerticalCurvedList"/>
    <dgm:cxn modelId="{B5CA9769-68D4-F24E-9915-D642405FCA38}" type="presParOf" srcId="{47B2D375-79FE-FE42-837C-49F7652E184E}" destId="{4E05E507-6A4D-BC4F-9A6F-7ECCB7C83824}" srcOrd="8" destOrd="0" presId="urn:microsoft.com/office/officeart/2008/layout/VerticalCurvedList"/>
    <dgm:cxn modelId="{C0355EF9-1F94-1848-BDFC-8444FFD3A293}" type="presParOf" srcId="{4E05E507-6A4D-BC4F-9A6F-7ECCB7C83824}" destId="{57C1C714-9B76-CB43-848C-AB359CC76F51}" srcOrd="0" destOrd="0" presId="urn:microsoft.com/office/officeart/2008/layout/VerticalCurvedList"/>
    <dgm:cxn modelId="{80532B52-4593-134C-9FC7-014897A1E9FA}" type="presParOf" srcId="{47B2D375-79FE-FE42-837C-49F7652E184E}" destId="{07098CF1-B99E-1F44-A667-55A0DC9C881D}" srcOrd="9" destOrd="0" presId="urn:microsoft.com/office/officeart/2008/layout/VerticalCurvedList"/>
    <dgm:cxn modelId="{F53A985C-BF8C-8D42-AE57-DBAA4A005529}" type="presParOf" srcId="{47B2D375-79FE-FE42-837C-49F7652E184E}" destId="{572089B3-6741-C44F-A9DA-0585C2ACE251}" srcOrd="10" destOrd="0" presId="urn:microsoft.com/office/officeart/2008/layout/VerticalCurvedList"/>
    <dgm:cxn modelId="{9B5C3F42-83E2-C943-AF73-15B28BAC32FC}" type="presParOf" srcId="{572089B3-6741-C44F-A9DA-0585C2ACE251}" destId="{F43E8F4D-BB84-F344-B239-E6F869843C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8D21AB-5D6E-9F48-B0E3-7E2B7844F185}" type="doc">
      <dgm:prSet loTypeId="urn:microsoft.com/office/officeart/2008/layout/VerticalCurved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56BC0-8946-F746-96E0-42FABCF6EE8B}">
      <dgm:prSet phldrT="[Text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Strong knowledge over all activity in the maritime domain</a:t>
          </a:r>
        </a:p>
      </dgm:t>
    </dgm:pt>
    <dgm:pt modelId="{BC465196-6A40-0344-BE75-6516635808FB}" type="parTrans" cxnId="{A7C10A09-1879-4E47-AE46-4FB343715132}">
      <dgm:prSet/>
      <dgm:spPr/>
      <dgm:t>
        <a:bodyPr/>
        <a:lstStyle/>
        <a:p>
          <a:endParaRPr lang="en-US"/>
        </a:p>
      </dgm:t>
    </dgm:pt>
    <dgm:pt modelId="{5C1A88FD-D840-3D4F-A990-407427098107}" type="sibTrans" cxnId="{A7C10A09-1879-4E47-AE46-4FB34371513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361287B-58A5-844B-B5D4-EDFD5B1BA3BF}">
          <dgm:prSet phldrT="[Text]"/>
          <dgm:spPr/>
          <dgm:t>
            <a:bodyPr/>
            <a:lstStyle/>
            <a:p>
              <a:r>
                <a:rPr lang="en-US" dirty="0"/>
                <a:t>Jurisdiction and laws </a:t>
              </a:r>
              <a14:m>
                <m:oMath xmlns:m="http://schemas.openxmlformats.org/officeDocument/2006/math">
                  <m:r>
                    <a:rPr lang="en-US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⟺</m:t>
                  </m:r>
                  <m:r>
                    <a:rPr lang="pt-PT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dirty="0"/>
                <a:t>misconduct must be present</a:t>
              </a:r>
            </a:p>
          </dgm:t>
        </dgm:pt>
      </mc:Choice>
      <mc:Fallback xmlns="">
        <dgm:pt modelId="{2361287B-58A5-844B-B5D4-EDFD5B1BA3BF}">
          <dgm:prSet phldrT="[Text]"/>
          <dgm:spPr/>
          <dgm:t>
            <a:bodyPr/>
            <a:lstStyle/>
            <a:p>
              <a:r>
                <a:rPr lang="en-US" dirty="0"/>
                <a:t>Jurisdiction and laws </a:t>
              </a:r>
              <a:r>
                <a:rPr lang="en-US" i="0">
                  <a:latin typeface="Cambria Math" panose="02040503050406030204" pitchFamily="18" charset="0"/>
                  <a:ea typeface="Cambria Math" panose="02040503050406030204" pitchFamily="18" charset="0"/>
                </a:rPr>
                <a:t>⟺</a:t>
              </a:r>
              <a:r>
                <a:rPr lang="pt-PT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dirty="0"/>
                <a:t>misconduct must be present</a:t>
              </a:r>
            </a:p>
          </dgm:t>
        </dgm:pt>
      </mc:Fallback>
    </mc:AlternateContent>
    <dgm:pt modelId="{5349B24F-6AAC-4344-AEE9-1CEE7D8D33BD}" type="parTrans" cxnId="{5563BB2B-7F84-074E-A989-98948BD7CEA2}">
      <dgm:prSet/>
      <dgm:spPr/>
      <dgm:t>
        <a:bodyPr/>
        <a:lstStyle/>
        <a:p>
          <a:endParaRPr lang="en-US"/>
        </a:p>
      </dgm:t>
    </dgm:pt>
    <dgm:pt modelId="{44A0EE3C-4E32-9245-922B-EBE71308C0B8}" type="sibTrans" cxnId="{5563BB2B-7F84-074E-A989-98948BD7CEA2}">
      <dgm:prSet/>
      <dgm:spPr/>
      <dgm:t>
        <a:bodyPr/>
        <a:lstStyle/>
        <a:p>
          <a:endParaRPr lang="en-US"/>
        </a:p>
      </dgm:t>
    </dgm:pt>
    <dgm:pt modelId="{F3BEA95D-DB81-CF48-BDBA-BBC97806326A}">
      <dgm:prSet phldrT="[Text]"/>
      <dgm:spPr/>
      <dgm:t>
        <a:bodyPr/>
        <a:lstStyle/>
        <a:p>
          <a:r>
            <a:rPr lang="en-US" dirty="0"/>
            <a:t>Enhancing resources and  legal competences to develop a high level of maritime security</a:t>
          </a:r>
        </a:p>
      </dgm:t>
    </dgm:pt>
    <dgm:pt modelId="{72E688B2-FC52-C040-8F22-8D7FC06B5BC2}" type="parTrans" cxnId="{9A8843A7-8A78-BA43-8E87-AC2BD84C8F83}">
      <dgm:prSet/>
      <dgm:spPr/>
      <dgm:t>
        <a:bodyPr/>
        <a:lstStyle/>
        <a:p>
          <a:endParaRPr lang="en-US"/>
        </a:p>
      </dgm:t>
    </dgm:pt>
    <dgm:pt modelId="{7B00D509-515F-904D-87CC-9D91AF487300}" type="sibTrans" cxnId="{9A8843A7-8A78-BA43-8E87-AC2BD84C8F83}">
      <dgm:prSet/>
      <dgm:spPr/>
      <dgm:t>
        <a:bodyPr/>
        <a:lstStyle/>
        <a:p>
          <a:endParaRPr lang="en-US"/>
        </a:p>
      </dgm:t>
    </dgm:pt>
    <dgm:pt modelId="{2242DB41-0793-F642-8A46-77E47527C102}">
      <dgm:prSet custT="1"/>
      <dgm:spPr>
        <a:solidFill>
          <a:srgbClr val="FFFFFF"/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 spcFirstLastPara="0" vert="horz" wrap="square" lIns="537805" tIns="53340" rIns="53340" bIns="53340" numCol="1" spcCol="1270" anchor="ctr" anchorCtr="0"/>
        <a:lstStyle/>
        <a:p>
          <a:r>
            <a:rPr lang="en-US" sz="2100" kern="1200" dirty="0">
              <a:solidFill>
                <a:schemeClr val="tx2"/>
              </a:solidFill>
            </a:rPr>
            <a:t>Information available to the ones with authority to </a:t>
          </a:r>
          <a:r>
            <a:rPr lang="en-US" sz="2100" kern="1200" dirty="0">
              <a:solidFill>
                <a:schemeClr val="tx2"/>
              </a:solidFill>
              <a:latin typeface="Arial"/>
              <a:ea typeface="SimSun"/>
              <a:cs typeface="Arial"/>
            </a:rPr>
            <a:t>decide</a:t>
          </a:r>
          <a:r>
            <a:rPr lang="en-US" sz="2100" kern="1200" dirty="0">
              <a:solidFill>
                <a:schemeClr val="tx2"/>
              </a:solidFill>
            </a:rPr>
            <a:t> </a:t>
          </a:r>
        </a:p>
      </dgm:t>
    </dgm:pt>
    <dgm:pt modelId="{EBC2F934-6A13-8D4A-A233-DD730F4C915D}" type="parTrans" cxnId="{88C56D84-E22A-304E-9E29-D75E0C9D029E}">
      <dgm:prSet/>
      <dgm:spPr/>
      <dgm:t>
        <a:bodyPr/>
        <a:lstStyle/>
        <a:p>
          <a:endParaRPr lang="en-US"/>
        </a:p>
      </dgm:t>
    </dgm:pt>
    <dgm:pt modelId="{62677049-230C-1C46-98F6-0EB6C0749A9B}" type="sibTrans" cxnId="{88C56D84-E22A-304E-9E29-D75E0C9D029E}">
      <dgm:prSet/>
      <dgm:spPr/>
      <dgm:t>
        <a:bodyPr/>
        <a:lstStyle/>
        <a:p>
          <a:endParaRPr lang="en-US"/>
        </a:p>
      </dgm:t>
    </dgm:pt>
    <dgm:pt modelId="{361D4DC3-CEDF-B84F-9995-3BCB722D2D0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Capability to locate and intercept the target</a:t>
          </a:r>
          <a:endParaRPr lang="en-US" dirty="0"/>
        </a:p>
      </dgm:t>
    </dgm:pt>
    <dgm:pt modelId="{282FCDF8-D61D-AC48-865B-FC5D5D2843DA}" type="parTrans" cxnId="{644F55AD-6A54-184B-9259-5BD9F47C3D2E}">
      <dgm:prSet/>
      <dgm:spPr/>
      <dgm:t>
        <a:bodyPr/>
        <a:lstStyle/>
        <a:p>
          <a:endParaRPr lang="en-US"/>
        </a:p>
      </dgm:t>
    </dgm:pt>
    <dgm:pt modelId="{E433433F-7EE6-6E44-8DBB-928EB4572EF8}" type="sibTrans" cxnId="{644F55AD-6A54-184B-9259-5BD9F47C3D2E}">
      <dgm:prSet/>
      <dgm:spPr/>
      <dgm:t>
        <a:bodyPr/>
        <a:lstStyle/>
        <a:p>
          <a:endParaRPr lang="en-US"/>
        </a:p>
      </dgm:t>
    </dgm:pt>
    <dgm:pt modelId="{F74883AE-3ECD-6841-883A-87FF43D42469}" type="pres">
      <dgm:prSet presAssocID="{9E8D21AB-5D6E-9F48-B0E3-7E2B7844F185}" presName="Name0" presStyleCnt="0">
        <dgm:presLayoutVars>
          <dgm:chMax val="7"/>
          <dgm:chPref val="7"/>
          <dgm:dir/>
        </dgm:presLayoutVars>
      </dgm:prSet>
      <dgm:spPr/>
    </dgm:pt>
    <dgm:pt modelId="{47B2D375-79FE-FE42-837C-49F7652E184E}" type="pres">
      <dgm:prSet presAssocID="{9E8D21AB-5D6E-9F48-B0E3-7E2B7844F185}" presName="Name1" presStyleCnt="0"/>
      <dgm:spPr/>
    </dgm:pt>
    <dgm:pt modelId="{29258A14-D535-2843-BED0-E62344FCF768}" type="pres">
      <dgm:prSet presAssocID="{9E8D21AB-5D6E-9F48-B0E3-7E2B7844F185}" presName="cycle" presStyleCnt="0"/>
      <dgm:spPr/>
    </dgm:pt>
    <dgm:pt modelId="{FA3158B7-8701-A84C-B00C-298F128594E3}" type="pres">
      <dgm:prSet presAssocID="{9E8D21AB-5D6E-9F48-B0E3-7E2B7844F185}" presName="srcNode" presStyleLbl="node1" presStyleIdx="0" presStyleCnt="5"/>
      <dgm:spPr/>
    </dgm:pt>
    <dgm:pt modelId="{14B350D3-42F1-6C4C-839F-7BC97CE32CF7}" type="pres">
      <dgm:prSet presAssocID="{9E8D21AB-5D6E-9F48-B0E3-7E2B7844F185}" presName="conn" presStyleLbl="parChTrans1D2" presStyleIdx="0" presStyleCnt="1"/>
      <dgm:spPr/>
    </dgm:pt>
    <dgm:pt modelId="{3B4D1A1B-ACB6-434F-A1EA-726FE7A4611F}" type="pres">
      <dgm:prSet presAssocID="{9E8D21AB-5D6E-9F48-B0E3-7E2B7844F185}" presName="extraNode" presStyleLbl="node1" presStyleIdx="0" presStyleCnt="5"/>
      <dgm:spPr/>
    </dgm:pt>
    <dgm:pt modelId="{64D3CB64-AE39-FF44-89FA-02576F25F846}" type="pres">
      <dgm:prSet presAssocID="{9E8D21AB-5D6E-9F48-B0E3-7E2B7844F185}" presName="dstNode" presStyleLbl="node1" presStyleIdx="0" presStyleCnt="5"/>
      <dgm:spPr/>
    </dgm:pt>
    <dgm:pt modelId="{7B538897-0833-834D-A541-AFF124C7B8C8}" type="pres">
      <dgm:prSet presAssocID="{DE656BC0-8946-F746-96E0-42FABCF6EE8B}" presName="text_1" presStyleLbl="node1" presStyleIdx="0" presStyleCnt="5">
        <dgm:presLayoutVars>
          <dgm:bulletEnabled val="1"/>
        </dgm:presLayoutVars>
      </dgm:prSet>
      <dgm:spPr/>
    </dgm:pt>
    <dgm:pt modelId="{4FEF14C6-7B0B-D64A-AEF0-BBC123E0D08A}" type="pres">
      <dgm:prSet presAssocID="{DE656BC0-8946-F746-96E0-42FABCF6EE8B}" presName="accent_1" presStyleCnt="0"/>
      <dgm:spPr/>
    </dgm:pt>
    <dgm:pt modelId="{62E3072D-1319-894A-998B-1DBCAF0C8C01}" type="pres">
      <dgm:prSet presAssocID="{DE656BC0-8946-F746-96E0-42FABCF6EE8B}" presName="accentRepeatNode" presStyleLbl="solidFgAcc1" presStyleIdx="0" presStyleCnt="5"/>
      <dgm:spPr/>
    </dgm:pt>
    <dgm:pt modelId="{E65E942A-5B02-2B44-83CE-6A680A06359B}" type="pres">
      <dgm:prSet presAssocID="{2242DB41-0793-F642-8A46-77E47527C102}" presName="text_2" presStyleLbl="node1" presStyleIdx="1" presStyleCnt="5">
        <dgm:presLayoutVars>
          <dgm:bulletEnabled val="1"/>
        </dgm:presLayoutVars>
      </dgm:prSet>
      <dgm:spPr>
        <a:xfrm>
          <a:off x="995230" y="1354558"/>
          <a:ext cx="7056187" cy="677550"/>
        </a:xfrm>
        <a:prstGeom prst="rect">
          <a:avLst/>
        </a:prstGeom>
      </dgm:spPr>
    </dgm:pt>
    <dgm:pt modelId="{49FAFD1A-C481-5843-912D-82A55C333007}" type="pres">
      <dgm:prSet presAssocID="{2242DB41-0793-F642-8A46-77E47527C102}" presName="accent_2" presStyleCnt="0"/>
      <dgm:spPr/>
    </dgm:pt>
    <dgm:pt modelId="{22FA8135-210E-0A41-97F8-C0F6B7755A12}" type="pres">
      <dgm:prSet presAssocID="{2242DB41-0793-F642-8A46-77E47527C102}" presName="accentRepeatNode" presStyleLbl="solidFgAcc1" presStyleIdx="1" presStyleCnt="5"/>
      <dgm:spPr/>
    </dgm:pt>
    <dgm:pt modelId="{B57BB77A-E220-9849-9F7F-FCD4CA8A04EE}" type="pres">
      <dgm:prSet presAssocID="{361D4DC3-CEDF-B84F-9995-3BCB722D2D01}" presName="text_3" presStyleLbl="node1" presStyleIdx="2" presStyleCnt="5">
        <dgm:presLayoutVars>
          <dgm:bulletEnabled val="1"/>
        </dgm:presLayoutVars>
      </dgm:prSet>
      <dgm:spPr/>
    </dgm:pt>
    <dgm:pt modelId="{7863A0A2-EF71-644E-A2FF-56E73AE43112}" type="pres">
      <dgm:prSet presAssocID="{361D4DC3-CEDF-B84F-9995-3BCB722D2D01}" presName="accent_3" presStyleCnt="0"/>
      <dgm:spPr/>
    </dgm:pt>
    <dgm:pt modelId="{27879B59-8349-614E-AD86-2B1D005A01D2}" type="pres">
      <dgm:prSet presAssocID="{361D4DC3-CEDF-B84F-9995-3BCB722D2D01}" presName="accentRepeatNode" presStyleLbl="solidFgAcc1" presStyleIdx="2" presStyleCnt="5"/>
      <dgm:spPr/>
    </dgm:pt>
    <dgm:pt modelId="{1F0F5EBE-22CA-AA42-B71A-3A0DED550969}" type="pres">
      <dgm:prSet presAssocID="{2361287B-58A5-844B-B5D4-EDFD5B1BA3BF}" presName="text_4" presStyleLbl="node1" presStyleIdx="3" presStyleCnt="5">
        <dgm:presLayoutVars>
          <dgm:bulletEnabled val="1"/>
        </dgm:presLayoutVars>
      </dgm:prSet>
      <dgm:spPr/>
    </dgm:pt>
    <dgm:pt modelId="{4E05E507-6A4D-BC4F-9A6F-7ECCB7C83824}" type="pres">
      <dgm:prSet presAssocID="{2361287B-58A5-844B-B5D4-EDFD5B1BA3BF}" presName="accent_4" presStyleCnt="0"/>
      <dgm:spPr/>
    </dgm:pt>
    <dgm:pt modelId="{57C1C714-9B76-CB43-848C-AB359CC76F51}" type="pres">
      <dgm:prSet presAssocID="{2361287B-58A5-844B-B5D4-EDFD5B1BA3BF}" presName="accentRepeatNode" presStyleLbl="solidFgAcc1" presStyleIdx="3" presStyleCnt="5"/>
      <dgm:spPr/>
    </dgm:pt>
    <dgm:pt modelId="{07098CF1-B99E-1F44-A667-55A0DC9C881D}" type="pres">
      <dgm:prSet presAssocID="{F3BEA95D-DB81-CF48-BDBA-BBC97806326A}" presName="text_5" presStyleLbl="node1" presStyleIdx="4" presStyleCnt="5">
        <dgm:presLayoutVars>
          <dgm:bulletEnabled val="1"/>
        </dgm:presLayoutVars>
      </dgm:prSet>
      <dgm:spPr/>
    </dgm:pt>
    <dgm:pt modelId="{572089B3-6741-C44F-A9DA-0585C2ACE251}" type="pres">
      <dgm:prSet presAssocID="{F3BEA95D-DB81-CF48-BDBA-BBC97806326A}" presName="accent_5" presStyleCnt="0"/>
      <dgm:spPr/>
    </dgm:pt>
    <dgm:pt modelId="{F43E8F4D-BB84-F344-B239-E6F869843CBF}" type="pres">
      <dgm:prSet presAssocID="{F3BEA95D-DB81-CF48-BDBA-BBC97806326A}" presName="accentRepeatNode" presStyleLbl="solidFgAcc1" presStyleIdx="4" presStyleCnt="5"/>
      <dgm:spPr/>
    </dgm:pt>
  </dgm:ptLst>
  <dgm:cxnLst>
    <dgm:cxn modelId="{A7C10A09-1879-4E47-AE46-4FB343715132}" srcId="{9E8D21AB-5D6E-9F48-B0E3-7E2B7844F185}" destId="{DE656BC0-8946-F746-96E0-42FABCF6EE8B}" srcOrd="0" destOrd="0" parTransId="{BC465196-6A40-0344-BE75-6516635808FB}" sibTransId="{5C1A88FD-D840-3D4F-A990-407427098107}"/>
    <dgm:cxn modelId="{5563BB2B-7F84-074E-A989-98948BD7CEA2}" srcId="{9E8D21AB-5D6E-9F48-B0E3-7E2B7844F185}" destId="{2361287B-58A5-844B-B5D4-EDFD5B1BA3BF}" srcOrd="3" destOrd="0" parTransId="{5349B24F-6AAC-4344-AEE9-1CEE7D8D33BD}" sibTransId="{44A0EE3C-4E32-9245-922B-EBE71308C0B8}"/>
    <dgm:cxn modelId="{AE7E4037-4C04-F64A-877E-441F06F86EA5}" type="presOf" srcId="{361D4DC3-CEDF-B84F-9995-3BCB722D2D01}" destId="{B57BB77A-E220-9849-9F7F-FCD4CA8A04EE}" srcOrd="0" destOrd="0" presId="urn:microsoft.com/office/officeart/2008/layout/VerticalCurvedList"/>
    <dgm:cxn modelId="{4B62AD5D-D974-C742-97AC-61AD9B43412D}" type="presOf" srcId="{F3BEA95D-DB81-CF48-BDBA-BBC97806326A}" destId="{07098CF1-B99E-1F44-A667-55A0DC9C881D}" srcOrd="0" destOrd="0" presId="urn:microsoft.com/office/officeart/2008/layout/VerticalCurvedList"/>
    <dgm:cxn modelId="{48D1EB75-9326-4547-9638-10C476BAFDE0}" type="presOf" srcId="{9E8D21AB-5D6E-9F48-B0E3-7E2B7844F185}" destId="{F74883AE-3ECD-6841-883A-87FF43D42469}" srcOrd="0" destOrd="0" presId="urn:microsoft.com/office/officeart/2008/layout/VerticalCurvedList"/>
    <dgm:cxn modelId="{88C56D84-E22A-304E-9E29-D75E0C9D029E}" srcId="{9E8D21AB-5D6E-9F48-B0E3-7E2B7844F185}" destId="{2242DB41-0793-F642-8A46-77E47527C102}" srcOrd="1" destOrd="0" parTransId="{EBC2F934-6A13-8D4A-A233-DD730F4C915D}" sibTransId="{62677049-230C-1C46-98F6-0EB6C0749A9B}"/>
    <dgm:cxn modelId="{D411FD9D-C4E0-C640-B9E4-DBAC2217D03D}" type="presOf" srcId="{5C1A88FD-D840-3D4F-A990-407427098107}" destId="{14B350D3-42F1-6C4C-839F-7BC97CE32CF7}" srcOrd="0" destOrd="0" presId="urn:microsoft.com/office/officeart/2008/layout/VerticalCurvedList"/>
    <dgm:cxn modelId="{9A8843A7-8A78-BA43-8E87-AC2BD84C8F83}" srcId="{9E8D21AB-5D6E-9F48-B0E3-7E2B7844F185}" destId="{F3BEA95D-DB81-CF48-BDBA-BBC97806326A}" srcOrd="4" destOrd="0" parTransId="{72E688B2-FC52-C040-8F22-8D7FC06B5BC2}" sibTransId="{7B00D509-515F-904D-87CC-9D91AF487300}"/>
    <dgm:cxn modelId="{644F55AD-6A54-184B-9259-5BD9F47C3D2E}" srcId="{9E8D21AB-5D6E-9F48-B0E3-7E2B7844F185}" destId="{361D4DC3-CEDF-B84F-9995-3BCB722D2D01}" srcOrd="2" destOrd="0" parTransId="{282FCDF8-D61D-AC48-865B-FC5D5D2843DA}" sibTransId="{E433433F-7EE6-6E44-8DBB-928EB4572EF8}"/>
    <dgm:cxn modelId="{BA21BFD6-A707-BD4D-8190-6BE3C4D24DC1}" type="presOf" srcId="{2361287B-58A5-844B-B5D4-EDFD5B1BA3BF}" destId="{1F0F5EBE-22CA-AA42-B71A-3A0DED550969}" srcOrd="0" destOrd="0" presId="urn:microsoft.com/office/officeart/2008/layout/VerticalCurvedList"/>
    <dgm:cxn modelId="{DE621FDC-6FAB-3942-A47A-20DF0B0129C1}" type="presOf" srcId="{DE656BC0-8946-F746-96E0-42FABCF6EE8B}" destId="{7B538897-0833-834D-A541-AFF124C7B8C8}" srcOrd="0" destOrd="0" presId="urn:microsoft.com/office/officeart/2008/layout/VerticalCurvedList"/>
    <dgm:cxn modelId="{2DEB75F3-4657-BD42-B0A3-C2A03E372B5F}" type="presOf" srcId="{2242DB41-0793-F642-8A46-77E47527C102}" destId="{E65E942A-5B02-2B44-83CE-6A680A06359B}" srcOrd="0" destOrd="0" presId="urn:microsoft.com/office/officeart/2008/layout/VerticalCurvedList"/>
    <dgm:cxn modelId="{F008D3FA-34B2-2D4F-BBF6-5DF11D90E6BD}" type="presParOf" srcId="{F74883AE-3ECD-6841-883A-87FF43D42469}" destId="{47B2D375-79FE-FE42-837C-49F7652E184E}" srcOrd="0" destOrd="0" presId="urn:microsoft.com/office/officeart/2008/layout/VerticalCurvedList"/>
    <dgm:cxn modelId="{10821803-CFE2-E242-83F6-8C492D905B03}" type="presParOf" srcId="{47B2D375-79FE-FE42-837C-49F7652E184E}" destId="{29258A14-D535-2843-BED0-E62344FCF768}" srcOrd="0" destOrd="0" presId="urn:microsoft.com/office/officeart/2008/layout/VerticalCurvedList"/>
    <dgm:cxn modelId="{AEEE04EA-5492-9442-9CB0-C6BDF799AC59}" type="presParOf" srcId="{29258A14-D535-2843-BED0-E62344FCF768}" destId="{FA3158B7-8701-A84C-B00C-298F128594E3}" srcOrd="0" destOrd="0" presId="urn:microsoft.com/office/officeart/2008/layout/VerticalCurvedList"/>
    <dgm:cxn modelId="{48A327F3-7146-5C41-AF58-B13D4FFCE8A7}" type="presParOf" srcId="{29258A14-D535-2843-BED0-E62344FCF768}" destId="{14B350D3-42F1-6C4C-839F-7BC97CE32CF7}" srcOrd="1" destOrd="0" presId="urn:microsoft.com/office/officeart/2008/layout/VerticalCurvedList"/>
    <dgm:cxn modelId="{67AC92C9-D988-624A-A711-0190314C7669}" type="presParOf" srcId="{29258A14-D535-2843-BED0-E62344FCF768}" destId="{3B4D1A1B-ACB6-434F-A1EA-726FE7A4611F}" srcOrd="2" destOrd="0" presId="urn:microsoft.com/office/officeart/2008/layout/VerticalCurvedList"/>
    <dgm:cxn modelId="{43496BD0-4ECA-194E-A4EE-883AE7150F2A}" type="presParOf" srcId="{29258A14-D535-2843-BED0-E62344FCF768}" destId="{64D3CB64-AE39-FF44-89FA-02576F25F846}" srcOrd="3" destOrd="0" presId="urn:microsoft.com/office/officeart/2008/layout/VerticalCurvedList"/>
    <dgm:cxn modelId="{BC0E3144-4687-7B45-87CE-F79D84533913}" type="presParOf" srcId="{47B2D375-79FE-FE42-837C-49F7652E184E}" destId="{7B538897-0833-834D-A541-AFF124C7B8C8}" srcOrd="1" destOrd="0" presId="urn:microsoft.com/office/officeart/2008/layout/VerticalCurvedList"/>
    <dgm:cxn modelId="{1FEBC33F-895D-5247-B1D6-B7322DC1C960}" type="presParOf" srcId="{47B2D375-79FE-FE42-837C-49F7652E184E}" destId="{4FEF14C6-7B0B-D64A-AEF0-BBC123E0D08A}" srcOrd="2" destOrd="0" presId="urn:microsoft.com/office/officeart/2008/layout/VerticalCurvedList"/>
    <dgm:cxn modelId="{25ED44DD-7028-C04A-AD1F-0E4FF7017B75}" type="presParOf" srcId="{4FEF14C6-7B0B-D64A-AEF0-BBC123E0D08A}" destId="{62E3072D-1319-894A-998B-1DBCAF0C8C01}" srcOrd="0" destOrd="0" presId="urn:microsoft.com/office/officeart/2008/layout/VerticalCurvedList"/>
    <dgm:cxn modelId="{5E7A349C-FA72-074A-B23D-C8EF934E253C}" type="presParOf" srcId="{47B2D375-79FE-FE42-837C-49F7652E184E}" destId="{E65E942A-5B02-2B44-83CE-6A680A06359B}" srcOrd="3" destOrd="0" presId="urn:microsoft.com/office/officeart/2008/layout/VerticalCurvedList"/>
    <dgm:cxn modelId="{F667BB1C-EF0D-DB4F-B6A6-88618F4382C7}" type="presParOf" srcId="{47B2D375-79FE-FE42-837C-49F7652E184E}" destId="{49FAFD1A-C481-5843-912D-82A55C333007}" srcOrd="4" destOrd="0" presId="urn:microsoft.com/office/officeart/2008/layout/VerticalCurvedList"/>
    <dgm:cxn modelId="{81162B9F-4AAC-FE40-907A-DBF08A78CA7B}" type="presParOf" srcId="{49FAFD1A-C481-5843-912D-82A55C333007}" destId="{22FA8135-210E-0A41-97F8-C0F6B7755A12}" srcOrd="0" destOrd="0" presId="urn:microsoft.com/office/officeart/2008/layout/VerticalCurvedList"/>
    <dgm:cxn modelId="{30D6ECD3-3992-3C46-B4D0-6ADBD8CDA7B4}" type="presParOf" srcId="{47B2D375-79FE-FE42-837C-49F7652E184E}" destId="{B57BB77A-E220-9849-9F7F-FCD4CA8A04EE}" srcOrd="5" destOrd="0" presId="urn:microsoft.com/office/officeart/2008/layout/VerticalCurvedList"/>
    <dgm:cxn modelId="{4BB31768-33E1-A44E-8525-A40B4E17C74D}" type="presParOf" srcId="{47B2D375-79FE-FE42-837C-49F7652E184E}" destId="{7863A0A2-EF71-644E-A2FF-56E73AE43112}" srcOrd="6" destOrd="0" presId="urn:microsoft.com/office/officeart/2008/layout/VerticalCurvedList"/>
    <dgm:cxn modelId="{1E753AB5-F589-D148-8491-17A32D53543A}" type="presParOf" srcId="{7863A0A2-EF71-644E-A2FF-56E73AE43112}" destId="{27879B59-8349-614E-AD86-2B1D005A01D2}" srcOrd="0" destOrd="0" presId="urn:microsoft.com/office/officeart/2008/layout/VerticalCurvedList"/>
    <dgm:cxn modelId="{764C8D36-1AD9-8F45-864C-9E7D3CEEA879}" type="presParOf" srcId="{47B2D375-79FE-FE42-837C-49F7652E184E}" destId="{1F0F5EBE-22CA-AA42-B71A-3A0DED550969}" srcOrd="7" destOrd="0" presId="urn:microsoft.com/office/officeart/2008/layout/VerticalCurvedList"/>
    <dgm:cxn modelId="{B5CA9769-68D4-F24E-9915-D642405FCA38}" type="presParOf" srcId="{47B2D375-79FE-FE42-837C-49F7652E184E}" destId="{4E05E507-6A4D-BC4F-9A6F-7ECCB7C83824}" srcOrd="8" destOrd="0" presId="urn:microsoft.com/office/officeart/2008/layout/VerticalCurvedList"/>
    <dgm:cxn modelId="{C0355EF9-1F94-1848-BDFC-8444FFD3A293}" type="presParOf" srcId="{4E05E507-6A4D-BC4F-9A6F-7ECCB7C83824}" destId="{57C1C714-9B76-CB43-848C-AB359CC76F51}" srcOrd="0" destOrd="0" presId="urn:microsoft.com/office/officeart/2008/layout/VerticalCurvedList"/>
    <dgm:cxn modelId="{80532B52-4593-134C-9FC7-014897A1E9FA}" type="presParOf" srcId="{47B2D375-79FE-FE42-837C-49F7652E184E}" destId="{07098CF1-B99E-1F44-A667-55A0DC9C881D}" srcOrd="9" destOrd="0" presId="urn:microsoft.com/office/officeart/2008/layout/VerticalCurvedList"/>
    <dgm:cxn modelId="{F53A985C-BF8C-8D42-AE57-DBAA4A005529}" type="presParOf" srcId="{47B2D375-79FE-FE42-837C-49F7652E184E}" destId="{572089B3-6741-C44F-A9DA-0585C2ACE251}" srcOrd="10" destOrd="0" presId="urn:microsoft.com/office/officeart/2008/layout/VerticalCurvedList"/>
    <dgm:cxn modelId="{9B5C3F42-83E2-C943-AF73-15B28BAC32FC}" type="presParOf" srcId="{572089B3-6741-C44F-A9DA-0585C2ACE251}" destId="{F43E8F4D-BB84-F344-B239-E6F869843C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8D21AB-5D6E-9F48-B0E3-7E2B7844F185}" type="doc">
      <dgm:prSet loTypeId="urn:microsoft.com/office/officeart/2008/layout/VerticalCurved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56BC0-8946-F746-96E0-42FABCF6EE8B}">
      <dgm:prSet phldrT="[Text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Strong knowledge over all activity in the maritime domain</a:t>
          </a:r>
        </a:p>
      </dgm:t>
    </dgm:pt>
    <dgm:pt modelId="{BC465196-6A40-0344-BE75-6516635808FB}" type="parTrans" cxnId="{A7C10A09-1879-4E47-AE46-4FB343715132}">
      <dgm:prSet/>
      <dgm:spPr/>
      <dgm:t>
        <a:bodyPr/>
        <a:lstStyle/>
        <a:p>
          <a:endParaRPr lang="en-US"/>
        </a:p>
      </dgm:t>
    </dgm:pt>
    <dgm:pt modelId="{5C1A88FD-D840-3D4F-A990-407427098107}" type="sibTrans" cxnId="{A7C10A09-1879-4E47-AE46-4FB343715132}">
      <dgm:prSet/>
      <dgm:spPr/>
      <dgm:t>
        <a:bodyPr/>
        <a:lstStyle/>
        <a:p>
          <a:endParaRPr lang="en-US"/>
        </a:p>
      </dgm:t>
    </dgm:pt>
    <dgm:pt modelId="{2361287B-58A5-844B-B5D4-EDFD5B1BA3BF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349B24F-6AAC-4344-AEE9-1CEE7D8D33BD}" type="parTrans" cxnId="{5563BB2B-7F84-074E-A989-98948BD7CEA2}">
      <dgm:prSet/>
      <dgm:spPr/>
      <dgm:t>
        <a:bodyPr/>
        <a:lstStyle/>
        <a:p>
          <a:endParaRPr lang="en-US"/>
        </a:p>
      </dgm:t>
    </dgm:pt>
    <dgm:pt modelId="{44A0EE3C-4E32-9245-922B-EBE71308C0B8}" type="sibTrans" cxnId="{5563BB2B-7F84-074E-A989-98948BD7CEA2}">
      <dgm:prSet/>
      <dgm:spPr/>
      <dgm:t>
        <a:bodyPr/>
        <a:lstStyle/>
        <a:p>
          <a:endParaRPr lang="en-US"/>
        </a:p>
      </dgm:t>
    </dgm:pt>
    <dgm:pt modelId="{F3BEA95D-DB81-CF48-BDBA-BBC97806326A}">
      <dgm:prSet phldrT="[Text]"/>
      <dgm:spPr/>
      <dgm:t>
        <a:bodyPr/>
        <a:lstStyle/>
        <a:p>
          <a:r>
            <a:rPr lang="en-US" dirty="0"/>
            <a:t>Enhancing resources and  legal competences to develop a high level of maritime security</a:t>
          </a:r>
        </a:p>
      </dgm:t>
    </dgm:pt>
    <dgm:pt modelId="{72E688B2-FC52-C040-8F22-8D7FC06B5BC2}" type="parTrans" cxnId="{9A8843A7-8A78-BA43-8E87-AC2BD84C8F83}">
      <dgm:prSet/>
      <dgm:spPr/>
      <dgm:t>
        <a:bodyPr/>
        <a:lstStyle/>
        <a:p>
          <a:endParaRPr lang="en-US"/>
        </a:p>
      </dgm:t>
    </dgm:pt>
    <dgm:pt modelId="{7B00D509-515F-904D-87CC-9D91AF487300}" type="sibTrans" cxnId="{9A8843A7-8A78-BA43-8E87-AC2BD84C8F83}">
      <dgm:prSet/>
      <dgm:spPr/>
      <dgm:t>
        <a:bodyPr/>
        <a:lstStyle/>
        <a:p>
          <a:endParaRPr lang="en-US"/>
        </a:p>
      </dgm:t>
    </dgm:pt>
    <dgm:pt modelId="{2242DB41-0793-F642-8A46-77E47527C102}">
      <dgm:prSet custT="1"/>
      <dgm:spPr>
        <a:solidFill>
          <a:srgbClr val="FFFFFF"/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 spcFirstLastPara="0" vert="horz" wrap="square" lIns="537805" tIns="53340" rIns="53340" bIns="53340" numCol="1" spcCol="1270" anchor="ctr" anchorCtr="0"/>
        <a:lstStyle/>
        <a:p>
          <a:r>
            <a:rPr lang="en-US" sz="2100" kern="1200" dirty="0">
              <a:solidFill>
                <a:schemeClr val="tx2"/>
              </a:solidFill>
            </a:rPr>
            <a:t>Information available to the ones with authority to </a:t>
          </a:r>
          <a:r>
            <a:rPr lang="en-US" sz="2100" kern="1200" dirty="0">
              <a:solidFill>
                <a:schemeClr val="tx2"/>
              </a:solidFill>
              <a:latin typeface="Arial"/>
              <a:ea typeface="SimSun"/>
              <a:cs typeface="Arial"/>
            </a:rPr>
            <a:t>decide</a:t>
          </a:r>
          <a:r>
            <a:rPr lang="en-US" sz="2100" kern="1200" dirty="0">
              <a:solidFill>
                <a:schemeClr val="tx2"/>
              </a:solidFill>
            </a:rPr>
            <a:t> </a:t>
          </a:r>
        </a:p>
      </dgm:t>
    </dgm:pt>
    <dgm:pt modelId="{EBC2F934-6A13-8D4A-A233-DD730F4C915D}" type="parTrans" cxnId="{88C56D84-E22A-304E-9E29-D75E0C9D029E}">
      <dgm:prSet/>
      <dgm:spPr/>
      <dgm:t>
        <a:bodyPr/>
        <a:lstStyle/>
        <a:p>
          <a:endParaRPr lang="en-US"/>
        </a:p>
      </dgm:t>
    </dgm:pt>
    <dgm:pt modelId="{62677049-230C-1C46-98F6-0EB6C0749A9B}" type="sibTrans" cxnId="{88C56D84-E22A-304E-9E29-D75E0C9D029E}">
      <dgm:prSet/>
      <dgm:spPr/>
      <dgm:t>
        <a:bodyPr/>
        <a:lstStyle/>
        <a:p>
          <a:endParaRPr lang="en-US"/>
        </a:p>
      </dgm:t>
    </dgm:pt>
    <dgm:pt modelId="{361D4DC3-CEDF-B84F-9995-3BCB722D2D0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Capability to locate and intercept the target</a:t>
          </a:r>
          <a:endParaRPr lang="en-US" dirty="0"/>
        </a:p>
      </dgm:t>
    </dgm:pt>
    <dgm:pt modelId="{282FCDF8-D61D-AC48-865B-FC5D5D2843DA}" type="parTrans" cxnId="{644F55AD-6A54-184B-9259-5BD9F47C3D2E}">
      <dgm:prSet/>
      <dgm:spPr/>
      <dgm:t>
        <a:bodyPr/>
        <a:lstStyle/>
        <a:p>
          <a:endParaRPr lang="en-US"/>
        </a:p>
      </dgm:t>
    </dgm:pt>
    <dgm:pt modelId="{E433433F-7EE6-6E44-8DBB-928EB4572EF8}" type="sibTrans" cxnId="{644F55AD-6A54-184B-9259-5BD9F47C3D2E}">
      <dgm:prSet/>
      <dgm:spPr/>
      <dgm:t>
        <a:bodyPr/>
        <a:lstStyle/>
        <a:p>
          <a:endParaRPr lang="en-US"/>
        </a:p>
      </dgm:t>
    </dgm:pt>
    <dgm:pt modelId="{F74883AE-3ECD-6841-883A-87FF43D42469}" type="pres">
      <dgm:prSet presAssocID="{9E8D21AB-5D6E-9F48-B0E3-7E2B7844F185}" presName="Name0" presStyleCnt="0">
        <dgm:presLayoutVars>
          <dgm:chMax val="7"/>
          <dgm:chPref val="7"/>
          <dgm:dir/>
        </dgm:presLayoutVars>
      </dgm:prSet>
      <dgm:spPr/>
    </dgm:pt>
    <dgm:pt modelId="{47B2D375-79FE-FE42-837C-49F7652E184E}" type="pres">
      <dgm:prSet presAssocID="{9E8D21AB-5D6E-9F48-B0E3-7E2B7844F185}" presName="Name1" presStyleCnt="0"/>
      <dgm:spPr/>
    </dgm:pt>
    <dgm:pt modelId="{29258A14-D535-2843-BED0-E62344FCF768}" type="pres">
      <dgm:prSet presAssocID="{9E8D21AB-5D6E-9F48-B0E3-7E2B7844F185}" presName="cycle" presStyleCnt="0"/>
      <dgm:spPr/>
    </dgm:pt>
    <dgm:pt modelId="{FA3158B7-8701-A84C-B00C-298F128594E3}" type="pres">
      <dgm:prSet presAssocID="{9E8D21AB-5D6E-9F48-B0E3-7E2B7844F185}" presName="srcNode" presStyleLbl="node1" presStyleIdx="0" presStyleCnt="5"/>
      <dgm:spPr/>
    </dgm:pt>
    <dgm:pt modelId="{14B350D3-42F1-6C4C-839F-7BC97CE32CF7}" type="pres">
      <dgm:prSet presAssocID="{9E8D21AB-5D6E-9F48-B0E3-7E2B7844F185}" presName="conn" presStyleLbl="parChTrans1D2" presStyleIdx="0" presStyleCnt="1"/>
      <dgm:spPr/>
    </dgm:pt>
    <dgm:pt modelId="{3B4D1A1B-ACB6-434F-A1EA-726FE7A4611F}" type="pres">
      <dgm:prSet presAssocID="{9E8D21AB-5D6E-9F48-B0E3-7E2B7844F185}" presName="extraNode" presStyleLbl="node1" presStyleIdx="0" presStyleCnt="5"/>
      <dgm:spPr/>
    </dgm:pt>
    <dgm:pt modelId="{64D3CB64-AE39-FF44-89FA-02576F25F846}" type="pres">
      <dgm:prSet presAssocID="{9E8D21AB-5D6E-9F48-B0E3-7E2B7844F185}" presName="dstNode" presStyleLbl="node1" presStyleIdx="0" presStyleCnt="5"/>
      <dgm:spPr/>
    </dgm:pt>
    <dgm:pt modelId="{7B538897-0833-834D-A541-AFF124C7B8C8}" type="pres">
      <dgm:prSet presAssocID="{DE656BC0-8946-F746-96E0-42FABCF6EE8B}" presName="text_1" presStyleLbl="node1" presStyleIdx="0" presStyleCnt="5">
        <dgm:presLayoutVars>
          <dgm:bulletEnabled val="1"/>
        </dgm:presLayoutVars>
      </dgm:prSet>
      <dgm:spPr/>
    </dgm:pt>
    <dgm:pt modelId="{4FEF14C6-7B0B-D64A-AEF0-BBC123E0D08A}" type="pres">
      <dgm:prSet presAssocID="{DE656BC0-8946-F746-96E0-42FABCF6EE8B}" presName="accent_1" presStyleCnt="0"/>
      <dgm:spPr/>
    </dgm:pt>
    <dgm:pt modelId="{62E3072D-1319-894A-998B-1DBCAF0C8C01}" type="pres">
      <dgm:prSet presAssocID="{DE656BC0-8946-F746-96E0-42FABCF6EE8B}" presName="accentRepeatNode" presStyleLbl="solidFgAcc1" presStyleIdx="0" presStyleCnt="5"/>
      <dgm:spPr/>
    </dgm:pt>
    <dgm:pt modelId="{E65E942A-5B02-2B44-83CE-6A680A06359B}" type="pres">
      <dgm:prSet presAssocID="{2242DB41-0793-F642-8A46-77E47527C102}" presName="text_2" presStyleLbl="node1" presStyleIdx="1" presStyleCnt="5">
        <dgm:presLayoutVars>
          <dgm:bulletEnabled val="1"/>
        </dgm:presLayoutVars>
      </dgm:prSet>
      <dgm:spPr>
        <a:xfrm>
          <a:off x="995230" y="1354558"/>
          <a:ext cx="7056187" cy="677550"/>
        </a:xfrm>
        <a:prstGeom prst="rect">
          <a:avLst/>
        </a:prstGeom>
      </dgm:spPr>
    </dgm:pt>
    <dgm:pt modelId="{49FAFD1A-C481-5843-912D-82A55C333007}" type="pres">
      <dgm:prSet presAssocID="{2242DB41-0793-F642-8A46-77E47527C102}" presName="accent_2" presStyleCnt="0"/>
      <dgm:spPr/>
    </dgm:pt>
    <dgm:pt modelId="{22FA8135-210E-0A41-97F8-C0F6B7755A12}" type="pres">
      <dgm:prSet presAssocID="{2242DB41-0793-F642-8A46-77E47527C102}" presName="accentRepeatNode" presStyleLbl="solidFgAcc1" presStyleIdx="1" presStyleCnt="5"/>
      <dgm:spPr/>
    </dgm:pt>
    <dgm:pt modelId="{B57BB77A-E220-9849-9F7F-FCD4CA8A04EE}" type="pres">
      <dgm:prSet presAssocID="{361D4DC3-CEDF-B84F-9995-3BCB722D2D01}" presName="text_3" presStyleLbl="node1" presStyleIdx="2" presStyleCnt="5">
        <dgm:presLayoutVars>
          <dgm:bulletEnabled val="1"/>
        </dgm:presLayoutVars>
      </dgm:prSet>
      <dgm:spPr/>
    </dgm:pt>
    <dgm:pt modelId="{7863A0A2-EF71-644E-A2FF-56E73AE43112}" type="pres">
      <dgm:prSet presAssocID="{361D4DC3-CEDF-B84F-9995-3BCB722D2D01}" presName="accent_3" presStyleCnt="0"/>
      <dgm:spPr/>
    </dgm:pt>
    <dgm:pt modelId="{27879B59-8349-614E-AD86-2B1D005A01D2}" type="pres">
      <dgm:prSet presAssocID="{361D4DC3-CEDF-B84F-9995-3BCB722D2D01}" presName="accentRepeatNode" presStyleLbl="solidFgAcc1" presStyleIdx="2" presStyleCnt="5"/>
      <dgm:spPr/>
    </dgm:pt>
    <dgm:pt modelId="{1F0F5EBE-22CA-AA42-B71A-3A0DED550969}" type="pres">
      <dgm:prSet presAssocID="{2361287B-58A5-844B-B5D4-EDFD5B1BA3BF}" presName="text_4" presStyleLbl="node1" presStyleIdx="3" presStyleCnt="5">
        <dgm:presLayoutVars>
          <dgm:bulletEnabled val="1"/>
        </dgm:presLayoutVars>
      </dgm:prSet>
      <dgm:spPr/>
    </dgm:pt>
    <dgm:pt modelId="{4E05E507-6A4D-BC4F-9A6F-7ECCB7C83824}" type="pres">
      <dgm:prSet presAssocID="{2361287B-58A5-844B-B5D4-EDFD5B1BA3BF}" presName="accent_4" presStyleCnt="0"/>
      <dgm:spPr/>
    </dgm:pt>
    <dgm:pt modelId="{57C1C714-9B76-CB43-848C-AB359CC76F51}" type="pres">
      <dgm:prSet presAssocID="{2361287B-58A5-844B-B5D4-EDFD5B1BA3BF}" presName="accentRepeatNode" presStyleLbl="solidFgAcc1" presStyleIdx="3" presStyleCnt="5"/>
      <dgm:spPr/>
    </dgm:pt>
    <dgm:pt modelId="{07098CF1-B99E-1F44-A667-55A0DC9C881D}" type="pres">
      <dgm:prSet presAssocID="{F3BEA95D-DB81-CF48-BDBA-BBC97806326A}" presName="text_5" presStyleLbl="node1" presStyleIdx="4" presStyleCnt="5">
        <dgm:presLayoutVars>
          <dgm:bulletEnabled val="1"/>
        </dgm:presLayoutVars>
      </dgm:prSet>
      <dgm:spPr/>
    </dgm:pt>
    <dgm:pt modelId="{572089B3-6741-C44F-A9DA-0585C2ACE251}" type="pres">
      <dgm:prSet presAssocID="{F3BEA95D-DB81-CF48-BDBA-BBC97806326A}" presName="accent_5" presStyleCnt="0"/>
      <dgm:spPr/>
    </dgm:pt>
    <dgm:pt modelId="{F43E8F4D-BB84-F344-B239-E6F869843CBF}" type="pres">
      <dgm:prSet presAssocID="{F3BEA95D-DB81-CF48-BDBA-BBC97806326A}" presName="accentRepeatNode" presStyleLbl="solidFgAcc1" presStyleIdx="4" presStyleCnt="5"/>
      <dgm:spPr/>
    </dgm:pt>
  </dgm:ptLst>
  <dgm:cxnLst>
    <dgm:cxn modelId="{A7C10A09-1879-4E47-AE46-4FB343715132}" srcId="{9E8D21AB-5D6E-9F48-B0E3-7E2B7844F185}" destId="{DE656BC0-8946-F746-96E0-42FABCF6EE8B}" srcOrd="0" destOrd="0" parTransId="{BC465196-6A40-0344-BE75-6516635808FB}" sibTransId="{5C1A88FD-D840-3D4F-A990-407427098107}"/>
    <dgm:cxn modelId="{5563BB2B-7F84-074E-A989-98948BD7CEA2}" srcId="{9E8D21AB-5D6E-9F48-B0E3-7E2B7844F185}" destId="{2361287B-58A5-844B-B5D4-EDFD5B1BA3BF}" srcOrd="3" destOrd="0" parTransId="{5349B24F-6AAC-4344-AEE9-1CEE7D8D33BD}" sibTransId="{44A0EE3C-4E32-9245-922B-EBE71308C0B8}"/>
    <dgm:cxn modelId="{AE7E4037-4C04-F64A-877E-441F06F86EA5}" type="presOf" srcId="{361D4DC3-CEDF-B84F-9995-3BCB722D2D01}" destId="{B57BB77A-E220-9849-9F7F-FCD4CA8A04EE}" srcOrd="0" destOrd="0" presId="urn:microsoft.com/office/officeart/2008/layout/VerticalCurvedList"/>
    <dgm:cxn modelId="{4B62AD5D-D974-C742-97AC-61AD9B43412D}" type="presOf" srcId="{F3BEA95D-DB81-CF48-BDBA-BBC97806326A}" destId="{07098CF1-B99E-1F44-A667-55A0DC9C881D}" srcOrd="0" destOrd="0" presId="urn:microsoft.com/office/officeart/2008/layout/VerticalCurvedList"/>
    <dgm:cxn modelId="{48D1EB75-9326-4547-9638-10C476BAFDE0}" type="presOf" srcId="{9E8D21AB-5D6E-9F48-B0E3-7E2B7844F185}" destId="{F74883AE-3ECD-6841-883A-87FF43D42469}" srcOrd="0" destOrd="0" presId="urn:microsoft.com/office/officeart/2008/layout/VerticalCurvedList"/>
    <dgm:cxn modelId="{88C56D84-E22A-304E-9E29-D75E0C9D029E}" srcId="{9E8D21AB-5D6E-9F48-B0E3-7E2B7844F185}" destId="{2242DB41-0793-F642-8A46-77E47527C102}" srcOrd="1" destOrd="0" parTransId="{EBC2F934-6A13-8D4A-A233-DD730F4C915D}" sibTransId="{62677049-230C-1C46-98F6-0EB6C0749A9B}"/>
    <dgm:cxn modelId="{D411FD9D-C4E0-C640-B9E4-DBAC2217D03D}" type="presOf" srcId="{5C1A88FD-D840-3D4F-A990-407427098107}" destId="{14B350D3-42F1-6C4C-839F-7BC97CE32CF7}" srcOrd="0" destOrd="0" presId="urn:microsoft.com/office/officeart/2008/layout/VerticalCurvedList"/>
    <dgm:cxn modelId="{9A8843A7-8A78-BA43-8E87-AC2BD84C8F83}" srcId="{9E8D21AB-5D6E-9F48-B0E3-7E2B7844F185}" destId="{F3BEA95D-DB81-CF48-BDBA-BBC97806326A}" srcOrd="4" destOrd="0" parTransId="{72E688B2-FC52-C040-8F22-8D7FC06B5BC2}" sibTransId="{7B00D509-515F-904D-87CC-9D91AF487300}"/>
    <dgm:cxn modelId="{644F55AD-6A54-184B-9259-5BD9F47C3D2E}" srcId="{9E8D21AB-5D6E-9F48-B0E3-7E2B7844F185}" destId="{361D4DC3-CEDF-B84F-9995-3BCB722D2D01}" srcOrd="2" destOrd="0" parTransId="{282FCDF8-D61D-AC48-865B-FC5D5D2843DA}" sibTransId="{E433433F-7EE6-6E44-8DBB-928EB4572EF8}"/>
    <dgm:cxn modelId="{BA21BFD6-A707-BD4D-8190-6BE3C4D24DC1}" type="presOf" srcId="{2361287B-58A5-844B-B5D4-EDFD5B1BA3BF}" destId="{1F0F5EBE-22CA-AA42-B71A-3A0DED550969}" srcOrd="0" destOrd="0" presId="urn:microsoft.com/office/officeart/2008/layout/VerticalCurvedList"/>
    <dgm:cxn modelId="{DE621FDC-6FAB-3942-A47A-20DF0B0129C1}" type="presOf" srcId="{DE656BC0-8946-F746-96E0-42FABCF6EE8B}" destId="{7B538897-0833-834D-A541-AFF124C7B8C8}" srcOrd="0" destOrd="0" presId="urn:microsoft.com/office/officeart/2008/layout/VerticalCurvedList"/>
    <dgm:cxn modelId="{2DEB75F3-4657-BD42-B0A3-C2A03E372B5F}" type="presOf" srcId="{2242DB41-0793-F642-8A46-77E47527C102}" destId="{E65E942A-5B02-2B44-83CE-6A680A06359B}" srcOrd="0" destOrd="0" presId="urn:microsoft.com/office/officeart/2008/layout/VerticalCurvedList"/>
    <dgm:cxn modelId="{F008D3FA-34B2-2D4F-BBF6-5DF11D90E6BD}" type="presParOf" srcId="{F74883AE-3ECD-6841-883A-87FF43D42469}" destId="{47B2D375-79FE-FE42-837C-49F7652E184E}" srcOrd="0" destOrd="0" presId="urn:microsoft.com/office/officeart/2008/layout/VerticalCurvedList"/>
    <dgm:cxn modelId="{10821803-CFE2-E242-83F6-8C492D905B03}" type="presParOf" srcId="{47B2D375-79FE-FE42-837C-49F7652E184E}" destId="{29258A14-D535-2843-BED0-E62344FCF768}" srcOrd="0" destOrd="0" presId="urn:microsoft.com/office/officeart/2008/layout/VerticalCurvedList"/>
    <dgm:cxn modelId="{AEEE04EA-5492-9442-9CB0-C6BDF799AC59}" type="presParOf" srcId="{29258A14-D535-2843-BED0-E62344FCF768}" destId="{FA3158B7-8701-A84C-B00C-298F128594E3}" srcOrd="0" destOrd="0" presId="urn:microsoft.com/office/officeart/2008/layout/VerticalCurvedList"/>
    <dgm:cxn modelId="{48A327F3-7146-5C41-AF58-B13D4FFCE8A7}" type="presParOf" srcId="{29258A14-D535-2843-BED0-E62344FCF768}" destId="{14B350D3-42F1-6C4C-839F-7BC97CE32CF7}" srcOrd="1" destOrd="0" presId="urn:microsoft.com/office/officeart/2008/layout/VerticalCurvedList"/>
    <dgm:cxn modelId="{67AC92C9-D988-624A-A711-0190314C7669}" type="presParOf" srcId="{29258A14-D535-2843-BED0-E62344FCF768}" destId="{3B4D1A1B-ACB6-434F-A1EA-726FE7A4611F}" srcOrd="2" destOrd="0" presId="urn:microsoft.com/office/officeart/2008/layout/VerticalCurvedList"/>
    <dgm:cxn modelId="{43496BD0-4ECA-194E-A4EE-883AE7150F2A}" type="presParOf" srcId="{29258A14-D535-2843-BED0-E62344FCF768}" destId="{64D3CB64-AE39-FF44-89FA-02576F25F846}" srcOrd="3" destOrd="0" presId="urn:microsoft.com/office/officeart/2008/layout/VerticalCurvedList"/>
    <dgm:cxn modelId="{BC0E3144-4687-7B45-87CE-F79D84533913}" type="presParOf" srcId="{47B2D375-79FE-FE42-837C-49F7652E184E}" destId="{7B538897-0833-834D-A541-AFF124C7B8C8}" srcOrd="1" destOrd="0" presId="urn:microsoft.com/office/officeart/2008/layout/VerticalCurvedList"/>
    <dgm:cxn modelId="{1FEBC33F-895D-5247-B1D6-B7322DC1C960}" type="presParOf" srcId="{47B2D375-79FE-FE42-837C-49F7652E184E}" destId="{4FEF14C6-7B0B-D64A-AEF0-BBC123E0D08A}" srcOrd="2" destOrd="0" presId="urn:microsoft.com/office/officeart/2008/layout/VerticalCurvedList"/>
    <dgm:cxn modelId="{25ED44DD-7028-C04A-AD1F-0E4FF7017B75}" type="presParOf" srcId="{4FEF14C6-7B0B-D64A-AEF0-BBC123E0D08A}" destId="{62E3072D-1319-894A-998B-1DBCAF0C8C01}" srcOrd="0" destOrd="0" presId="urn:microsoft.com/office/officeart/2008/layout/VerticalCurvedList"/>
    <dgm:cxn modelId="{5E7A349C-FA72-074A-B23D-C8EF934E253C}" type="presParOf" srcId="{47B2D375-79FE-FE42-837C-49F7652E184E}" destId="{E65E942A-5B02-2B44-83CE-6A680A06359B}" srcOrd="3" destOrd="0" presId="urn:microsoft.com/office/officeart/2008/layout/VerticalCurvedList"/>
    <dgm:cxn modelId="{F667BB1C-EF0D-DB4F-B6A6-88618F4382C7}" type="presParOf" srcId="{47B2D375-79FE-FE42-837C-49F7652E184E}" destId="{49FAFD1A-C481-5843-912D-82A55C333007}" srcOrd="4" destOrd="0" presId="urn:microsoft.com/office/officeart/2008/layout/VerticalCurvedList"/>
    <dgm:cxn modelId="{81162B9F-4AAC-FE40-907A-DBF08A78CA7B}" type="presParOf" srcId="{49FAFD1A-C481-5843-912D-82A55C333007}" destId="{22FA8135-210E-0A41-97F8-C0F6B7755A12}" srcOrd="0" destOrd="0" presId="urn:microsoft.com/office/officeart/2008/layout/VerticalCurvedList"/>
    <dgm:cxn modelId="{30D6ECD3-3992-3C46-B4D0-6ADBD8CDA7B4}" type="presParOf" srcId="{47B2D375-79FE-FE42-837C-49F7652E184E}" destId="{B57BB77A-E220-9849-9F7F-FCD4CA8A04EE}" srcOrd="5" destOrd="0" presId="urn:microsoft.com/office/officeart/2008/layout/VerticalCurvedList"/>
    <dgm:cxn modelId="{4BB31768-33E1-A44E-8525-A40B4E17C74D}" type="presParOf" srcId="{47B2D375-79FE-FE42-837C-49F7652E184E}" destId="{7863A0A2-EF71-644E-A2FF-56E73AE43112}" srcOrd="6" destOrd="0" presId="urn:microsoft.com/office/officeart/2008/layout/VerticalCurvedList"/>
    <dgm:cxn modelId="{1E753AB5-F589-D148-8491-17A32D53543A}" type="presParOf" srcId="{7863A0A2-EF71-644E-A2FF-56E73AE43112}" destId="{27879B59-8349-614E-AD86-2B1D005A01D2}" srcOrd="0" destOrd="0" presId="urn:microsoft.com/office/officeart/2008/layout/VerticalCurvedList"/>
    <dgm:cxn modelId="{764C8D36-1AD9-8F45-864C-9E7D3CEEA879}" type="presParOf" srcId="{47B2D375-79FE-FE42-837C-49F7652E184E}" destId="{1F0F5EBE-22CA-AA42-B71A-3A0DED550969}" srcOrd="7" destOrd="0" presId="urn:microsoft.com/office/officeart/2008/layout/VerticalCurvedList"/>
    <dgm:cxn modelId="{B5CA9769-68D4-F24E-9915-D642405FCA38}" type="presParOf" srcId="{47B2D375-79FE-FE42-837C-49F7652E184E}" destId="{4E05E507-6A4D-BC4F-9A6F-7ECCB7C83824}" srcOrd="8" destOrd="0" presId="urn:microsoft.com/office/officeart/2008/layout/VerticalCurvedList"/>
    <dgm:cxn modelId="{C0355EF9-1F94-1848-BDFC-8444FFD3A293}" type="presParOf" srcId="{4E05E507-6A4D-BC4F-9A6F-7ECCB7C83824}" destId="{57C1C714-9B76-CB43-848C-AB359CC76F51}" srcOrd="0" destOrd="0" presId="urn:microsoft.com/office/officeart/2008/layout/VerticalCurvedList"/>
    <dgm:cxn modelId="{80532B52-4593-134C-9FC7-014897A1E9FA}" type="presParOf" srcId="{47B2D375-79FE-FE42-837C-49F7652E184E}" destId="{07098CF1-B99E-1F44-A667-55A0DC9C881D}" srcOrd="9" destOrd="0" presId="urn:microsoft.com/office/officeart/2008/layout/VerticalCurvedList"/>
    <dgm:cxn modelId="{F53A985C-BF8C-8D42-AE57-DBAA4A005529}" type="presParOf" srcId="{47B2D375-79FE-FE42-837C-49F7652E184E}" destId="{572089B3-6741-C44F-A9DA-0585C2ACE251}" srcOrd="10" destOrd="0" presId="urn:microsoft.com/office/officeart/2008/layout/VerticalCurvedList"/>
    <dgm:cxn modelId="{9B5C3F42-83E2-C943-AF73-15B28BAC32FC}" type="presParOf" srcId="{572089B3-6741-C44F-A9DA-0585C2ACE251}" destId="{F43E8F4D-BB84-F344-B239-E6F869843C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350D3-42F1-6C4C-839F-7BC97CE32CF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38897-0833-834D-A541-AFF124C7B8C8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SimSun"/>
              <a:cs typeface="Arial"/>
            </a:rPr>
            <a:t>Strong knowledge over all activity in the maritime domain</a:t>
          </a:r>
        </a:p>
      </dsp:txBody>
      <dsp:txXfrm>
        <a:off x="509717" y="338558"/>
        <a:ext cx="7541700" cy="677550"/>
      </dsp:txXfrm>
    </dsp:sp>
    <dsp:sp modelId="{62E3072D-1319-894A-998B-1DBCAF0C8C01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E942A-5B02-2B44-83CE-6A680A06359B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Information available to the ones with authority to decide </a:t>
          </a:r>
        </a:p>
      </dsp:txBody>
      <dsp:txXfrm>
        <a:off x="995230" y="1354558"/>
        <a:ext cx="7056187" cy="677550"/>
      </dsp:txXfrm>
    </dsp:sp>
    <dsp:sp modelId="{22FA8135-210E-0A41-97F8-C0F6B7755A12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BB77A-E220-9849-9F7F-FCD4CA8A04EE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Capability to locate and intercept the target</a:t>
          </a:r>
          <a:endParaRPr lang="en-US" sz="2100" kern="1200" dirty="0"/>
        </a:p>
      </dsp:txBody>
      <dsp:txXfrm>
        <a:off x="1144243" y="2370558"/>
        <a:ext cx="6907174" cy="677550"/>
      </dsp:txXfrm>
    </dsp:sp>
    <dsp:sp modelId="{27879B59-8349-614E-AD86-2B1D005A01D2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F5EBE-22CA-AA42-B71A-3A0DED550969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Jurisdiction and laws </a:t>
          </a:r>
          <a14:m xmlns:a14="http://schemas.microsoft.com/office/drawing/2010/main">
            <m:oMath xmlns:m="http://schemas.openxmlformats.org/officeDocument/2006/math">
              <m:r>
                <a:rPr lang="en-US" sz="21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⟺</m:t>
              </m:r>
              <m:r>
                <a:rPr lang="pt-PT" sz="21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</m:oMath>
          </a14:m>
          <a:r>
            <a:rPr lang="en-US" sz="2100" kern="1200" dirty="0"/>
            <a:t>misconduct must be present</a:t>
          </a:r>
        </a:p>
      </dsp:txBody>
      <dsp:txXfrm>
        <a:off x="995230" y="3386558"/>
        <a:ext cx="7056187" cy="677550"/>
      </dsp:txXfrm>
    </dsp:sp>
    <dsp:sp modelId="{57C1C714-9B76-CB43-848C-AB359CC76F51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98CF1-B99E-1F44-A667-55A0DC9C881D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Enhancing resources and  legal competences to develop a high level of maritime security</a:t>
          </a:r>
        </a:p>
      </dsp:txBody>
      <dsp:txXfrm>
        <a:off x="509717" y="4402558"/>
        <a:ext cx="7541700" cy="677550"/>
      </dsp:txXfrm>
    </dsp:sp>
    <dsp:sp modelId="{F43E8F4D-BB84-F344-B239-E6F869843CBF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350D3-42F1-6C4C-839F-7BC97CE32CF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38897-0833-834D-A541-AFF124C7B8C8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Strong knowledge over all activity in the maritime domain</a:t>
          </a:r>
        </a:p>
      </dsp:txBody>
      <dsp:txXfrm>
        <a:off x="509717" y="338558"/>
        <a:ext cx="7541700" cy="677550"/>
      </dsp:txXfrm>
    </dsp:sp>
    <dsp:sp modelId="{62E3072D-1319-894A-998B-1DBCAF0C8C01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E942A-5B02-2B44-83CE-6A680A06359B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1F49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Information available to the ones with authority to </a:t>
          </a:r>
          <a:r>
            <a:rPr lang="en-US" sz="2100" kern="1200" dirty="0">
              <a:solidFill>
                <a:schemeClr val="tx2"/>
              </a:solidFill>
              <a:latin typeface="Arial"/>
              <a:ea typeface="SimSun"/>
              <a:cs typeface="Arial"/>
            </a:rPr>
            <a:t>decide</a:t>
          </a:r>
          <a:r>
            <a:rPr lang="en-US" sz="2100" kern="1200" dirty="0">
              <a:solidFill>
                <a:schemeClr val="tx2"/>
              </a:solidFill>
            </a:rPr>
            <a:t> </a:t>
          </a:r>
        </a:p>
      </dsp:txBody>
      <dsp:txXfrm>
        <a:off x="995230" y="1354558"/>
        <a:ext cx="7056187" cy="677550"/>
      </dsp:txXfrm>
    </dsp:sp>
    <dsp:sp modelId="{22FA8135-210E-0A41-97F8-C0F6B7755A12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BB77A-E220-9849-9F7F-FCD4CA8A04EE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Capability to locate and intercept the target</a:t>
          </a:r>
          <a:endParaRPr lang="en-US" sz="2100" kern="1200" dirty="0"/>
        </a:p>
      </dsp:txBody>
      <dsp:txXfrm>
        <a:off x="1144243" y="2370558"/>
        <a:ext cx="6907174" cy="677550"/>
      </dsp:txXfrm>
    </dsp:sp>
    <dsp:sp modelId="{27879B59-8349-614E-AD86-2B1D005A01D2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F5EBE-22CA-AA42-B71A-3A0DED550969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Jurisdiction and laws </a:t>
          </a:r>
          <a14:m xmlns:a14="http://schemas.microsoft.com/office/drawing/2010/main">
            <m:oMath xmlns:m="http://schemas.openxmlformats.org/officeDocument/2006/math">
              <m:r>
                <a:rPr lang="en-US" sz="21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⟺</m:t>
              </m:r>
              <m:r>
                <a:rPr lang="pt-PT" sz="21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</m:oMath>
          </a14:m>
          <a:r>
            <a:rPr lang="en-US" sz="2100" kern="1200" dirty="0"/>
            <a:t>misconduct must be present</a:t>
          </a:r>
        </a:p>
      </dsp:txBody>
      <dsp:txXfrm>
        <a:off x="995230" y="3386558"/>
        <a:ext cx="7056187" cy="677550"/>
      </dsp:txXfrm>
    </dsp:sp>
    <dsp:sp modelId="{57C1C714-9B76-CB43-848C-AB359CC76F51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98CF1-B99E-1F44-A667-55A0DC9C881D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Enhancing resources and  legal competences to develop a high level of maritime security</a:t>
          </a:r>
        </a:p>
      </dsp:txBody>
      <dsp:txXfrm>
        <a:off x="509717" y="4402558"/>
        <a:ext cx="7541700" cy="677550"/>
      </dsp:txXfrm>
    </dsp:sp>
    <dsp:sp modelId="{F43E8F4D-BB84-F344-B239-E6F869843CBF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2C5D3-550B-0648-8B97-08987E75598B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DB04F-D573-0944-82C9-11E946B3A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4700000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Shape 13"/>
          <p:cNvSpPr/>
          <p:nvPr/>
        </p:nvSpPr>
        <p:spPr>
          <a:xfrm rot="10800000" flipH="1">
            <a:off x="4690531" y="-9451"/>
            <a:ext cx="6858000" cy="6858000"/>
          </a:xfrm>
          <a:prstGeom prst="rtTriangle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4" name="Shape 14"/>
          <p:cNvGrpSpPr/>
          <p:nvPr/>
        </p:nvGrpSpPr>
        <p:grpSpPr>
          <a:xfrm rot="10800000" flipH="1">
            <a:off x="0" y="1454234"/>
            <a:ext cx="11796669" cy="3949300"/>
            <a:chOff x="-8178042" y="-4493254"/>
            <a:chExt cx="19483598" cy="6522736"/>
          </a:xfrm>
          <a:solidFill>
            <a:srgbClr val="145085"/>
          </a:solidFill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4902981" y="5704467"/>
            <a:ext cx="7307772" cy="577327"/>
            <a:chOff x="5582264" y="4646739"/>
            <a:chExt cx="5480829" cy="432995"/>
          </a:xfrm>
          <a:solidFill>
            <a:srgbClr val="EED255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F6D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2264" y="4646739"/>
              <a:ext cx="5480829" cy="317028"/>
              <a:chOff x="-24158748" y="330081"/>
              <a:chExt cx="30584986" cy="1769131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26740" y="399712"/>
                <a:ext cx="1699498" cy="1699500"/>
              </a:xfrm>
              <a:prstGeom prst="rtTriangle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 hasCustomPrompt="1"/>
          </p:nvPr>
        </p:nvSpPr>
        <p:spPr>
          <a:xfrm>
            <a:off x="914400" y="1454333"/>
            <a:ext cx="7157200" cy="2064119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 dirty="0"/>
              <a:t>Titre</a:t>
            </a:r>
            <a:endParaRPr dirty="0"/>
          </a:p>
        </p:txBody>
      </p:sp>
      <p:grpSp>
        <p:nvGrpSpPr>
          <p:cNvPr id="26" name="Grouper 25"/>
          <p:cNvGrpSpPr/>
          <p:nvPr/>
        </p:nvGrpSpPr>
        <p:grpSpPr>
          <a:xfrm>
            <a:off x="9671777" y="6185566"/>
            <a:ext cx="2366699" cy="577145"/>
            <a:chOff x="7119896" y="4657308"/>
            <a:chExt cx="1775024" cy="43285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41" y="4658167"/>
              <a:ext cx="369779" cy="43200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96" y="4658167"/>
              <a:ext cx="480000" cy="432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219" y="4657308"/>
              <a:ext cx="743482" cy="432000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22" y="6207825"/>
            <a:ext cx="1120148" cy="576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26919" y="6279593"/>
            <a:ext cx="34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noProof="0" dirty="0"/>
              <a:t>Sponsorisé par</a:t>
            </a:r>
            <a:r>
              <a:rPr lang="fr-FR" sz="1200" i="1" baseline="0" noProof="0" dirty="0"/>
              <a:t> l’Union Européenne et le Royen de Danemark </a:t>
            </a:r>
            <a:endParaRPr lang="fr-FR" sz="1200" i="1" noProof="0" dirty="0"/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6D3E719C-CBE4-2A41-B523-84E4993EC9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4"/>
            <a:ext cx="7157200" cy="727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noProof="0" dirty="0"/>
              <a:t>Sous titre</a:t>
            </a:r>
          </a:p>
          <a:p>
            <a:r>
              <a:rPr lang="fr-FR" noProof="0" dirty="0"/>
              <a:t>Date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C78FE3-5F7E-3B43-A4E3-759570433DF1}"/>
              </a:ext>
            </a:extLst>
          </p:cNvPr>
          <p:cNvGrpSpPr/>
          <p:nvPr userDrawn="1"/>
        </p:nvGrpSpPr>
        <p:grpSpPr>
          <a:xfrm>
            <a:off x="9420613" y="3657600"/>
            <a:ext cx="2491639" cy="1843309"/>
            <a:chOff x="9044832" y="3371622"/>
            <a:chExt cx="3127149" cy="22545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B1526F-E762-4D4A-B1C0-AF17AEFBD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-1" r="-860"/>
            <a:stretch/>
          </p:blipFill>
          <p:spPr>
            <a:xfrm>
              <a:off x="10135203" y="4658895"/>
              <a:ext cx="2036778" cy="96727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386945-B67B-A147-863E-813C66140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67854"/>
            <a:stretch/>
          </p:blipFill>
          <p:spPr>
            <a:xfrm>
              <a:off x="10719495" y="3906102"/>
              <a:ext cx="1246370" cy="123643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73915A-C282-7444-9B5C-A0CE4F54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44832" y="3906102"/>
              <a:ext cx="1236430" cy="123643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309F6D8-47AB-5A4D-B862-170FEAC65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43029" y="3371622"/>
              <a:ext cx="1310563" cy="131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29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B230-BC69-8346-BEB5-731B6616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1E04-4280-4842-89F7-4901411E6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18944-2905-7A41-834C-F361E73D8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A8258-0020-7E4B-BFE1-6AFDFC117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1A36E-3520-B340-8AAF-2ADDD5FC4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BBF10-1EEB-EC4E-8873-8CC936EC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5BD89-D1A4-534E-9B3A-E7BB722C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454F8-1226-0A4E-8589-E4B8D18B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4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6D50-23C1-044D-BC4B-288DADCE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2F9FA-4F10-7C40-BE1F-45338C0E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25667-ABA8-E449-AD49-59D03C5A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98B95-17EF-844E-BD07-3450E692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77A15-2149-994C-9B93-0E28BE20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3BBE2-5780-DF4D-B881-03D008D7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2F974-B87C-BD4F-9214-C3AED774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1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36F8-6EE1-E54F-83FB-159146C5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D306-42B4-1B47-95EF-AD17078D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DD9B6-C362-5C40-A3A6-220DABCB2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7EF6F-1394-7943-98EA-3A433709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DE349-A1A5-764E-B056-72D133C4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73FF-67CF-184F-BCDE-1C61E2EA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6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F55AA-F78C-BA40-8087-44914A27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A5101-C53C-7D41-881E-8FB59ABA2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AD4EF-5B45-6043-87F3-C222CCA64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D4B96-3529-EE43-B0FF-C1F98DA6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BAB69-A4C6-1548-BF61-73B10C69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BA4F2-5FCB-F04D-9AB1-CB9660C0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C96C-F46F-624D-B377-B04D3BE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28019-6095-2C49-9A17-3C4A7EB98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29C99-17B2-6A4C-BBAF-8F2F22A6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7E64-4278-D248-AF01-C3EA5410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A8F82-E384-F444-855E-4090A027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26D4D-3DA7-8345-81EA-7D6CD8B3B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C5027-0822-174F-B81C-2DCF9060D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18DA-46AF-CC49-A98B-1B62CE454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73970-1E5D-EB49-9510-74DC13F3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D0D97-3C35-6B40-8DCA-B25DCEC7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7596285" y="3514025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2" y="3899768"/>
            <a:ext cx="8785449" cy="2703024"/>
            <a:chOff x="-9894852" y="-4493254"/>
            <a:chExt cx="21200407" cy="6522740"/>
          </a:xfrm>
          <a:solidFill>
            <a:schemeClr val="tx2"/>
          </a:solidFill>
        </p:grpSpPr>
        <p:sp>
          <p:nvSpPr>
            <p:cNvPr id="29" name="Shape 2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6D43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550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07BA-D366-E143-9044-E1737CCDF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9" y="208370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lang="en-US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Titre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44B3-AC6D-7941-9AA6-A1B6AF555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2164922"/>
            <a:ext cx="1120802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616024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172">
            <a:extLst>
              <a:ext uri="{FF2B5EF4-FFF2-40B4-BE49-F238E27FC236}">
                <a16:creationId xmlns:a16="http://schemas.microsoft.com/office/drawing/2014/main" id="{CABDF8DF-320B-F748-AD7B-D33FCE89076A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-1" y="-1"/>
            <a:ext cx="4189228" cy="893763"/>
            <a:chOff x="5575242" y="4472723"/>
            <a:chExt cx="2202830" cy="670795"/>
          </a:xfrm>
        </p:grpSpPr>
        <p:sp>
          <p:nvSpPr>
            <p:cNvPr id="5" name="Shape 173">
              <a:extLst>
                <a:ext uri="{FF2B5EF4-FFF2-40B4-BE49-F238E27FC236}">
                  <a16:creationId xmlns:a16="http://schemas.microsoft.com/office/drawing/2014/main" id="{E0395483-14B3-364B-A7AE-1231D8E335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5242" y="4948334"/>
              <a:ext cx="394200" cy="131400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grpSp>
          <p:nvGrpSpPr>
            <p:cNvPr id="6" name="Shape 174">
              <a:extLst>
                <a:ext uri="{FF2B5EF4-FFF2-40B4-BE49-F238E27FC236}">
                  <a16:creationId xmlns:a16="http://schemas.microsoft.com/office/drawing/2014/main" id="{EFE0E75E-7C22-3145-94A9-068613BD0AD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0" name="Shape 175">
                <a:extLst>
                  <a:ext uri="{FF2B5EF4-FFF2-40B4-BE49-F238E27FC236}">
                    <a16:creationId xmlns:a16="http://schemas.microsoft.com/office/drawing/2014/main" id="{185C21D6-C48B-F249-8FB6-923ADD9A8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11" name="Shape 176">
                <a:extLst>
                  <a:ext uri="{FF2B5EF4-FFF2-40B4-BE49-F238E27FC236}">
                    <a16:creationId xmlns:a16="http://schemas.microsoft.com/office/drawing/2014/main" id="{BB978A36-3097-244C-892B-C06709E61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  <p:grpSp>
          <p:nvGrpSpPr>
            <p:cNvPr id="7" name="Shape 177">
              <a:extLst>
                <a:ext uri="{FF2B5EF4-FFF2-40B4-BE49-F238E27FC236}">
                  <a16:creationId xmlns:a16="http://schemas.microsoft.com/office/drawing/2014/main" id="{DDEC6421-83CC-FA47-9D10-1F87AB8C799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8" name="Shape 178">
                <a:extLst>
                  <a:ext uri="{FF2B5EF4-FFF2-40B4-BE49-F238E27FC236}">
                    <a16:creationId xmlns:a16="http://schemas.microsoft.com/office/drawing/2014/main" id="{888F95D1-5DB8-DD49-B04F-7B5C0A0F3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9" name="Shape 179">
                <a:extLst>
                  <a:ext uri="{FF2B5EF4-FFF2-40B4-BE49-F238E27FC236}">
                    <a16:creationId xmlns:a16="http://schemas.microsoft.com/office/drawing/2014/main" id="{1877070A-EC9D-9844-843E-4D62A102D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</p:grpSp>
      <p:sp>
        <p:nvSpPr>
          <p:cNvPr id="12" name="Shape 78">
            <a:extLst>
              <a:ext uri="{FF2B5EF4-FFF2-40B4-BE49-F238E27FC236}">
                <a16:creationId xmlns:a16="http://schemas.microsoft.com/office/drawing/2014/main" id="{A619980D-D297-E744-8840-9E82C769183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176154"/>
            <a:ext cx="4183585" cy="54145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fr-FR" noProof="0" dirty="0"/>
              <a:t>Sous Titre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130A3E-D42C-5444-931B-34356108C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537904"/>
            <a:ext cx="1120802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30805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4700000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Shape 13"/>
          <p:cNvSpPr/>
          <p:nvPr/>
        </p:nvSpPr>
        <p:spPr>
          <a:xfrm rot="10800000" flipH="1">
            <a:off x="4690531" y="-9451"/>
            <a:ext cx="6858000" cy="6858000"/>
          </a:xfrm>
          <a:prstGeom prst="rtTriangle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" name="Shape 15"/>
          <p:cNvSpPr/>
          <p:nvPr/>
        </p:nvSpPr>
        <p:spPr>
          <a:xfrm rot="10800000" flipH="1">
            <a:off x="0" y="1454234"/>
            <a:ext cx="12192000" cy="3949218"/>
          </a:xfrm>
          <a:prstGeom prst="rect">
            <a:avLst/>
          </a:prstGeom>
          <a:solidFill>
            <a:srgbClr val="145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7" name="Shape 17"/>
          <p:cNvGrpSpPr/>
          <p:nvPr/>
        </p:nvGrpSpPr>
        <p:grpSpPr>
          <a:xfrm>
            <a:off x="4902981" y="5704467"/>
            <a:ext cx="7307772" cy="577327"/>
            <a:chOff x="5582264" y="4646739"/>
            <a:chExt cx="5480829" cy="432995"/>
          </a:xfrm>
          <a:solidFill>
            <a:srgbClr val="EED255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F6D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2264" y="4646739"/>
              <a:ext cx="5480829" cy="317028"/>
              <a:chOff x="-24158748" y="330081"/>
              <a:chExt cx="30584986" cy="1769131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26740" y="399712"/>
                <a:ext cx="1699498" cy="1699500"/>
              </a:xfrm>
              <a:prstGeom prst="rtTriangle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" name="Grouper 25"/>
          <p:cNvGrpSpPr/>
          <p:nvPr/>
        </p:nvGrpSpPr>
        <p:grpSpPr>
          <a:xfrm>
            <a:off x="9671777" y="6185566"/>
            <a:ext cx="2366699" cy="577145"/>
            <a:chOff x="7119896" y="4657308"/>
            <a:chExt cx="1775024" cy="43285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41" y="4658167"/>
              <a:ext cx="369779" cy="43200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96" y="4658167"/>
              <a:ext cx="480000" cy="432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219" y="4657308"/>
              <a:ext cx="743482" cy="432000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22" y="6207825"/>
            <a:ext cx="1120148" cy="576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26919" y="6279593"/>
            <a:ext cx="34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noProof="0" dirty="0"/>
              <a:t>Sponsorisé par</a:t>
            </a:r>
            <a:r>
              <a:rPr lang="fr-FR" sz="1200" i="1" baseline="0" noProof="0" dirty="0"/>
              <a:t> l’Union Européenne et le Royen de Danemark </a:t>
            </a:r>
            <a:endParaRPr lang="fr-FR" sz="1200" i="1" noProof="0" dirty="0"/>
          </a:p>
        </p:txBody>
      </p:sp>
      <p:pic>
        <p:nvPicPr>
          <p:cNvPr id="34" name="Image 1">
            <a:extLst>
              <a:ext uri="{FF2B5EF4-FFF2-40B4-BE49-F238E27FC236}">
                <a16:creationId xmlns:a16="http://schemas.microsoft.com/office/drawing/2014/main" id="{06336DA2-789A-B24E-B754-A70AA38DE0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19578" y="1754016"/>
            <a:ext cx="4519568" cy="33496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EB47F6-C792-8D41-A270-DD039200E544}"/>
              </a:ext>
            </a:extLst>
          </p:cNvPr>
          <p:cNvGrpSpPr/>
          <p:nvPr userDrawn="1"/>
        </p:nvGrpSpPr>
        <p:grpSpPr>
          <a:xfrm>
            <a:off x="6060746" y="3968676"/>
            <a:ext cx="1785887" cy="1134992"/>
            <a:chOff x="9044832" y="3371622"/>
            <a:chExt cx="3127149" cy="225454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22DE40-2088-4F4E-ACD2-A9FBD0295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-1" r="-860"/>
            <a:stretch/>
          </p:blipFill>
          <p:spPr>
            <a:xfrm>
              <a:off x="10135203" y="4658895"/>
              <a:ext cx="2036778" cy="96727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8927656-D625-C44A-AF94-C6671CBDD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67854"/>
            <a:stretch/>
          </p:blipFill>
          <p:spPr>
            <a:xfrm>
              <a:off x="10719495" y="3906102"/>
              <a:ext cx="1246370" cy="123643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BC4C78A-5D0F-1C4A-9139-2391A2B4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4832" y="3906102"/>
              <a:ext cx="1236430" cy="123643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8540A01-D10F-3F4C-B2C0-255D636B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43029" y="3371622"/>
              <a:ext cx="1310563" cy="131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2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4810-9DE3-BD46-825C-350B99C5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83CC6-4715-074E-B915-E1C0397D0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553DB-E015-A940-8F46-AB4427E1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72AB-8828-5D4F-9E67-09C71A20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83855-3FBF-0E42-ACBF-0E2BAB61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6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AC75-D0C0-8249-8D38-42405C83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7797-2AC1-3A4A-8E7D-7AA3A9B09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5B97-696E-D14C-A511-4A217B01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0C16-5E8A-1E42-8914-24598006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D6104-5FB0-2948-8ABD-F374DBFB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A056-815A-6744-A4AD-CAE556E2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51536-971A-9541-938F-521475EC7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91F7E-64DC-014A-999A-8F952025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D55A0-4485-FB48-BC6B-D0E4DB7D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88727-FCE8-134C-B57E-C34992CA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7F86-F844-1746-B849-B24C6D36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27A7-022F-334E-9478-51A62764F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1B8FB-0B0E-0C40-B722-501F2EC7D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626CC-7C8B-EF46-A001-EEB96024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D1DEF-8F21-C346-95D7-9FC8EFE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BBB21-8A6B-0846-AC01-7E408CE2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hape 62">
            <a:extLst>
              <a:ext uri="{FF2B5EF4-FFF2-40B4-BE49-F238E27FC236}">
                <a16:creationId xmlns:a16="http://schemas.microsoft.com/office/drawing/2014/main" id="{8A44FE0D-0204-0649-8BCC-7AE695E986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26" name="Shape 63">
              <a:extLst>
                <a:ext uri="{FF2B5EF4-FFF2-40B4-BE49-F238E27FC236}">
                  <a16:creationId xmlns:a16="http://schemas.microsoft.com/office/drawing/2014/main" id="{FBF85FDA-B816-6049-8F62-33557D0D6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649" y="126425"/>
              <a:ext cx="779700" cy="259800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27" name="Shape 64">
              <a:extLst>
                <a:ext uri="{FF2B5EF4-FFF2-40B4-BE49-F238E27FC236}">
                  <a16:creationId xmlns:a16="http://schemas.microsoft.com/office/drawing/2014/main" id="{62BEA264-43F0-9D48-8D36-0FDA0B35F84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31" name="Shape 65">
                <a:extLst>
                  <a:ext uri="{FF2B5EF4-FFF2-40B4-BE49-F238E27FC236}">
                    <a16:creationId xmlns:a16="http://schemas.microsoft.com/office/drawing/2014/main" id="{CE1288FC-360C-0C47-9BDB-A30B45884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2" name="Shape 66">
                <a:extLst>
                  <a:ext uri="{FF2B5EF4-FFF2-40B4-BE49-F238E27FC236}">
                    <a16:creationId xmlns:a16="http://schemas.microsoft.com/office/drawing/2014/main" id="{E17099C4-C20B-C44A-9A7A-C6904FD10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28" name="Shape 67">
              <a:extLst>
                <a:ext uri="{FF2B5EF4-FFF2-40B4-BE49-F238E27FC236}">
                  <a16:creationId xmlns:a16="http://schemas.microsoft.com/office/drawing/2014/main" id="{C62F17A0-BEC2-134C-92B2-B105D12E7FA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29" name="Shape 68">
                <a:extLst>
                  <a:ext uri="{FF2B5EF4-FFF2-40B4-BE49-F238E27FC236}">
                    <a16:creationId xmlns:a16="http://schemas.microsoft.com/office/drawing/2014/main" id="{89E1EDE7-8F63-E14E-AA9B-926A85DBB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solidFill>
                    <a:schemeClr val="bg1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0" name="Shape 69">
                <a:extLst>
                  <a:ext uri="{FF2B5EF4-FFF2-40B4-BE49-F238E27FC236}">
                    <a16:creationId xmlns:a16="http://schemas.microsoft.com/office/drawing/2014/main" id="{BF8917F1-0B66-9845-AA6E-A1B0E13D2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A608EA2E-2ABB-224C-83EE-92B2B67B9CB1}"/>
              </a:ext>
            </a:extLst>
          </p:cNvPr>
          <p:cNvSpPr txBox="1">
            <a:spLocks/>
          </p:cNvSpPr>
          <p:nvPr userDrawn="1"/>
        </p:nvSpPr>
        <p:spPr>
          <a:xfrm>
            <a:off x="10156825" y="6181725"/>
            <a:ext cx="1984375" cy="420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856AFCC-4DA4-FE4B-B667-F3324154C829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2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5" r:id="rId2"/>
    <p:sldLayoutId id="2147483724" r:id="rId3"/>
    <p:sldLayoutId id="2147483707" r:id="rId4"/>
    <p:sldLayoutId id="2147483726" r:id="rId5"/>
  </p:sldLayoutIdLst>
  <p:transition/>
  <p:hf hdr="0" dt="0"/>
  <p:txStyles>
    <p:titleStyle>
      <a:lvl1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2pPr>
      <a:lvl3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3pPr>
      <a:lvl4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4pPr>
      <a:lvl5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5pPr>
      <a:lvl6pPr marL="4572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6pPr>
      <a:lvl7pPr marL="9144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7pPr>
      <a:lvl8pPr marL="13716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8pPr>
      <a:lvl9pPr marL="18288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9pPr>
    </p:titleStyle>
    <p:bodyStyle>
      <a:lvl1pPr marL="392113" indent="-293688" algn="l" defTabSz="828675" rtl="0" eaLnBrk="1" fontAlgn="base" hangingPunct="1">
        <a:spcBef>
          <a:spcPct val="0"/>
        </a:spcBef>
        <a:spcAft>
          <a:spcPts val="1288"/>
        </a:spcAft>
        <a:buSzPct val="45000"/>
        <a:buFont typeface="StarSymbol"/>
        <a:buChar char="●"/>
        <a:defRPr sz="2900">
          <a:solidFill>
            <a:schemeClr val="accent1"/>
          </a:solidFill>
          <a:latin typeface="+mn-lt"/>
          <a:ea typeface="+mn-ea"/>
          <a:cs typeface="+mn-cs"/>
        </a:defRPr>
      </a:lvl1pPr>
      <a:lvl2pPr marL="782638" indent="-293688" algn="l" defTabSz="828675" rtl="0" eaLnBrk="1" fontAlgn="base" hangingPunct="1">
        <a:spcBef>
          <a:spcPct val="0"/>
        </a:spcBef>
        <a:spcAft>
          <a:spcPts val="1038"/>
        </a:spcAft>
        <a:buSzPct val="45000"/>
        <a:buFont typeface="StarSymbol"/>
        <a:buChar char="●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74750" indent="-260350" algn="l" defTabSz="828675" rtl="0" eaLnBrk="1" fontAlgn="base" hangingPunct="1">
        <a:spcBef>
          <a:spcPct val="0"/>
        </a:spcBef>
        <a:spcAft>
          <a:spcPts val="775"/>
        </a:spcAft>
        <a:buSzPct val="75000"/>
        <a:buFont typeface="StarSymbol"/>
        <a:buChar char="–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863" indent="-195263" algn="l" defTabSz="828675" rtl="0" eaLnBrk="1" fontAlgn="base" hangingPunct="1">
        <a:spcBef>
          <a:spcPct val="0"/>
        </a:spcBef>
        <a:spcAft>
          <a:spcPts val="513"/>
        </a:spcAft>
        <a:buSzPct val="45000"/>
        <a:buFont typeface="StarSymbol"/>
        <a:buChar char="●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589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161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733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305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877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803166-AB44-8646-8D73-7B37D0F0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CE3F-3E18-8B44-9EC6-D5B058269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7074-23C7-D74F-A407-BD67290CD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458C-633A-7244-BF47-AA8622490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D7DD-860D-3F45-86D1-C7DF9E279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3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7A51-DC46-8641-B1F7-CD0BFA897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AB2C1-ACFD-DC4A-9CE9-49F51D02F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WHY AND WHAT FOR</a:t>
            </a:r>
          </a:p>
        </p:txBody>
      </p:sp>
    </p:spTree>
    <p:extLst>
      <p:ext uri="{BB962C8B-B14F-4D97-AF65-F5344CB8AC3E}">
        <p14:creationId xmlns:p14="http://schemas.microsoft.com/office/powerpoint/2010/main" val="389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B89E-EE6B-034F-92C7-949FDC005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6517" y="3411338"/>
            <a:ext cx="7597588" cy="2478475"/>
          </a:xfrm>
        </p:spPr>
        <p:txBody>
          <a:bodyPr/>
          <a:lstStyle/>
          <a:p>
            <a:pPr algn="ctr"/>
            <a:r>
              <a:rPr lang="en-US" dirty="0"/>
              <a:t>MDA </a:t>
            </a:r>
            <a:br>
              <a:rPr lang="en-US" dirty="0"/>
            </a:br>
            <a:r>
              <a:rPr lang="en-US" sz="3200" dirty="0"/>
              <a:t>&amp;</a:t>
            </a:r>
            <a:br>
              <a:rPr lang="en-US" dirty="0"/>
            </a:br>
            <a:r>
              <a:rPr lang="en-US" dirty="0"/>
              <a:t>MARITIME SECURITY PROCESS</a:t>
            </a:r>
          </a:p>
        </p:txBody>
      </p:sp>
    </p:spTree>
    <p:extLst>
      <p:ext uri="{BB962C8B-B14F-4D97-AF65-F5344CB8AC3E}">
        <p14:creationId xmlns:p14="http://schemas.microsoft.com/office/powerpoint/2010/main" val="344408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9B53-6F0C-4945-BBC5-B4814417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Maritime Security Process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004C4B8-CD82-A647-B882-F0CD88971B13}"/>
              </a:ext>
            </a:extLst>
          </p:cNvPr>
          <p:cNvGrpSpPr/>
          <p:nvPr/>
        </p:nvGrpSpPr>
        <p:grpSpPr>
          <a:xfrm>
            <a:off x="1423407" y="1048441"/>
            <a:ext cx="9233269" cy="6070224"/>
            <a:chOff x="1416522" y="994180"/>
            <a:chExt cx="9233269" cy="6070224"/>
          </a:xfrm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2ECF0826-029B-204A-A9CE-CBFF0F15DE74}"/>
                </a:ext>
              </a:extLst>
            </p:cNvPr>
            <p:cNvSpPr/>
            <p:nvPr/>
          </p:nvSpPr>
          <p:spPr>
            <a:xfrm rot="15825414">
              <a:off x="2998045" y="-587343"/>
              <a:ext cx="6070224" cy="9233269"/>
            </a:xfrm>
            <a:prstGeom prst="parallelogram">
              <a:avLst>
                <a:gd name="adj" fmla="val 16754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348004-B4DB-974A-AF25-0B0032D0A14A}"/>
                </a:ext>
              </a:extLst>
            </p:cNvPr>
            <p:cNvSpPr txBox="1"/>
            <p:nvPr/>
          </p:nvSpPr>
          <p:spPr>
            <a:xfrm>
              <a:off x="6652871" y="1510625"/>
              <a:ext cx="3951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Legal Authority and Jurisdiction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2693CBB7-35F6-2346-AAA3-A18CBA48B411}"/>
              </a:ext>
            </a:extLst>
          </p:cNvPr>
          <p:cNvSpPr/>
          <p:nvPr/>
        </p:nvSpPr>
        <p:spPr>
          <a:xfrm>
            <a:off x="887198" y="1765300"/>
            <a:ext cx="10225301" cy="4508499"/>
          </a:xfrm>
          <a:prstGeom prst="ellipse">
            <a:avLst/>
          </a:prstGeom>
          <a:solidFill>
            <a:schemeClr val="accent3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4684015-DB98-1D4E-953C-C033290D481F}"/>
              </a:ext>
            </a:extLst>
          </p:cNvPr>
          <p:cNvGrpSpPr/>
          <p:nvPr/>
        </p:nvGrpSpPr>
        <p:grpSpPr>
          <a:xfrm>
            <a:off x="2859737" y="2959002"/>
            <a:ext cx="8578247" cy="1371501"/>
            <a:chOff x="2811270" y="2971800"/>
            <a:chExt cx="8578247" cy="137150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50F2E38-E109-744D-83F7-96AB8F2C559A}"/>
                </a:ext>
              </a:extLst>
            </p:cNvPr>
            <p:cNvSpPr/>
            <p:nvPr/>
          </p:nvSpPr>
          <p:spPr>
            <a:xfrm>
              <a:off x="2811270" y="2971800"/>
              <a:ext cx="7844030" cy="1371501"/>
            </a:xfrm>
            <a:prstGeom prst="rect">
              <a:avLst/>
            </a:prstGeom>
            <a:solidFill>
              <a:srgbClr val="FFFF00">
                <a:alpha val="48000"/>
              </a:srgbClr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4654D-9BF9-9747-A205-18B69FBB38B2}"/>
                </a:ext>
              </a:extLst>
            </p:cNvPr>
            <p:cNvSpPr txBox="1"/>
            <p:nvPr/>
          </p:nvSpPr>
          <p:spPr>
            <a:xfrm>
              <a:off x="9032952" y="3003969"/>
              <a:ext cx="2356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tx2"/>
                  </a:solidFill>
                </a:rPr>
                <a:t>Decision Making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BCEF966-7702-C34B-9180-78608E24CFCB}"/>
              </a:ext>
            </a:extLst>
          </p:cNvPr>
          <p:cNvGrpSpPr/>
          <p:nvPr/>
        </p:nvGrpSpPr>
        <p:grpSpPr>
          <a:xfrm>
            <a:off x="6063059" y="3331117"/>
            <a:ext cx="4592241" cy="2841084"/>
            <a:chOff x="6063059" y="3331117"/>
            <a:chExt cx="4592241" cy="284108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619EDC3-419D-B84C-9D3E-37C4E357D094}"/>
                </a:ext>
              </a:extLst>
            </p:cNvPr>
            <p:cNvSpPr/>
            <p:nvPr/>
          </p:nvSpPr>
          <p:spPr>
            <a:xfrm>
              <a:off x="6063059" y="3331117"/>
              <a:ext cx="4592241" cy="2841084"/>
            </a:xfrm>
            <a:prstGeom prst="rect">
              <a:avLst/>
            </a:prstGeom>
            <a:solidFill>
              <a:schemeClr val="accent2">
                <a:lumMod val="75000"/>
                <a:alpha val="48000"/>
              </a:schemeClr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72AF7E-5311-AF40-92A5-F838EAC26A84}"/>
                </a:ext>
              </a:extLst>
            </p:cNvPr>
            <p:cNvSpPr txBox="1"/>
            <p:nvPr/>
          </p:nvSpPr>
          <p:spPr>
            <a:xfrm>
              <a:off x="6207937" y="5707004"/>
              <a:ext cx="23710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/>
                <a:t>Interdiction Capabilities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CA045A9-74FC-DB43-AE47-EBB914028C13}"/>
              </a:ext>
            </a:extLst>
          </p:cNvPr>
          <p:cNvGrpSpPr/>
          <p:nvPr/>
        </p:nvGrpSpPr>
        <p:grpSpPr>
          <a:xfrm>
            <a:off x="1142999" y="1804740"/>
            <a:ext cx="4559505" cy="2437060"/>
            <a:chOff x="1142999" y="1804740"/>
            <a:chExt cx="4559505" cy="243706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4B3B75B-A05B-D94A-BF35-66C69A9F413F}"/>
                </a:ext>
              </a:extLst>
            </p:cNvPr>
            <p:cNvSpPr/>
            <p:nvPr/>
          </p:nvSpPr>
          <p:spPr>
            <a:xfrm>
              <a:off x="1142999" y="1854200"/>
              <a:ext cx="4559505" cy="23876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89000"/>
              </a:schemeClr>
            </a:solidFill>
            <a:ln w="349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6E3C6A5-CA8F-3640-968A-E7F36A74EFFA}"/>
                </a:ext>
              </a:extLst>
            </p:cNvPr>
            <p:cNvSpPr txBox="1"/>
            <p:nvPr/>
          </p:nvSpPr>
          <p:spPr>
            <a:xfrm>
              <a:off x="1143205" y="1804740"/>
              <a:ext cx="2356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Situation</a:t>
              </a:r>
              <a:r>
                <a:rPr lang="en-US" sz="1400" i="1" dirty="0">
                  <a:solidFill>
                    <a:srgbClr val="C00000"/>
                  </a:solidFill>
                </a:rPr>
                <a:t> </a:t>
              </a:r>
              <a:r>
                <a:rPr lang="en-US" sz="1400" b="1" i="1" dirty="0">
                  <a:solidFill>
                    <a:srgbClr val="C00000"/>
                  </a:solidFill>
                </a:rPr>
                <a:t>awareness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C094870-740C-F746-8EB3-BC1AF050755D}"/>
              </a:ext>
            </a:extLst>
          </p:cNvPr>
          <p:cNvSpPr txBox="1"/>
          <p:nvPr/>
        </p:nvSpPr>
        <p:spPr>
          <a:xfrm>
            <a:off x="6937394" y="2026161"/>
            <a:ext cx="317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944710-DD75-8C4E-97FA-E395717B863C}"/>
              </a:ext>
            </a:extLst>
          </p:cNvPr>
          <p:cNvSpPr txBox="1"/>
          <p:nvPr/>
        </p:nvSpPr>
        <p:spPr>
          <a:xfrm>
            <a:off x="2527300" y="4715887"/>
            <a:ext cx="3175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Yaoundé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Cooperation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1FD622F-C97A-0F4D-A1CD-599DFDB1DD8B}"/>
              </a:ext>
            </a:extLst>
          </p:cNvPr>
          <p:cNvGrpSpPr/>
          <p:nvPr/>
        </p:nvGrpSpPr>
        <p:grpSpPr>
          <a:xfrm>
            <a:off x="1566117" y="2029377"/>
            <a:ext cx="8986848" cy="3985404"/>
            <a:chOff x="1566117" y="2029377"/>
            <a:chExt cx="8986848" cy="398540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D62BBC-24CF-544E-B002-967821A66B26}"/>
                </a:ext>
              </a:extLst>
            </p:cNvPr>
            <p:cNvSpPr/>
            <p:nvPr/>
          </p:nvSpPr>
          <p:spPr>
            <a:xfrm>
              <a:off x="3132020" y="2029377"/>
              <a:ext cx="1695983" cy="6161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Information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EAB871B-F84D-444E-A081-9A0340E09784}"/>
                </a:ext>
              </a:extLst>
            </p:cNvPr>
            <p:cNvGrpSpPr/>
            <p:nvPr/>
          </p:nvGrpSpPr>
          <p:grpSpPr>
            <a:xfrm>
              <a:off x="1566117" y="2645489"/>
              <a:ext cx="8986848" cy="3369292"/>
              <a:chOff x="1566117" y="2645489"/>
              <a:chExt cx="8986848" cy="336929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BF486CF-4E8E-8B44-A8CF-B12DACD154D0}"/>
                  </a:ext>
                </a:extLst>
              </p:cNvPr>
              <p:cNvSpPr/>
              <p:nvPr/>
            </p:nvSpPr>
            <p:spPr>
              <a:xfrm>
                <a:off x="8855964" y="5398669"/>
                <a:ext cx="1697001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Prosecute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496F097-80CA-DE47-B38E-2D32F53A39EE}"/>
                  </a:ext>
                </a:extLst>
              </p:cNvPr>
              <p:cNvSpPr/>
              <p:nvPr/>
            </p:nvSpPr>
            <p:spPr>
              <a:xfrm>
                <a:off x="6937394" y="3516724"/>
                <a:ext cx="1697001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Locate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84D00FB-D6B8-4647-8AF5-1BB1581D63AE}"/>
                  </a:ext>
                </a:extLst>
              </p:cNvPr>
              <p:cNvSpPr/>
              <p:nvPr/>
            </p:nvSpPr>
            <p:spPr>
              <a:xfrm>
                <a:off x="8855964" y="3528753"/>
                <a:ext cx="1697001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Intercept /Interdiction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DC268E9-943A-B64B-8F0F-521D6A96CF07}"/>
                  </a:ext>
                </a:extLst>
              </p:cNvPr>
              <p:cNvSpPr/>
              <p:nvPr/>
            </p:nvSpPr>
            <p:spPr>
              <a:xfrm>
                <a:off x="1566117" y="2781474"/>
                <a:ext cx="1695983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Surveillance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A34F978-F50B-D443-9C2A-B18904753B9C}"/>
                  </a:ext>
                </a:extLst>
              </p:cNvPr>
              <p:cNvSpPr/>
              <p:nvPr/>
            </p:nvSpPr>
            <p:spPr>
              <a:xfrm>
                <a:off x="3132021" y="3528756"/>
                <a:ext cx="1695983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Fusion &amp; Sharing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809569A-0602-934F-B7F5-F90B2947E592}"/>
                  </a:ext>
                </a:extLst>
              </p:cNvPr>
              <p:cNvSpPr/>
              <p:nvPr/>
            </p:nvSpPr>
            <p:spPr>
              <a:xfrm>
                <a:off x="5042965" y="3528756"/>
                <a:ext cx="1698474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Analyzing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8E2EA5-97EF-E54F-8D87-81682A3DA4CB}"/>
                  </a:ext>
                </a:extLst>
              </p:cNvPr>
              <p:cNvSpPr/>
              <p:nvPr/>
            </p:nvSpPr>
            <p:spPr>
              <a:xfrm>
                <a:off x="8855566" y="4476345"/>
                <a:ext cx="1697001" cy="616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Apprehend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68DEA87C-EA7A-B048-8835-C3157533BAE2}"/>
                  </a:ext>
                </a:extLst>
              </p:cNvPr>
              <p:cNvCxnSpPr>
                <a:stCxn id="54" idx="3"/>
                <a:endCxn id="55" idx="1"/>
              </p:cNvCxnSpPr>
              <p:nvPr/>
            </p:nvCxnSpPr>
            <p:spPr>
              <a:xfrm>
                <a:off x="4828004" y="3836812"/>
                <a:ext cx="214961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EB7F27B5-6D25-9A48-846B-FE406DE77841}"/>
                  </a:ext>
                </a:extLst>
              </p:cNvPr>
              <p:cNvCxnSpPr>
                <a:stCxn id="55" idx="3"/>
                <a:endCxn id="49" idx="1"/>
              </p:cNvCxnSpPr>
              <p:nvPr/>
            </p:nvCxnSpPr>
            <p:spPr>
              <a:xfrm flipV="1">
                <a:off x="6741439" y="3824780"/>
                <a:ext cx="195955" cy="12032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5974505-D9AA-3E4B-967B-BE1D02255BA3}"/>
                  </a:ext>
                </a:extLst>
              </p:cNvPr>
              <p:cNvCxnSpPr>
                <a:cxnSpLocks/>
                <a:endCxn id="50" idx="1"/>
              </p:cNvCxnSpPr>
              <p:nvPr/>
            </p:nvCxnSpPr>
            <p:spPr>
              <a:xfrm>
                <a:off x="8634395" y="3836809"/>
                <a:ext cx="221569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2D27F28A-8AB1-1549-B9A2-A62B55D17714}"/>
                  </a:ext>
                </a:extLst>
              </p:cNvPr>
              <p:cNvCxnSpPr>
                <a:cxnSpLocks/>
                <a:stCxn id="50" idx="2"/>
                <a:endCxn id="56" idx="0"/>
              </p:cNvCxnSpPr>
              <p:nvPr/>
            </p:nvCxnSpPr>
            <p:spPr>
              <a:xfrm flipH="1">
                <a:off x="9704067" y="4144865"/>
                <a:ext cx="398" cy="33148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75993A4D-D036-7247-AF31-2C694436EF22}"/>
                  </a:ext>
                </a:extLst>
              </p:cNvPr>
              <p:cNvCxnSpPr>
                <a:cxnSpLocks/>
                <a:stCxn id="56" idx="2"/>
                <a:endCxn id="46" idx="0"/>
              </p:cNvCxnSpPr>
              <p:nvPr/>
            </p:nvCxnSpPr>
            <p:spPr>
              <a:xfrm>
                <a:off x="9704067" y="5092457"/>
                <a:ext cx="398" cy="306212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922C4797-60E4-2A40-A3DD-E4C27B9BC880}"/>
                  </a:ext>
                </a:extLst>
              </p:cNvPr>
              <p:cNvCxnSpPr>
                <a:cxnSpLocks/>
                <a:stCxn id="51" idx="2"/>
                <a:endCxn id="54" idx="0"/>
              </p:cNvCxnSpPr>
              <p:nvPr/>
            </p:nvCxnSpPr>
            <p:spPr>
              <a:xfrm>
                <a:off x="3980012" y="2645489"/>
                <a:ext cx="1" cy="8832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DCBFED5-D537-FD4E-9B15-F290B9BACEE9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3262100" y="3089530"/>
                <a:ext cx="717912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63579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7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7BE-1D33-8F43-A71A-D123E58C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THE MSP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8AAA7-B58B-074B-991D-1C82B8611C59}"/>
              </a:ext>
            </a:extLst>
          </p:cNvPr>
          <p:cNvSpPr txBox="1"/>
          <p:nvPr/>
        </p:nvSpPr>
        <p:spPr>
          <a:xfrm>
            <a:off x="404270" y="2264285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Effective Decision Making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12D02-CB0A-6D44-828D-F03622BAB764}"/>
              </a:ext>
            </a:extLst>
          </p:cNvPr>
          <p:cNvSpPr txBox="1"/>
          <p:nvPr/>
        </p:nvSpPr>
        <p:spPr>
          <a:xfrm>
            <a:off x="404270" y="1250329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Enhanced Situation awareness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3F7B5-F686-E648-8276-12EC97EA86C4}"/>
              </a:ext>
            </a:extLst>
          </p:cNvPr>
          <p:cNvSpPr txBox="1"/>
          <p:nvPr/>
        </p:nvSpPr>
        <p:spPr>
          <a:xfrm>
            <a:off x="404270" y="3304753"/>
            <a:ext cx="352386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Ability to locate and intercept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FD34D-CF74-C944-AB4C-CE5CDC2004C1}"/>
              </a:ext>
            </a:extLst>
          </p:cNvPr>
          <p:cNvSpPr txBox="1"/>
          <p:nvPr/>
        </p:nvSpPr>
        <p:spPr>
          <a:xfrm>
            <a:off x="404270" y="4337479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Existence of appropriated authorities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57E5C-F772-3546-B513-0B4BF7C85076}"/>
              </a:ext>
            </a:extLst>
          </p:cNvPr>
          <p:cNvSpPr txBox="1"/>
          <p:nvPr/>
        </p:nvSpPr>
        <p:spPr>
          <a:xfrm>
            <a:off x="404270" y="5370205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Effective interagency / inter ministerial coordination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B6384AA0-53D0-BE49-A27D-82CE4884F2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31859381"/>
                  </p:ext>
                </p:extLst>
              </p:nvPr>
            </p:nvGraphicFramePr>
            <p:xfrm>
              <a:off x="2717800" y="918584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B6384AA0-53D0-BE49-A27D-82CE4884F2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31859381"/>
                  </p:ext>
                </p:extLst>
              </p:nvPr>
            </p:nvGraphicFramePr>
            <p:xfrm>
              <a:off x="2717800" y="918584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544514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7BE-1D33-8F43-A71A-D123E58C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THE MSP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8AAA7-B58B-074B-991D-1C82B8611C59}"/>
              </a:ext>
            </a:extLst>
          </p:cNvPr>
          <p:cNvSpPr txBox="1"/>
          <p:nvPr/>
        </p:nvSpPr>
        <p:spPr>
          <a:xfrm>
            <a:off x="404270" y="2264285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Effective Decision Making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12D02-CB0A-6D44-828D-F03622BAB764}"/>
              </a:ext>
            </a:extLst>
          </p:cNvPr>
          <p:cNvSpPr txBox="1"/>
          <p:nvPr/>
        </p:nvSpPr>
        <p:spPr>
          <a:xfrm>
            <a:off x="404270" y="1250329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Enhanced Situation awareness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3F7B5-F686-E648-8276-12EC97EA86C4}"/>
              </a:ext>
            </a:extLst>
          </p:cNvPr>
          <p:cNvSpPr txBox="1"/>
          <p:nvPr/>
        </p:nvSpPr>
        <p:spPr>
          <a:xfrm>
            <a:off x="404270" y="3304753"/>
            <a:ext cx="352386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Ability to locate and intercept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FD34D-CF74-C944-AB4C-CE5CDC2004C1}"/>
              </a:ext>
            </a:extLst>
          </p:cNvPr>
          <p:cNvSpPr txBox="1"/>
          <p:nvPr/>
        </p:nvSpPr>
        <p:spPr>
          <a:xfrm>
            <a:off x="404270" y="4337479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Existence of appropriated authorities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57E5C-F772-3546-B513-0B4BF7C85076}"/>
              </a:ext>
            </a:extLst>
          </p:cNvPr>
          <p:cNvSpPr txBox="1"/>
          <p:nvPr/>
        </p:nvSpPr>
        <p:spPr>
          <a:xfrm>
            <a:off x="404270" y="5370205"/>
            <a:ext cx="30969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Effective interagency / inter ministerial coordination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B6384AA0-53D0-BE49-A27D-82CE4884F2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87511387"/>
                  </p:ext>
                </p:extLst>
              </p:nvPr>
            </p:nvGraphicFramePr>
            <p:xfrm>
              <a:off x="2717800" y="918584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B6384AA0-53D0-BE49-A27D-82CE4884F2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87511387"/>
                  </p:ext>
                </p:extLst>
              </p:nvPr>
            </p:nvGraphicFramePr>
            <p:xfrm>
              <a:off x="2717800" y="918584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42DFC24-D159-004B-9242-9E75232B3817}"/>
              </a:ext>
            </a:extLst>
          </p:cNvPr>
          <p:cNvGrpSpPr/>
          <p:nvPr/>
        </p:nvGrpSpPr>
        <p:grpSpPr>
          <a:xfrm>
            <a:off x="2871701" y="1211526"/>
            <a:ext cx="1708218" cy="1760660"/>
            <a:chOff x="2871701" y="1211526"/>
            <a:chExt cx="1708218" cy="1760660"/>
          </a:xfrm>
        </p:grpSpPr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1BC84D4C-FDFC-0540-9F11-48B46DD56287}"/>
                </a:ext>
              </a:extLst>
            </p:cNvPr>
            <p:cNvSpPr/>
            <p:nvPr/>
          </p:nvSpPr>
          <p:spPr>
            <a:xfrm rot="15389395">
              <a:off x="3599459" y="1401477"/>
              <a:ext cx="1051431" cy="909489"/>
            </a:xfrm>
            <a:prstGeom prst="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MDA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8AE2AD-7224-9345-8496-567396CF59AB}"/>
                </a:ext>
              </a:extLst>
            </p:cNvPr>
            <p:cNvSpPr/>
            <p:nvPr/>
          </p:nvSpPr>
          <p:spPr>
            <a:xfrm>
              <a:off x="2871701" y="1211526"/>
              <a:ext cx="742430" cy="742430"/>
            </a:xfrm>
            <a:prstGeom prst="ellipse">
              <a:avLst/>
            </a:prstGeom>
            <a:solidFill>
              <a:srgbClr val="C00000"/>
            </a:solidFill>
            <a:ln cap="rnd">
              <a:solidFill>
                <a:srgbClr val="C00000"/>
              </a:solidFill>
            </a:ln>
            <a:scene3d>
              <a:camera prst="orthographicFront"/>
              <a:lightRig rig="sunset" dir="t"/>
            </a:scene3d>
            <a:sp3d extrusionH="76200">
              <a:bevelT w="165100" prst="coolSlant"/>
              <a:extrusionClr>
                <a:srgbClr val="C0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4206C80-C1ED-214F-B094-0575563A6426}"/>
                </a:ext>
              </a:extLst>
            </p:cNvPr>
            <p:cNvSpPr/>
            <p:nvPr/>
          </p:nvSpPr>
          <p:spPr>
            <a:xfrm>
              <a:off x="3368151" y="2229756"/>
              <a:ext cx="742430" cy="742430"/>
            </a:xfrm>
            <a:prstGeom prst="ellipse">
              <a:avLst/>
            </a:prstGeom>
            <a:solidFill>
              <a:srgbClr val="C00000"/>
            </a:solidFill>
            <a:ln cap="rnd">
              <a:solidFill>
                <a:srgbClr val="C00000"/>
              </a:solidFill>
            </a:ln>
            <a:scene3d>
              <a:camera prst="orthographicFront"/>
              <a:lightRig rig="sunset" dir="t"/>
            </a:scene3d>
            <a:sp3d extrusionH="76200">
              <a:bevelT w="165100" prst="coolSlant"/>
              <a:extrusionClr>
                <a:srgbClr val="C0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674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599-0D4A-754D-BD2F-86816CC2E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55187-E188-9248-96B5-D29CA2E12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concept</a:t>
            </a:r>
          </a:p>
        </p:txBody>
      </p:sp>
    </p:spTree>
    <p:extLst>
      <p:ext uri="{BB962C8B-B14F-4D97-AF65-F5344CB8AC3E}">
        <p14:creationId xmlns:p14="http://schemas.microsoft.com/office/powerpoint/2010/main" val="24540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CE46-0DAC-F046-A19E-878C55A7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concept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B16CE-6A11-0F4E-B3E1-D7C2481E6ADF}"/>
              </a:ext>
            </a:extLst>
          </p:cNvPr>
          <p:cNvSpPr/>
          <p:nvPr/>
        </p:nvSpPr>
        <p:spPr>
          <a:xfrm>
            <a:off x="508977" y="1537904"/>
            <a:ext cx="11338466" cy="1841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ACA4A9-5F01-8243-A6F2-ACB30EE31F59}"/>
              </a:ext>
            </a:extLst>
          </p:cNvPr>
          <p:cNvSpPr txBox="1">
            <a:spLocks/>
          </p:cNvSpPr>
          <p:nvPr/>
        </p:nvSpPr>
        <p:spPr>
          <a:xfrm>
            <a:off x="508977" y="1537904"/>
            <a:ext cx="11208027" cy="4575513"/>
          </a:xfrm>
          <a:prstGeom prst="rect">
            <a:avLst/>
          </a:prstGeom>
        </p:spPr>
        <p:txBody>
          <a:bodyPr/>
          <a:lstStyle>
            <a:lvl1pPr marL="392113" indent="-293688" algn="l" defTabSz="828675" rtl="0" eaLnBrk="1" fontAlgn="base" hangingPunct="1">
              <a:spcBef>
                <a:spcPct val="0"/>
              </a:spcBef>
              <a:spcAft>
                <a:spcPts val="1288"/>
              </a:spcAft>
              <a:buSzPct val="45000"/>
              <a:buFont typeface="StarSymbol"/>
              <a:buChar char="●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82638" indent="-293688" algn="l" defTabSz="828675" rtl="0" eaLnBrk="1" fontAlgn="base" hangingPunct="1">
              <a:spcBef>
                <a:spcPct val="0"/>
              </a:spcBef>
              <a:spcAft>
                <a:spcPts val="1038"/>
              </a:spcAft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74750" indent="-260350" algn="l" defTabSz="828675" rtl="0" eaLnBrk="1" fontAlgn="base" hangingPunct="1">
              <a:spcBef>
                <a:spcPct val="0"/>
              </a:spcBef>
              <a:spcAft>
                <a:spcPts val="775"/>
              </a:spcAft>
              <a:buSzPct val="75000"/>
              <a:buFont typeface="StarSymbol"/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828675" rtl="0" eaLnBrk="1" fontAlgn="base" hangingPunct="1">
              <a:spcBef>
                <a:spcPct val="0"/>
              </a:spcBef>
              <a:spcAft>
                <a:spcPts val="513"/>
              </a:spcAft>
              <a:buSzPct val="45000"/>
              <a:buFont typeface="StarSymbol"/>
              <a:buChar char="●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89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161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33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305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877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425" indent="0" algn="ctr">
              <a:buFont typeface="StarSymbol"/>
              <a:buNone/>
            </a:pPr>
            <a:r>
              <a:rPr lang="en-US" i="1" kern="0"/>
              <a:t>IMO definition for MDA</a:t>
            </a:r>
          </a:p>
          <a:p>
            <a:pPr marL="98425" indent="0" algn="ctr">
              <a:buFont typeface="StarSymbol"/>
              <a:buNone/>
            </a:pPr>
            <a:r>
              <a:rPr lang="en-US" i="1" kern="0" dirty="0"/>
              <a:t>Strong understanding of something associated with the marine domain that may affect safety, security, the economy or the environment.</a:t>
            </a:r>
          </a:p>
          <a:p>
            <a:pPr marL="98425" indent="0" algn="r">
              <a:buFont typeface="StarSymbol"/>
              <a:buNone/>
            </a:pPr>
            <a:r>
              <a:rPr lang="fr-FR" sz="1600" i="1" kern="0" dirty="0">
                <a:solidFill>
                  <a:schemeClr val="tx1"/>
                </a:solidFill>
              </a:rPr>
              <a:t>[IAMSAR]</a:t>
            </a:r>
          </a:p>
          <a:p>
            <a:pPr marL="98425" indent="0">
              <a:buFont typeface="StarSymbol"/>
              <a:buNone/>
            </a:pPr>
            <a:endParaRPr lang="fr-FR" i="1" kern="0" dirty="0"/>
          </a:p>
          <a:p>
            <a:pPr marL="98425" indent="0">
              <a:buFont typeface="StarSymbol"/>
              <a:buNone/>
            </a:pP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1381965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EC80-9A1E-FD4E-A4A6-F41989E5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A2BD6A-7993-A545-8B2C-A08F2F353F7E}"/>
              </a:ext>
            </a:extLst>
          </p:cNvPr>
          <p:cNvSpPr/>
          <p:nvPr/>
        </p:nvSpPr>
        <p:spPr>
          <a:xfrm>
            <a:off x="5292517" y="927229"/>
            <a:ext cx="1714509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7A647-AD60-7F47-89CA-78BEDFF908BC}"/>
              </a:ext>
            </a:extLst>
          </p:cNvPr>
          <p:cNvSpPr/>
          <p:nvPr/>
        </p:nvSpPr>
        <p:spPr>
          <a:xfrm>
            <a:off x="5292513" y="5687006"/>
            <a:ext cx="1714509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Acting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7BF594D0-1E9D-0147-83AA-F0B732CC49B4}"/>
              </a:ext>
            </a:extLst>
          </p:cNvPr>
          <p:cNvSpPr/>
          <p:nvPr/>
        </p:nvSpPr>
        <p:spPr>
          <a:xfrm rot="16200000">
            <a:off x="5645950" y="3338437"/>
            <a:ext cx="3808004" cy="64293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8EE44-0791-B94C-95D9-28A95B14D208}"/>
              </a:ext>
            </a:extLst>
          </p:cNvPr>
          <p:cNvSpPr/>
          <p:nvPr/>
        </p:nvSpPr>
        <p:spPr>
          <a:xfrm>
            <a:off x="1292678" y="1019420"/>
            <a:ext cx="6096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Ships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People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Cargo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Infrastructures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Areas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Alerts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Capacities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Weather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Operation related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21310-1962-6A42-A0D7-82374AABCEF8}"/>
              </a:ext>
            </a:extLst>
          </p:cNvPr>
          <p:cNvSpPr/>
          <p:nvPr/>
        </p:nvSpPr>
        <p:spPr>
          <a:xfrm>
            <a:off x="9247111" y="5698768"/>
            <a:ext cx="2209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Strategic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Operational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Tactical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B81ECC8-9D56-8347-B8A6-6A6D211C4B46}"/>
              </a:ext>
            </a:extLst>
          </p:cNvPr>
          <p:cNvSpPr/>
          <p:nvPr/>
        </p:nvSpPr>
        <p:spPr>
          <a:xfrm>
            <a:off x="7517095" y="5800393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978142D-96B3-D044-B539-C6DA76F6DC86}"/>
              </a:ext>
            </a:extLst>
          </p:cNvPr>
          <p:cNvSpPr/>
          <p:nvPr/>
        </p:nvSpPr>
        <p:spPr>
          <a:xfrm>
            <a:off x="3341871" y="1107710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7B56C0-7973-6249-9209-5F7297420C4A}"/>
              </a:ext>
            </a:extLst>
          </p:cNvPr>
          <p:cNvGrpSpPr/>
          <p:nvPr/>
        </p:nvGrpSpPr>
        <p:grpSpPr>
          <a:xfrm>
            <a:off x="5086583" y="1758507"/>
            <a:ext cx="1920442" cy="949170"/>
            <a:chOff x="4387729" y="1758507"/>
            <a:chExt cx="1920442" cy="9491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9AD61D-FA79-5842-AA1F-263D14E1C056}"/>
                </a:ext>
              </a:extLst>
            </p:cNvPr>
            <p:cNvSpPr/>
            <p:nvPr/>
          </p:nvSpPr>
          <p:spPr>
            <a:xfrm>
              <a:off x="4593662" y="1879002"/>
              <a:ext cx="1714509" cy="828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Collecting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AAD7CD-B4CF-FF4D-9DC2-341D28B47F15}"/>
                </a:ext>
              </a:extLst>
            </p:cNvPr>
            <p:cNvSpPr/>
            <p:nvPr/>
          </p:nvSpPr>
          <p:spPr>
            <a:xfrm>
              <a:off x="4387729" y="1758507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A7AB8-D6BC-B14A-8E91-4634DE3E40D2}"/>
              </a:ext>
            </a:extLst>
          </p:cNvPr>
          <p:cNvGrpSpPr/>
          <p:nvPr/>
        </p:nvGrpSpPr>
        <p:grpSpPr>
          <a:xfrm>
            <a:off x="5086583" y="2716069"/>
            <a:ext cx="1920442" cy="943381"/>
            <a:chOff x="4387729" y="2716069"/>
            <a:chExt cx="1920442" cy="9433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A7535C-932B-C24C-B55B-EF552EC014D8}"/>
                </a:ext>
              </a:extLst>
            </p:cNvPr>
            <p:cNvSpPr/>
            <p:nvPr/>
          </p:nvSpPr>
          <p:spPr>
            <a:xfrm>
              <a:off x="4593662" y="2830775"/>
              <a:ext cx="1714509" cy="828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Fusing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6D8C54-EED0-0046-BFF2-91803147E609}"/>
                </a:ext>
              </a:extLst>
            </p:cNvPr>
            <p:cNvSpPr/>
            <p:nvPr/>
          </p:nvSpPr>
          <p:spPr>
            <a:xfrm>
              <a:off x="4387729" y="2716069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1FA9AD-190A-6348-B0A0-410712312981}"/>
              </a:ext>
            </a:extLst>
          </p:cNvPr>
          <p:cNvGrpSpPr/>
          <p:nvPr/>
        </p:nvGrpSpPr>
        <p:grpSpPr>
          <a:xfrm>
            <a:off x="5086583" y="3673631"/>
            <a:ext cx="1920441" cy="937592"/>
            <a:chOff x="4387729" y="3673631"/>
            <a:chExt cx="1920441" cy="93759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649F7F-A8B3-9743-8C19-6E5E1F2DCECD}"/>
                </a:ext>
              </a:extLst>
            </p:cNvPr>
            <p:cNvSpPr/>
            <p:nvPr/>
          </p:nvSpPr>
          <p:spPr>
            <a:xfrm>
              <a:off x="4593661" y="3782548"/>
              <a:ext cx="1714509" cy="828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Analyzing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564756-78C7-4C42-973A-3DAA1A306C11}"/>
                </a:ext>
              </a:extLst>
            </p:cNvPr>
            <p:cNvSpPr/>
            <p:nvPr/>
          </p:nvSpPr>
          <p:spPr>
            <a:xfrm>
              <a:off x="4387729" y="3673631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A5837-C94F-A84E-8328-07A8FC760119}"/>
              </a:ext>
            </a:extLst>
          </p:cNvPr>
          <p:cNvGrpSpPr/>
          <p:nvPr/>
        </p:nvGrpSpPr>
        <p:grpSpPr>
          <a:xfrm>
            <a:off x="5086583" y="4631193"/>
            <a:ext cx="1920440" cy="931803"/>
            <a:chOff x="4387729" y="4631193"/>
            <a:chExt cx="1920440" cy="93180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9B1C0D-993E-1545-8EE5-672E8EBAD7CE}"/>
                </a:ext>
              </a:extLst>
            </p:cNvPr>
            <p:cNvSpPr/>
            <p:nvPr/>
          </p:nvSpPr>
          <p:spPr>
            <a:xfrm>
              <a:off x="4593660" y="4734321"/>
              <a:ext cx="1714509" cy="828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Disseminating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DA2FAA8-5BAB-3740-9916-382F327EA279}"/>
                </a:ext>
              </a:extLst>
            </p:cNvPr>
            <p:cNvSpPr/>
            <p:nvPr/>
          </p:nvSpPr>
          <p:spPr>
            <a:xfrm>
              <a:off x="4387729" y="4631193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9583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F78B-00A4-7340-A030-C659DD5C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1D1975-680A-C643-ABED-5311396BDB7B}"/>
              </a:ext>
            </a:extLst>
          </p:cNvPr>
          <p:cNvSpPr/>
          <p:nvPr/>
        </p:nvSpPr>
        <p:spPr>
          <a:xfrm>
            <a:off x="5296028" y="927229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Observables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C1213-8F97-1D4B-ACFD-EE7AC10F47AA}"/>
              </a:ext>
            </a:extLst>
          </p:cNvPr>
          <p:cNvSpPr/>
          <p:nvPr/>
        </p:nvSpPr>
        <p:spPr>
          <a:xfrm>
            <a:off x="5296027" y="1879002"/>
            <a:ext cx="1714509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Collecting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CF9AF-EB82-BA40-885C-AB4B3F6D1698}"/>
              </a:ext>
            </a:extLst>
          </p:cNvPr>
          <p:cNvSpPr/>
          <p:nvPr/>
        </p:nvSpPr>
        <p:spPr>
          <a:xfrm>
            <a:off x="5296026" y="3782548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Analyzing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2489E-83A9-134C-8BE8-BFC3C3841174}"/>
              </a:ext>
            </a:extLst>
          </p:cNvPr>
          <p:cNvSpPr/>
          <p:nvPr/>
        </p:nvSpPr>
        <p:spPr>
          <a:xfrm>
            <a:off x="5296027" y="2830775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Fusing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E320C-DE8A-D94E-96A0-6DA4D68E315C}"/>
              </a:ext>
            </a:extLst>
          </p:cNvPr>
          <p:cNvSpPr/>
          <p:nvPr/>
        </p:nvSpPr>
        <p:spPr>
          <a:xfrm>
            <a:off x="5296025" y="4734321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Disseminating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E8A7B-8940-1349-B071-D9757E4575FB}"/>
              </a:ext>
            </a:extLst>
          </p:cNvPr>
          <p:cNvSpPr/>
          <p:nvPr/>
        </p:nvSpPr>
        <p:spPr>
          <a:xfrm>
            <a:off x="5296024" y="5687006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50D88F-532D-5C40-B6BE-5123BDEE8274}"/>
              </a:ext>
            </a:extLst>
          </p:cNvPr>
          <p:cNvSpPr/>
          <p:nvPr/>
        </p:nvSpPr>
        <p:spPr>
          <a:xfrm>
            <a:off x="5090094" y="1758507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C005E4-9521-F24E-A070-494025D90338}"/>
              </a:ext>
            </a:extLst>
          </p:cNvPr>
          <p:cNvSpPr/>
          <p:nvPr/>
        </p:nvSpPr>
        <p:spPr>
          <a:xfrm>
            <a:off x="5090094" y="2716069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F93AAC-5688-0647-BC4B-BA6A757D70F8}"/>
              </a:ext>
            </a:extLst>
          </p:cNvPr>
          <p:cNvSpPr/>
          <p:nvPr/>
        </p:nvSpPr>
        <p:spPr>
          <a:xfrm>
            <a:off x="5090094" y="3673631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3D1340-DCF7-B44B-ABD1-FC8D641AB670}"/>
              </a:ext>
            </a:extLst>
          </p:cNvPr>
          <p:cNvSpPr/>
          <p:nvPr/>
        </p:nvSpPr>
        <p:spPr>
          <a:xfrm>
            <a:off x="5090094" y="4631193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D924E6-7D3B-A041-B361-4D0F4E39A4E0}"/>
              </a:ext>
            </a:extLst>
          </p:cNvPr>
          <p:cNvSpPr/>
          <p:nvPr/>
        </p:nvSpPr>
        <p:spPr>
          <a:xfrm>
            <a:off x="9250622" y="1341566"/>
            <a:ext cx="259749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Sensors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INTEL </a:t>
            </a:r>
            <a:r>
              <a:rPr lang="mr-IN" dirty="0"/>
              <a:t>–</a:t>
            </a:r>
            <a:r>
              <a:rPr lang="en-US" dirty="0"/>
              <a:t> Operators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YS Centers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Non YS Centers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Private Entities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Field personal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F54E64F-E03C-834B-8E4E-0A5F8C20BF3B}"/>
              </a:ext>
            </a:extLst>
          </p:cNvPr>
          <p:cNvSpPr/>
          <p:nvPr/>
        </p:nvSpPr>
        <p:spPr>
          <a:xfrm>
            <a:off x="7520606" y="1992389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cument 21">
            <a:extLst>
              <a:ext uri="{FF2B5EF4-FFF2-40B4-BE49-F238E27FC236}">
                <a16:creationId xmlns:a16="http://schemas.microsoft.com/office/drawing/2014/main" id="{1118EEDB-6788-B54A-A8B8-65A0F397A4E4}"/>
              </a:ext>
            </a:extLst>
          </p:cNvPr>
          <p:cNvSpPr/>
          <p:nvPr/>
        </p:nvSpPr>
        <p:spPr>
          <a:xfrm>
            <a:off x="517041" y="1493967"/>
            <a:ext cx="3207508" cy="2805312"/>
          </a:xfrm>
          <a:prstGeom prst="flowChartDocumen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3617CA-9DC2-A945-AAC9-B96F39F21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50" y="2144789"/>
            <a:ext cx="3401982" cy="178250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67512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983CEE-0263-E544-B3C2-F02212D6BE70}"/>
              </a:ext>
            </a:extLst>
          </p:cNvPr>
          <p:cNvSpPr txBox="1">
            <a:spLocks/>
          </p:cNvSpPr>
          <p:nvPr/>
        </p:nvSpPr>
        <p:spPr>
          <a:xfrm>
            <a:off x="0" y="176154"/>
            <a:ext cx="4183585" cy="54145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lvl="0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24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2pPr>
            <a:lvl3pPr lvl="2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3pPr>
            <a:lvl4pPr lvl="3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4pPr>
            <a:lvl5pPr lvl="4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5pPr>
            <a:lvl6pPr marL="457200" lvl="5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6pPr>
            <a:lvl7pPr marL="914400" lvl="6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7pPr>
            <a:lvl8pPr marL="1371600" lvl="7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8pPr>
            <a:lvl9pPr marL="1828800" lvl="8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9pPr>
          </a:lstStyle>
          <a:p>
            <a:r>
              <a:rPr lang="en-US" kern="0" dirty="0"/>
              <a:t>MDA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C6113-6CDD-EF44-A5AE-992F2EF620EB}"/>
              </a:ext>
            </a:extLst>
          </p:cNvPr>
          <p:cNvSpPr/>
          <p:nvPr/>
        </p:nvSpPr>
        <p:spPr>
          <a:xfrm>
            <a:off x="5296019" y="927229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67DC6-D580-094C-9013-73D5EEABBE7B}"/>
              </a:ext>
            </a:extLst>
          </p:cNvPr>
          <p:cNvSpPr/>
          <p:nvPr/>
        </p:nvSpPr>
        <p:spPr>
          <a:xfrm>
            <a:off x="5296018" y="1879002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Collecting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ADBCB-32DC-4E4C-989B-797D73662A50}"/>
              </a:ext>
            </a:extLst>
          </p:cNvPr>
          <p:cNvSpPr/>
          <p:nvPr/>
        </p:nvSpPr>
        <p:spPr>
          <a:xfrm>
            <a:off x="5296017" y="3782548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Analyzing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B12D2-4593-1C4B-8EC6-F94C2305D0BB}"/>
              </a:ext>
            </a:extLst>
          </p:cNvPr>
          <p:cNvSpPr/>
          <p:nvPr/>
        </p:nvSpPr>
        <p:spPr>
          <a:xfrm>
            <a:off x="5296018" y="2830775"/>
            <a:ext cx="1714509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Fusing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C495C3-C0BB-D841-A08B-6A90FE601389}"/>
              </a:ext>
            </a:extLst>
          </p:cNvPr>
          <p:cNvSpPr/>
          <p:nvPr/>
        </p:nvSpPr>
        <p:spPr>
          <a:xfrm>
            <a:off x="5296016" y="4734321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Disseminating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738E6-195E-0642-BEDF-D8755CE97BB7}"/>
              </a:ext>
            </a:extLst>
          </p:cNvPr>
          <p:cNvSpPr/>
          <p:nvPr/>
        </p:nvSpPr>
        <p:spPr>
          <a:xfrm>
            <a:off x="5296015" y="5687006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6D77C1-F002-0442-A73C-0ABC3215640D}"/>
              </a:ext>
            </a:extLst>
          </p:cNvPr>
          <p:cNvSpPr/>
          <p:nvPr/>
        </p:nvSpPr>
        <p:spPr>
          <a:xfrm>
            <a:off x="5090085" y="1758507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279B38-DCE5-DF49-8FDE-BE17C76B409A}"/>
              </a:ext>
            </a:extLst>
          </p:cNvPr>
          <p:cNvSpPr/>
          <p:nvPr/>
        </p:nvSpPr>
        <p:spPr>
          <a:xfrm>
            <a:off x="5090085" y="2716069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178F37-AAD7-1F46-B763-CDB00CB8FE77}"/>
              </a:ext>
            </a:extLst>
          </p:cNvPr>
          <p:cNvSpPr/>
          <p:nvPr/>
        </p:nvSpPr>
        <p:spPr>
          <a:xfrm>
            <a:off x="5090085" y="3673631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D1FFF6-A50D-9B49-AD3B-0266EE4C9200}"/>
              </a:ext>
            </a:extLst>
          </p:cNvPr>
          <p:cNvSpPr/>
          <p:nvPr/>
        </p:nvSpPr>
        <p:spPr>
          <a:xfrm>
            <a:off x="5090085" y="4631193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2F470C5-7156-3B42-A0AA-6FBE4C26B91F}"/>
              </a:ext>
            </a:extLst>
          </p:cNvPr>
          <p:cNvSpPr/>
          <p:nvPr/>
        </p:nvSpPr>
        <p:spPr>
          <a:xfrm>
            <a:off x="7520597" y="2896851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DA2F3B-D64C-6143-922A-E236E7502740}"/>
              </a:ext>
            </a:extLst>
          </p:cNvPr>
          <p:cNvSpPr/>
          <p:nvPr/>
        </p:nvSpPr>
        <p:spPr>
          <a:xfrm>
            <a:off x="9250613" y="2716069"/>
            <a:ext cx="2317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Tracks with tracks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Data with Data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Data with tracks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B1A733-A4C5-A741-BF2F-3E1AC1B7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1" y="2266180"/>
            <a:ext cx="3091291" cy="18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02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05B9-9E2C-BF40-8353-03C23F4F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EEFF67-4C90-E745-8629-6C75AF4F8553}"/>
              </a:ext>
            </a:extLst>
          </p:cNvPr>
          <p:cNvSpPr/>
          <p:nvPr/>
        </p:nvSpPr>
        <p:spPr>
          <a:xfrm>
            <a:off x="5296288" y="927229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Observables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E1BA3-6D8C-6647-920B-C93A5E35978A}"/>
              </a:ext>
            </a:extLst>
          </p:cNvPr>
          <p:cNvSpPr/>
          <p:nvPr/>
        </p:nvSpPr>
        <p:spPr>
          <a:xfrm>
            <a:off x="5296287" y="1879002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Collecting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07B2D-9206-A14B-9A21-FB7E12DB51E9}"/>
              </a:ext>
            </a:extLst>
          </p:cNvPr>
          <p:cNvSpPr/>
          <p:nvPr/>
        </p:nvSpPr>
        <p:spPr>
          <a:xfrm>
            <a:off x="5296286" y="3782548"/>
            <a:ext cx="1714509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Analyzing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CAE68-5B24-BC42-9489-C421319A1957}"/>
              </a:ext>
            </a:extLst>
          </p:cNvPr>
          <p:cNvSpPr/>
          <p:nvPr/>
        </p:nvSpPr>
        <p:spPr>
          <a:xfrm>
            <a:off x="5296287" y="2830775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Fusing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8261C-EBDF-E54C-A8A2-2992EDE92ACC}"/>
              </a:ext>
            </a:extLst>
          </p:cNvPr>
          <p:cNvSpPr/>
          <p:nvPr/>
        </p:nvSpPr>
        <p:spPr>
          <a:xfrm>
            <a:off x="5296285" y="4734321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Disseminating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65474-9177-774B-9EC8-3BBC45BCC35F}"/>
              </a:ext>
            </a:extLst>
          </p:cNvPr>
          <p:cNvSpPr/>
          <p:nvPr/>
        </p:nvSpPr>
        <p:spPr>
          <a:xfrm>
            <a:off x="5296284" y="5687006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6CDD1B-A0A5-E44F-87AC-DEDB3583B035}"/>
              </a:ext>
            </a:extLst>
          </p:cNvPr>
          <p:cNvSpPr/>
          <p:nvPr/>
        </p:nvSpPr>
        <p:spPr>
          <a:xfrm>
            <a:off x="5090354" y="1758507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12D09D-36C1-544A-9A99-6A0DE4DCFE2A}"/>
              </a:ext>
            </a:extLst>
          </p:cNvPr>
          <p:cNvSpPr/>
          <p:nvPr/>
        </p:nvSpPr>
        <p:spPr>
          <a:xfrm>
            <a:off x="5090354" y="2716069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A5F811-BB8D-7C4B-8328-0BE896DE9906}"/>
              </a:ext>
            </a:extLst>
          </p:cNvPr>
          <p:cNvSpPr/>
          <p:nvPr/>
        </p:nvSpPr>
        <p:spPr>
          <a:xfrm>
            <a:off x="5090354" y="3673631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3617DB-FE9C-714F-B530-C5612EC41E77}"/>
              </a:ext>
            </a:extLst>
          </p:cNvPr>
          <p:cNvSpPr/>
          <p:nvPr/>
        </p:nvSpPr>
        <p:spPr>
          <a:xfrm>
            <a:off x="5090354" y="4631193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DFFC416-31CF-6049-BC8F-7160A382A743}"/>
              </a:ext>
            </a:extLst>
          </p:cNvPr>
          <p:cNvSpPr/>
          <p:nvPr/>
        </p:nvSpPr>
        <p:spPr>
          <a:xfrm>
            <a:off x="7520866" y="3880828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75C55C-7390-7F45-9626-472846BCECE7}"/>
              </a:ext>
            </a:extLst>
          </p:cNvPr>
          <p:cNvSpPr/>
          <p:nvPr/>
        </p:nvSpPr>
        <p:spPr>
          <a:xfrm>
            <a:off x="9250882" y="3473577"/>
            <a:ext cx="266308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Anomaly detection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Patterns recognition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Compare with rules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Research tools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9F36DA-1384-AD41-B977-224B7A4FC7C3}"/>
              </a:ext>
            </a:extLst>
          </p:cNvPr>
          <p:cNvGrpSpPr/>
          <p:nvPr/>
        </p:nvGrpSpPr>
        <p:grpSpPr>
          <a:xfrm>
            <a:off x="206145" y="2455422"/>
            <a:ext cx="3684516" cy="2195467"/>
            <a:chOff x="206145" y="2455422"/>
            <a:chExt cx="3684516" cy="21954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97E9C3-90EA-814D-B8BD-268B3AE9C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2023" y="2553121"/>
              <a:ext cx="1288638" cy="9204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3149C-FF22-D349-946D-B634F9769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145" y="2455422"/>
              <a:ext cx="3292172" cy="2195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1981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A02B3-C8C4-9849-8EBA-F87746A4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23400-ACE0-324B-87F9-C54023B8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- Some definition</a:t>
            </a:r>
          </a:p>
          <a:p>
            <a:r>
              <a:rPr lang="en-US" dirty="0"/>
              <a:t>MDA &amp; Maritime Processes</a:t>
            </a:r>
          </a:p>
          <a:p>
            <a:r>
              <a:rPr lang="en-US" dirty="0"/>
              <a:t>MDA – The concept</a:t>
            </a:r>
          </a:p>
          <a:p>
            <a:r>
              <a:rPr lang="en-US" dirty="0"/>
              <a:t>What Information</a:t>
            </a:r>
          </a:p>
          <a:p>
            <a:r>
              <a:rPr lang="en-US" dirty="0"/>
              <a:t>Databases and Visualization – Basic tools</a:t>
            </a:r>
          </a:p>
        </p:txBody>
      </p:sp>
    </p:spTree>
    <p:extLst>
      <p:ext uri="{BB962C8B-B14F-4D97-AF65-F5344CB8AC3E}">
        <p14:creationId xmlns:p14="http://schemas.microsoft.com/office/powerpoint/2010/main" val="36482322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B838-D550-5849-ACD5-41819373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B22F06-A491-EB47-8C0E-E9DCFF569C3B}"/>
              </a:ext>
            </a:extLst>
          </p:cNvPr>
          <p:cNvSpPr/>
          <p:nvPr/>
        </p:nvSpPr>
        <p:spPr>
          <a:xfrm>
            <a:off x="5306471" y="927229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Observables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D585-7DBA-E649-956C-593E94FFCA88}"/>
              </a:ext>
            </a:extLst>
          </p:cNvPr>
          <p:cNvSpPr/>
          <p:nvPr/>
        </p:nvSpPr>
        <p:spPr>
          <a:xfrm>
            <a:off x="5306471" y="5687006"/>
            <a:ext cx="1714509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75523E-F8E4-9347-98C0-3635F6ECC897}"/>
              </a:ext>
            </a:extLst>
          </p:cNvPr>
          <p:cNvGrpSpPr/>
          <p:nvPr/>
        </p:nvGrpSpPr>
        <p:grpSpPr>
          <a:xfrm>
            <a:off x="5094175" y="1758507"/>
            <a:ext cx="1920442" cy="949170"/>
            <a:chOff x="4387729" y="1758507"/>
            <a:chExt cx="1920442" cy="9491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06C311-8ABF-164E-8A95-EE20834AE2C8}"/>
                </a:ext>
              </a:extLst>
            </p:cNvPr>
            <p:cNvSpPr/>
            <p:nvPr/>
          </p:nvSpPr>
          <p:spPr>
            <a:xfrm>
              <a:off x="4593662" y="1879002"/>
              <a:ext cx="1714509" cy="828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Collecting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A438A-E7D9-9046-9D4F-1A0A4A745ED3}"/>
                </a:ext>
              </a:extLst>
            </p:cNvPr>
            <p:cNvSpPr/>
            <p:nvPr/>
          </p:nvSpPr>
          <p:spPr>
            <a:xfrm>
              <a:off x="4387729" y="1758507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17CF95B-EBF0-BE45-84B2-6D0E89DCA4BF}"/>
              </a:ext>
            </a:extLst>
          </p:cNvPr>
          <p:cNvGrpSpPr/>
          <p:nvPr/>
        </p:nvGrpSpPr>
        <p:grpSpPr>
          <a:xfrm>
            <a:off x="5094175" y="2716069"/>
            <a:ext cx="1920442" cy="943381"/>
            <a:chOff x="4387729" y="2716069"/>
            <a:chExt cx="1920442" cy="9433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0AA94C-FCE2-9240-A8EE-0B1B3CF0159C}"/>
                </a:ext>
              </a:extLst>
            </p:cNvPr>
            <p:cNvSpPr/>
            <p:nvPr/>
          </p:nvSpPr>
          <p:spPr>
            <a:xfrm>
              <a:off x="4593662" y="2830775"/>
              <a:ext cx="1714509" cy="828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Fusing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D9B3399-48D4-4544-95BE-E0894D9C3EBF}"/>
                </a:ext>
              </a:extLst>
            </p:cNvPr>
            <p:cNvSpPr/>
            <p:nvPr/>
          </p:nvSpPr>
          <p:spPr>
            <a:xfrm>
              <a:off x="4387729" y="2716069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60E6D-13D4-D343-9023-A7EDAAA21F51}"/>
              </a:ext>
            </a:extLst>
          </p:cNvPr>
          <p:cNvGrpSpPr/>
          <p:nvPr/>
        </p:nvGrpSpPr>
        <p:grpSpPr>
          <a:xfrm>
            <a:off x="5094176" y="3673631"/>
            <a:ext cx="1920441" cy="937592"/>
            <a:chOff x="4387729" y="3673631"/>
            <a:chExt cx="1920441" cy="93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E15DA-CCAA-0640-8432-3BA064CE59D2}"/>
                </a:ext>
              </a:extLst>
            </p:cNvPr>
            <p:cNvSpPr/>
            <p:nvPr/>
          </p:nvSpPr>
          <p:spPr>
            <a:xfrm>
              <a:off x="4593661" y="3782548"/>
              <a:ext cx="1714509" cy="828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Analyzing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DF9698-0508-864F-A920-0EB016D1F557}"/>
                </a:ext>
              </a:extLst>
            </p:cNvPr>
            <p:cNvSpPr/>
            <p:nvPr/>
          </p:nvSpPr>
          <p:spPr>
            <a:xfrm>
              <a:off x="4387729" y="3673631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75D1D-400F-7A48-8663-35D9778C5C95}"/>
              </a:ext>
            </a:extLst>
          </p:cNvPr>
          <p:cNvGrpSpPr/>
          <p:nvPr/>
        </p:nvGrpSpPr>
        <p:grpSpPr>
          <a:xfrm>
            <a:off x="5094176" y="4631193"/>
            <a:ext cx="1920440" cy="931803"/>
            <a:chOff x="4387729" y="4631193"/>
            <a:chExt cx="1920440" cy="9318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D7FE37-FC20-DA46-B7A4-87D4E7298172}"/>
                </a:ext>
              </a:extLst>
            </p:cNvPr>
            <p:cNvSpPr/>
            <p:nvPr/>
          </p:nvSpPr>
          <p:spPr>
            <a:xfrm>
              <a:off x="4593660" y="4734321"/>
              <a:ext cx="1714509" cy="828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Disseminating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313719-23C1-5448-B592-60276A71E46E}"/>
                </a:ext>
              </a:extLst>
            </p:cNvPr>
            <p:cNvSpPr/>
            <p:nvPr/>
          </p:nvSpPr>
          <p:spPr>
            <a:xfrm>
              <a:off x="4387729" y="4631193"/>
              <a:ext cx="472504" cy="4732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785CAD0-6B5B-6D4D-93D6-CA35A77E9839}"/>
              </a:ext>
            </a:extLst>
          </p:cNvPr>
          <p:cNvSpPr/>
          <p:nvPr/>
        </p:nvSpPr>
        <p:spPr>
          <a:xfrm>
            <a:off x="7329101" y="4847708"/>
            <a:ext cx="744646" cy="60189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3B2DA6-1585-894B-84C8-EBC3A768F79E}"/>
              </a:ext>
            </a:extLst>
          </p:cNvPr>
          <p:cNvSpPr/>
          <p:nvPr/>
        </p:nvSpPr>
        <p:spPr>
          <a:xfrm>
            <a:off x="8777038" y="4433076"/>
            <a:ext cx="244174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Web portal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Reports / email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Bulletins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YARIS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C8263C-B357-2B47-B298-490CA74B4CA0}"/>
              </a:ext>
            </a:extLst>
          </p:cNvPr>
          <p:cNvGrpSpPr/>
          <p:nvPr/>
        </p:nvGrpSpPr>
        <p:grpSpPr>
          <a:xfrm>
            <a:off x="293426" y="1342144"/>
            <a:ext cx="3957884" cy="4653940"/>
            <a:chOff x="225701" y="1342144"/>
            <a:chExt cx="3957884" cy="46539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6800012-4BDF-6A46-A2D8-C0D471AE9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701" y="3157673"/>
              <a:ext cx="2130380" cy="21303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E9F997-0782-6B42-9B0F-3A7CDFAB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5476" y="2121723"/>
              <a:ext cx="2808109" cy="224677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321809-D760-5541-8926-EC69F397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822" y="1342144"/>
              <a:ext cx="2019341" cy="201934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F9F1C8-82A5-9441-BD54-1A014C8C9ADA}"/>
                </a:ext>
              </a:extLst>
            </p:cNvPr>
            <p:cNvGrpSpPr/>
            <p:nvPr/>
          </p:nvGrpSpPr>
          <p:grpSpPr>
            <a:xfrm>
              <a:off x="927847" y="4730935"/>
              <a:ext cx="2110193" cy="1265149"/>
              <a:chOff x="2406468" y="5104440"/>
              <a:chExt cx="2110193" cy="126514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02000B4-6FF1-BF46-B26E-555C17B130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0444" b="29361"/>
              <a:stretch/>
            </p:blipFill>
            <p:spPr>
              <a:xfrm>
                <a:off x="2406468" y="5104440"/>
                <a:ext cx="2110193" cy="1265149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0EA2A71-F6F2-EC46-9CB2-D649C7CBD5B0}"/>
                  </a:ext>
                </a:extLst>
              </p:cNvPr>
              <p:cNvSpPr/>
              <p:nvPr/>
            </p:nvSpPr>
            <p:spPr>
              <a:xfrm>
                <a:off x="2545306" y="5772619"/>
                <a:ext cx="405909" cy="4198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8A6CB4-6971-1B4C-9A9F-30D2C63D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944" y="3945689"/>
              <a:ext cx="1448440" cy="115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3461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5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9672-6C66-E949-A6C1-3BA4CEB78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MDA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C9CB6-2F5E-6F48-B56D-E94F45117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</p:spTree>
    <p:extLst>
      <p:ext uri="{BB962C8B-B14F-4D97-AF65-F5344CB8AC3E}">
        <p14:creationId xmlns:p14="http://schemas.microsoft.com/office/powerpoint/2010/main" val="299890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6406-92AE-8D44-8578-8DA1A99B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CF09F-8E75-D648-80D6-EA8C12C7F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Security</a:t>
            </a:r>
          </a:p>
          <a:p>
            <a:r>
              <a:rPr lang="en-US" dirty="0"/>
              <a:t>Maritime Domain</a:t>
            </a:r>
          </a:p>
          <a:p>
            <a:r>
              <a:rPr lang="en-US" dirty="0"/>
              <a:t>Maritime Domain Awareness</a:t>
            </a:r>
          </a:p>
        </p:txBody>
      </p:sp>
    </p:spTree>
    <p:extLst>
      <p:ext uri="{BB962C8B-B14F-4D97-AF65-F5344CB8AC3E}">
        <p14:creationId xmlns:p14="http://schemas.microsoft.com/office/powerpoint/2010/main" val="25363696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5555-4F81-3C4A-BE44-16218ED9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  <p:sp>
        <p:nvSpPr>
          <p:cNvPr id="11" name="Line Callout 3 (No Border) 10">
            <a:extLst>
              <a:ext uri="{FF2B5EF4-FFF2-40B4-BE49-F238E27FC236}">
                <a16:creationId xmlns:a16="http://schemas.microsoft.com/office/drawing/2014/main" id="{B86EA97D-D5D4-9844-9320-4A1BBAE28468}"/>
              </a:ext>
            </a:extLst>
          </p:cNvPr>
          <p:cNvSpPr/>
          <p:nvPr/>
        </p:nvSpPr>
        <p:spPr>
          <a:xfrm>
            <a:off x="8693202" y="3755280"/>
            <a:ext cx="3349693" cy="482600"/>
          </a:xfrm>
          <a:prstGeom prst="callout3">
            <a:avLst>
              <a:gd name="adj1" fmla="val 55592"/>
              <a:gd name="adj2" fmla="val -6869"/>
              <a:gd name="adj3" fmla="val 139803"/>
              <a:gd name="adj4" fmla="val -12823"/>
              <a:gd name="adj5" fmla="val 150000"/>
              <a:gd name="adj6" fmla="val -14069"/>
              <a:gd name="adj7" fmla="val 155068"/>
              <a:gd name="adj8" fmla="val -235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i="1" dirty="0">
                <a:solidFill>
                  <a:schemeClr val="tx1"/>
                </a:solidFill>
              </a:rPr>
              <a:t>Includes trade by sea, the exploitation of oil and other non-living resources, as well as fisheries – connected to </a:t>
            </a:r>
            <a:r>
              <a:rPr lang="en-US" sz="1600" b="1" i="1" dirty="0">
                <a:solidFill>
                  <a:schemeClr val="tx1"/>
                </a:solidFill>
              </a:rPr>
              <a:t>Blue economy</a:t>
            </a:r>
          </a:p>
        </p:txBody>
      </p:sp>
      <p:sp>
        <p:nvSpPr>
          <p:cNvPr id="12" name="Line Callout 3 (No Border) 11">
            <a:extLst>
              <a:ext uri="{FF2B5EF4-FFF2-40B4-BE49-F238E27FC236}">
                <a16:creationId xmlns:a16="http://schemas.microsoft.com/office/drawing/2014/main" id="{D0C8253A-0883-024E-B302-254A757EE233}"/>
              </a:ext>
            </a:extLst>
          </p:cNvPr>
          <p:cNvSpPr/>
          <p:nvPr/>
        </p:nvSpPr>
        <p:spPr>
          <a:xfrm>
            <a:off x="7806729" y="1576610"/>
            <a:ext cx="3642625" cy="482600"/>
          </a:xfrm>
          <a:prstGeom prst="callout3">
            <a:avLst>
              <a:gd name="adj1" fmla="val 55592"/>
              <a:gd name="adj2" fmla="val -6869"/>
              <a:gd name="adj3" fmla="val 55592"/>
              <a:gd name="adj4" fmla="val -18131"/>
              <a:gd name="adj5" fmla="val 100000"/>
              <a:gd name="adj6" fmla="val -25443"/>
              <a:gd name="adj7" fmla="val 155068"/>
              <a:gd name="adj8" fmla="val -345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</a:rPr>
              <a:t>environmental and safety regulation regarding marine pollution and health protection</a:t>
            </a:r>
          </a:p>
        </p:txBody>
      </p:sp>
      <p:sp>
        <p:nvSpPr>
          <p:cNvPr id="13" name="Line Callout 3 (No Border) 12">
            <a:extLst>
              <a:ext uri="{FF2B5EF4-FFF2-40B4-BE49-F238E27FC236}">
                <a16:creationId xmlns:a16="http://schemas.microsoft.com/office/drawing/2014/main" id="{7E99CABC-E00E-784B-B3CE-60915C972ED7}"/>
              </a:ext>
            </a:extLst>
          </p:cNvPr>
          <p:cNvSpPr/>
          <p:nvPr/>
        </p:nvSpPr>
        <p:spPr>
          <a:xfrm>
            <a:off x="135580" y="2333008"/>
            <a:ext cx="2944950" cy="502666"/>
          </a:xfrm>
          <a:prstGeom prst="callout3">
            <a:avLst>
              <a:gd name="adj1" fmla="val 41488"/>
              <a:gd name="adj2" fmla="val 106733"/>
              <a:gd name="adj3" fmla="val 41489"/>
              <a:gd name="adj4" fmla="val 125351"/>
              <a:gd name="adj5" fmla="val 67156"/>
              <a:gd name="adj6" fmla="val 127540"/>
              <a:gd name="adj7" fmla="val 107910"/>
              <a:gd name="adj8" fmla="val 1315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i="1" dirty="0">
                <a:solidFill>
                  <a:schemeClr val="tx1"/>
                </a:solidFill>
              </a:rPr>
              <a:t>naval military power to defend commercial shipping lanes and the national territory</a:t>
            </a:r>
          </a:p>
        </p:txBody>
      </p:sp>
      <p:sp>
        <p:nvSpPr>
          <p:cNvPr id="14" name="Line Callout 3 (No Border) 13">
            <a:extLst>
              <a:ext uri="{FF2B5EF4-FFF2-40B4-BE49-F238E27FC236}">
                <a16:creationId xmlns:a16="http://schemas.microsoft.com/office/drawing/2014/main" id="{22C3D41F-CF8A-9A48-907D-797EBAB8B87E}"/>
              </a:ext>
            </a:extLst>
          </p:cNvPr>
          <p:cNvSpPr/>
          <p:nvPr/>
        </p:nvSpPr>
        <p:spPr>
          <a:xfrm>
            <a:off x="321991" y="4853920"/>
            <a:ext cx="2944950" cy="502666"/>
          </a:xfrm>
          <a:prstGeom prst="callout3">
            <a:avLst>
              <a:gd name="adj1" fmla="val 59174"/>
              <a:gd name="adj2" fmla="val 103714"/>
              <a:gd name="adj3" fmla="val 117285"/>
              <a:gd name="adj4" fmla="val 115432"/>
              <a:gd name="adj5" fmla="val 211168"/>
              <a:gd name="adj6" fmla="val 135302"/>
              <a:gd name="adj7" fmla="val 211497"/>
              <a:gd name="adj8" fmla="val 1466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i="1" dirty="0">
                <a:solidFill>
                  <a:schemeClr val="tx1"/>
                </a:solidFill>
              </a:rPr>
              <a:t>The absence of security (insecurity) of individuals, people in communities, or citizens of states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3F3F85-F9B4-934B-B08C-1EBDB9D0F34B}"/>
              </a:ext>
            </a:extLst>
          </p:cNvPr>
          <p:cNvGrpSpPr/>
          <p:nvPr/>
        </p:nvGrpSpPr>
        <p:grpSpPr>
          <a:xfrm>
            <a:off x="3117715" y="1846139"/>
            <a:ext cx="4838893" cy="4635864"/>
            <a:chOff x="3117715" y="1338140"/>
            <a:chExt cx="4838893" cy="46358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8BA5D0-1309-E34C-BF90-F1F5137B0BE8}"/>
                </a:ext>
              </a:extLst>
            </p:cNvPr>
            <p:cNvSpPr/>
            <p:nvPr/>
          </p:nvSpPr>
          <p:spPr>
            <a:xfrm>
              <a:off x="5397244" y="2241202"/>
              <a:ext cx="2494758" cy="2494758"/>
            </a:xfrm>
            <a:prstGeom prst="ellipse">
              <a:avLst/>
            </a:prstGeom>
            <a:solidFill>
              <a:schemeClr val="accent6">
                <a:lumMod val="75000"/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11C607-9C45-1A4C-8FC4-0027504F0592}"/>
                </a:ext>
              </a:extLst>
            </p:cNvPr>
            <p:cNvSpPr/>
            <p:nvPr/>
          </p:nvSpPr>
          <p:spPr>
            <a:xfrm>
              <a:off x="3132252" y="2238568"/>
              <a:ext cx="2629579" cy="2629579"/>
            </a:xfrm>
            <a:prstGeom prst="ellipse">
              <a:avLst/>
            </a:prstGeom>
            <a:solidFill>
              <a:schemeClr val="accent4">
                <a:lumMod val="50000"/>
                <a:lumOff val="50000"/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88CCE7-0BBA-C544-BD71-FB826EE036AB}"/>
                </a:ext>
              </a:extLst>
            </p:cNvPr>
            <p:cNvSpPr/>
            <p:nvPr/>
          </p:nvSpPr>
          <p:spPr>
            <a:xfrm>
              <a:off x="4418447" y="3488582"/>
              <a:ext cx="2485422" cy="2485422"/>
            </a:xfrm>
            <a:prstGeom prst="ellipse">
              <a:avLst/>
            </a:prstGeom>
            <a:solidFill>
              <a:srgbClr val="009051">
                <a:alpha val="27000"/>
              </a:srgbClr>
            </a:solidFill>
            <a:ln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96DF7C-12AC-FB4B-9A16-D0F324A4529A}"/>
                </a:ext>
              </a:extLst>
            </p:cNvPr>
            <p:cNvSpPr/>
            <p:nvPr/>
          </p:nvSpPr>
          <p:spPr>
            <a:xfrm>
              <a:off x="4303399" y="1338140"/>
              <a:ext cx="2588655" cy="2588655"/>
            </a:xfrm>
            <a:prstGeom prst="ellipse">
              <a:avLst/>
            </a:prstGeom>
            <a:solidFill>
              <a:schemeClr val="tx2"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B14DCA-2A22-B14B-B4AB-CC96A1C93A45}"/>
                </a:ext>
              </a:extLst>
            </p:cNvPr>
            <p:cNvSpPr txBox="1"/>
            <p:nvPr/>
          </p:nvSpPr>
          <p:spPr>
            <a:xfrm>
              <a:off x="6300891" y="3309086"/>
              <a:ext cx="1655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Economical </a:t>
              </a:r>
            </a:p>
            <a:p>
              <a:pPr algn="ctr"/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Development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78F313-D7EA-9D49-9827-7C871882616E}"/>
                </a:ext>
              </a:extLst>
            </p:cNvPr>
            <p:cNvSpPr txBox="1"/>
            <p:nvPr/>
          </p:nvSpPr>
          <p:spPr>
            <a:xfrm>
              <a:off x="4833299" y="1398115"/>
              <a:ext cx="1655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Marine Environment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F6BEF3-96BD-7F40-9199-2B6573FFB94D}"/>
                </a:ext>
              </a:extLst>
            </p:cNvPr>
            <p:cNvSpPr txBox="1"/>
            <p:nvPr/>
          </p:nvSpPr>
          <p:spPr>
            <a:xfrm>
              <a:off x="4693942" y="4695187"/>
              <a:ext cx="1655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Human Security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FB3602-D465-FB4D-B4DF-F0C26AC1527E}"/>
                </a:ext>
              </a:extLst>
            </p:cNvPr>
            <p:cNvSpPr txBox="1"/>
            <p:nvPr/>
          </p:nvSpPr>
          <p:spPr>
            <a:xfrm>
              <a:off x="3117715" y="3082949"/>
              <a:ext cx="1655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National</a:t>
              </a:r>
            </a:p>
            <a:p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Security</a:t>
              </a:r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84B9155-AF47-B84C-9580-9F785929EA6E}"/>
              </a:ext>
            </a:extLst>
          </p:cNvPr>
          <p:cNvSpPr/>
          <p:nvPr/>
        </p:nvSpPr>
        <p:spPr>
          <a:xfrm>
            <a:off x="4127835" y="3590948"/>
            <a:ext cx="33714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interconnected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often transnational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cross-jurisdictional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jurisdictional complex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FE7F91-D73D-2343-A623-812F212FC9E7}"/>
              </a:ext>
            </a:extLst>
          </p:cNvPr>
          <p:cNvCxnSpPr>
            <a:cxnSpLocks/>
          </p:cNvCxnSpPr>
          <p:nvPr/>
        </p:nvCxnSpPr>
        <p:spPr>
          <a:xfrm>
            <a:off x="7627833" y="1683606"/>
            <a:ext cx="0" cy="357109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2A97F-F39E-BA48-9510-9AC16111A2DF}"/>
              </a:ext>
            </a:extLst>
          </p:cNvPr>
          <p:cNvCxnSpPr>
            <a:cxnSpLocks/>
          </p:cNvCxnSpPr>
          <p:nvPr/>
        </p:nvCxnSpPr>
        <p:spPr>
          <a:xfrm>
            <a:off x="8572092" y="3517320"/>
            <a:ext cx="0" cy="1080698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BB419C-C649-3D4F-B24F-FD133FBB3C45}"/>
              </a:ext>
            </a:extLst>
          </p:cNvPr>
          <p:cNvCxnSpPr>
            <a:cxnSpLocks/>
          </p:cNvCxnSpPr>
          <p:nvPr/>
        </p:nvCxnSpPr>
        <p:spPr>
          <a:xfrm>
            <a:off x="3141894" y="2247683"/>
            <a:ext cx="0" cy="634942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F56F33-4AD9-1E45-BAAC-90D4A8828738}"/>
              </a:ext>
            </a:extLst>
          </p:cNvPr>
          <p:cNvCxnSpPr>
            <a:cxnSpLocks/>
          </p:cNvCxnSpPr>
          <p:nvPr/>
        </p:nvCxnSpPr>
        <p:spPr>
          <a:xfrm flipH="1">
            <a:off x="3229989" y="4756370"/>
            <a:ext cx="3846" cy="824886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8FDE0F5-A691-864A-A233-E4CDFEF38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80" y="1175013"/>
            <a:ext cx="11208027" cy="4351338"/>
          </a:xfrm>
        </p:spPr>
        <p:txBody>
          <a:bodyPr/>
          <a:lstStyle/>
          <a:p>
            <a:r>
              <a:rPr lang="en-US" dirty="0"/>
              <a:t>Maritime Security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47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2C4D41F-FCF2-CF4E-B582-D53D6EE5B934}"/>
              </a:ext>
            </a:extLst>
          </p:cNvPr>
          <p:cNvSpPr txBox="1"/>
          <p:nvPr/>
        </p:nvSpPr>
        <p:spPr>
          <a:xfrm>
            <a:off x="1162242" y="1052695"/>
            <a:ext cx="390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Maritime Security Matrix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C52CE4-E80F-2C40-ACF5-1C83219255B2}"/>
              </a:ext>
            </a:extLst>
          </p:cNvPr>
          <p:cNvSpPr/>
          <p:nvPr/>
        </p:nvSpPr>
        <p:spPr>
          <a:xfrm>
            <a:off x="1244360" y="1516237"/>
            <a:ext cx="9153939" cy="52478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B3A56F6-3091-A242-A02B-CB5BC7FF8B62}"/>
              </a:ext>
            </a:extLst>
          </p:cNvPr>
          <p:cNvGrpSpPr/>
          <p:nvPr/>
        </p:nvGrpSpPr>
        <p:grpSpPr>
          <a:xfrm>
            <a:off x="1095676" y="1623583"/>
            <a:ext cx="9157565" cy="5265018"/>
            <a:chOff x="1240734" y="1516237"/>
            <a:chExt cx="9157565" cy="526501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9161A9-A6E8-4047-BD5C-2FCF3BDBBF91}"/>
                </a:ext>
              </a:extLst>
            </p:cNvPr>
            <p:cNvSpPr/>
            <p:nvPr/>
          </p:nvSpPr>
          <p:spPr>
            <a:xfrm>
              <a:off x="5821329" y="1516237"/>
              <a:ext cx="4576970" cy="2623930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8E1DE4-CAA5-314F-9A7F-740A47B75CA6}"/>
                </a:ext>
              </a:extLst>
            </p:cNvPr>
            <p:cNvSpPr/>
            <p:nvPr/>
          </p:nvSpPr>
          <p:spPr>
            <a:xfrm>
              <a:off x="5821187" y="4157325"/>
              <a:ext cx="4576970" cy="2623930"/>
            </a:xfrm>
            <a:prstGeom prst="rect">
              <a:avLst/>
            </a:prstGeom>
            <a:solidFill>
              <a:schemeClr val="accent2">
                <a:lumMod val="75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3E4C04-E681-1646-BE1C-0A7411F50179}"/>
                </a:ext>
              </a:extLst>
            </p:cNvPr>
            <p:cNvSpPr/>
            <p:nvPr/>
          </p:nvSpPr>
          <p:spPr>
            <a:xfrm>
              <a:off x="1244357" y="1522640"/>
              <a:ext cx="4576970" cy="2623930"/>
            </a:xfrm>
            <a:prstGeom prst="rect">
              <a:avLst/>
            </a:prstGeom>
            <a:solidFill>
              <a:srgbClr val="FFC00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15226A4-32B5-584A-B61C-CB6831119357}"/>
                </a:ext>
              </a:extLst>
            </p:cNvPr>
            <p:cNvSpPr/>
            <p:nvPr/>
          </p:nvSpPr>
          <p:spPr>
            <a:xfrm>
              <a:off x="1240734" y="4146286"/>
              <a:ext cx="4576970" cy="2623930"/>
            </a:xfrm>
            <a:prstGeom prst="rect">
              <a:avLst/>
            </a:prstGeom>
            <a:solidFill>
              <a:schemeClr val="bg2">
                <a:lumMod val="5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B669A1-1DFF-4C46-90B7-9471A5E9C43C}"/>
              </a:ext>
            </a:extLst>
          </p:cNvPr>
          <p:cNvGrpSpPr/>
          <p:nvPr/>
        </p:nvGrpSpPr>
        <p:grpSpPr>
          <a:xfrm>
            <a:off x="2014397" y="2774588"/>
            <a:ext cx="7459199" cy="2858568"/>
            <a:chOff x="2014397" y="2774588"/>
            <a:chExt cx="7459199" cy="285856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A42E6B-7A8C-7348-A9D9-BC257BB1D8A5}"/>
                </a:ext>
              </a:extLst>
            </p:cNvPr>
            <p:cNvSpPr/>
            <p:nvPr/>
          </p:nvSpPr>
          <p:spPr>
            <a:xfrm>
              <a:off x="4737574" y="2774588"/>
              <a:ext cx="1274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Accidents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9FF2F6-1E71-984F-A0E9-B1298E5C6A4B}"/>
                </a:ext>
              </a:extLst>
            </p:cNvPr>
            <p:cNvSpPr/>
            <p:nvPr/>
          </p:nvSpPr>
          <p:spPr>
            <a:xfrm>
              <a:off x="6416205" y="2808652"/>
              <a:ext cx="1274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Pollution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399F50-8C45-1042-A3C4-3848CE8485DA}"/>
                </a:ext>
              </a:extLst>
            </p:cNvPr>
            <p:cNvSpPr/>
            <p:nvPr/>
          </p:nvSpPr>
          <p:spPr>
            <a:xfrm>
              <a:off x="7291113" y="3235086"/>
              <a:ext cx="178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Smuggling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D08923-C1C0-D543-9C4A-E674C6BAEB22}"/>
                </a:ext>
              </a:extLst>
            </p:cNvPr>
            <p:cNvSpPr/>
            <p:nvPr/>
          </p:nvSpPr>
          <p:spPr>
            <a:xfrm>
              <a:off x="2811687" y="3045371"/>
              <a:ext cx="15508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Climate Change 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3CCE0E-99AE-2644-9563-3B026DD2FA77}"/>
                </a:ext>
              </a:extLst>
            </p:cNvPr>
            <p:cNvSpPr/>
            <p:nvPr/>
          </p:nvSpPr>
          <p:spPr>
            <a:xfrm>
              <a:off x="2014397" y="3985167"/>
              <a:ext cx="12706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 err="1">
                  <a:solidFill>
                    <a:srgbClr val="002060"/>
                  </a:solidFill>
                </a:rPr>
                <a:t>Terrorist</a:t>
              </a:r>
              <a:r>
                <a:rPr lang="fr-FR" sz="1600" dirty="0">
                  <a:solidFill>
                    <a:srgbClr val="002060"/>
                  </a:solidFill>
                </a:rPr>
                <a:t> </a:t>
              </a:r>
              <a:r>
                <a:rPr lang="fr-FR" sz="1600" dirty="0" err="1">
                  <a:solidFill>
                    <a:srgbClr val="002060"/>
                  </a:solidFill>
                </a:rPr>
                <a:t>Acts</a:t>
              </a:r>
              <a:endParaRPr lang="fr-FR" sz="1600" dirty="0">
                <a:solidFill>
                  <a:srgbClr val="002060"/>
                </a:solidFill>
              </a:endParaRPr>
            </a:p>
            <a:p>
              <a:pPr algn="r"/>
              <a:endParaRPr lang="fr-FR" sz="1600" dirty="0">
                <a:solidFill>
                  <a:srgbClr val="00206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90D261-A027-A242-B3F1-CCE2B8458C0E}"/>
                </a:ext>
              </a:extLst>
            </p:cNvPr>
            <p:cNvSpPr/>
            <p:nvPr/>
          </p:nvSpPr>
          <p:spPr>
            <a:xfrm>
              <a:off x="2730232" y="4588635"/>
              <a:ext cx="1414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>
                  <a:solidFill>
                    <a:srgbClr val="002060"/>
                  </a:solidFill>
                </a:rPr>
                <a:t>Proliferation of weapons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7F136E-DDB7-594A-B190-BA0991B816FC}"/>
                </a:ext>
              </a:extLst>
            </p:cNvPr>
            <p:cNvSpPr/>
            <p:nvPr/>
          </p:nvSpPr>
          <p:spPr>
            <a:xfrm>
              <a:off x="4145132" y="5048381"/>
              <a:ext cx="17070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>
                  <a:solidFill>
                    <a:srgbClr val="002060"/>
                  </a:solidFill>
                </a:rPr>
                <a:t>Inter- state Dispute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ECF0D9-3C8D-7C42-BB2C-42EAA3FAB7C9}"/>
                </a:ext>
              </a:extLst>
            </p:cNvPr>
            <p:cNvSpPr/>
            <p:nvPr/>
          </p:nvSpPr>
          <p:spPr>
            <a:xfrm>
              <a:off x="6897244" y="3917538"/>
              <a:ext cx="10529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Piracy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D54815-CA8D-164E-BFB0-5FC44ABF7FDA}"/>
                </a:ext>
              </a:extLst>
            </p:cNvPr>
            <p:cNvSpPr/>
            <p:nvPr/>
          </p:nvSpPr>
          <p:spPr>
            <a:xfrm>
              <a:off x="8058696" y="3900816"/>
              <a:ext cx="14149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IUU </a:t>
              </a:r>
              <a:r>
                <a:rPr lang="fr-FR" sz="1600" dirty="0" err="1">
                  <a:solidFill>
                    <a:srgbClr val="002060"/>
                  </a:solidFill>
                </a:rPr>
                <a:t>Fishing</a:t>
              </a:r>
              <a:endParaRPr lang="fr-FR" sz="1600" dirty="0">
                <a:solidFill>
                  <a:srgbClr val="00206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B9946A-AFA8-6B4F-8D54-E658419499E2}"/>
                </a:ext>
              </a:extLst>
            </p:cNvPr>
            <p:cNvSpPr/>
            <p:nvPr/>
          </p:nvSpPr>
          <p:spPr>
            <a:xfrm>
              <a:off x="7981535" y="4502675"/>
              <a:ext cx="14665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Human Trafficking</a:t>
              </a:r>
              <a:endParaRPr lang="fr-FR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3F8F82A-B66A-C643-BBC5-643DB7D3844D}"/>
              </a:ext>
            </a:extLst>
          </p:cNvPr>
          <p:cNvSpPr/>
          <p:nvPr/>
        </p:nvSpPr>
        <p:spPr>
          <a:xfrm>
            <a:off x="5067475" y="3691906"/>
            <a:ext cx="1741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cap="all" dirty="0"/>
              <a:t>Maritime</a:t>
            </a:r>
          </a:p>
          <a:p>
            <a:pPr algn="ctr"/>
            <a:r>
              <a:rPr lang="fr-FR" sz="2400" b="1" cap="all" dirty="0"/>
              <a:t>SECURITY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B70E9-9F2B-6A4C-A47F-4EB984C7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E76DF-72C8-7147-8046-0EEE703B1ED9}"/>
              </a:ext>
            </a:extLst>
          </p:cNvPr>
          <p:cNvSpPr/>
          <p:nvPr/>
        </p:nvSpPr>
        <p:spPr>
          <a:xfrm>
            <a:off x="5854700" y="577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/>
              <a:t>Source: Forthcoming in Marine Policy, 2015, Christian </a:t>
            </a:r>
            <a:r>
              <a:rPr lang="en-US" sz="1200" i="1" dirty="0" err="1"/>
              <a:t>Bueger</a:t>
            </a:r>
            <a:r>
              <a:rPr lang="en-US" sz="1200" i="1" dirty="0"/>
              <a:t> Cardiff University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C57BD-046F-2C49-B639-40F6D27666D0}"/>
              </a:ext>
            </a:extLst>
          </p:cNvPr>
          <p:cNvSpPr/>
          <p:nvPr/>
        </p:nvSpPr>
        <p:spPr>
          <a:xfrm>
            <a:off x="5821330" y="769019"/>
            <a:ext cx="1189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solidFill>
                  <a:srgbClr val="002060"/>
                </a:solidFill>
              </a:rPr>
              <a:t>Translation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  <a:r>
              <a:rPr lang="en-US" sz="1200" i="1" dirty="0" err="1">
                <a:solidFill>
                  <a:srgbClr val="002060"/>
                </a:solidFill>
              </a:rPr>
              <a:t>Free</a:t>
            </a:r>
            <a:endParaRPr lang="en-US" sz="1200" i="1" dirty="0">
              <a:solidFill>
                <a:srgbClr val="00206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0FBC99-0459-134D-8842-6833DC8670A2}"/>
              </a:ext>
            </a:extLst>
          </p:cNvPr>
          <p:cNvGrpSpPr/>
          <p:nvPr/>
        </p:nvGrpSpPr>
        <p:grpSpPr>
          <a:xfrm>
            <a:off x="1374484" y="1657633"/>
            <a:ext cx="8930382" cy="4958610"/>
            <a:chOff x="1374484" y="1657633"/>
            <a:chExt cx="8930382" cy="49586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87C75E-0CB9-DF47-A3BA-F4B957989CC2}"/>
                </a:ext>
              </a:extLst>
            </p:cNvPr>
            <p:cNvSpPr txBox="1"/>
            <p:nvPr/>
          </p:nvSpPr>
          <p:spPr>
            <a:xfrm>
              <a:off x="1374484" y="1657633"/>
              <a:ext cx="3803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cap="all" dirty="0">
                  <a:solidFill>
                    <a:srgbClr val="222222"/>
                  </a:solidFill>
                  <a:latin typeface="Arial" panose="020B0604020202020204" pitchFamily="34" charset="0"/>
                </a:rPr>
                <a:t>Maritime Environment</a:t>
              </a:r>
              <a:endParaRPr lang="fr-FR" sz="2000" cap="all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3E4FF5-64F6-C145-B336-2A4BADCB8E1F}"/>
                </a:ext>
              </a:extLst>
            </p:cNvPr>
            <p:cNvSpPr txBox="1"/>
            <p:nvPr/>
          </p:nvSpPr>
          <p:spPr>
            <a:xfrm>
              <a:off x="6368331" y="1661361"/>
              <a:ext cx="3936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cap="all" dirty="0"/>
                <a:t>Economic development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59F919-D5EF-044E-97C8-D24D0BE1EDEF}"/>
                </a:ext>
              </a:extLst>
            </p:cNvPr>
            <p:cNvSpPr txBox="1"/>
            <p:nvPr/>
          </p:nvSpPr>
          <p:spPr>
            <a:xfrm>
              <a:off x="1457881" y="6246911"/>
              <a:ext cx="2915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cap="all" dirty="0"/>
                <a:t>National security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7A89CA-E366-5547-B6D6-6B693234D952}"/>
                </a:ext>
              </a:extLst>
            </p:cNvPr>
            <p:cNvSpPr txBox="1"/>
            <p:nvPr/>
          </p:nvSpPr>
          <p:spPr>
            <a:xfrm>
              <a:off x="7632520" y="6246911"/>
              <a:ext cx="2631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cap="all" dirty="0" err="1"/>
                <a:t>Human</a:t>
              </a:r>
              <a:r>
                <a:rPr lang="fr-FR" b="1" cap="all" dirty="0"/>
                <a:t> SECURITY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5FBCBC-E409-D149-9122-73D35CA13C76}"/>
              </a:ext>
            </a:extLst>
          </p:cNvPr>
          <p:cNvGrpSpPr/>
          <p:nvPr/>
        </p:nvGrpSpPr>
        <p:grpSpPr>
          <a:xfrm>
            <a:off x="3143701" y="2414527"/>
            <a:ext cx="5512436" cy="3680079"/>
            <a:chOff x="3143701" y="2414527"/>
            <a:chExt cx="5512436" cy="36800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9DF5C3-A932-DC44-BD0D-ED535D735B94}"/>
                </a:ext>
              </a:extLst>
            </p:cNvPr>
            <p:cNvSpPr txBox="1"/>
            <p:nvPr/>
          </p:nvSpPr>
          <p:spPr>
            <a:xfrm>
              <a:off x="3156714" y="2414527"/>
              <a:ext cx="2915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cap="all" dirty="0">
                  <a:solidFill>
                    <a:srgbClr val="FF0000"/>
                  </a:solidFill>
                </a:rPr>
                <a:t>Maritime security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802715-B9E4-1246-9836-707AB659A2E0}"/>
                </a:ext>
              </a:extLst>
            </p:cNvPr>
            <p:cNvSpPr/>
            <p:nvPr/>
          </p:nvSpPr>
          <p:spPr>
            <a:xfrm>
              <a:off x="6368331" y="2414527"/>
              <a:ext cx="2287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cap="all" dirty="0">
                  <a:solidFill>
                    <a:srgbClr val="FF0000"/>
                  </a:solidFill>
                </a:rPr>
                <a:t>blue economy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DFBD58-3CFE-7F46-9E81-4401FF5E54C5}"/>
                </a:ext>
              </a:extLst>
            </p:cNvPr>
            <p:cNvSpPr/>
            <p:nvPr/>
          </p:nvSpPr>
          <p:spPr>
            <a:xfrm>
              <a:off x="3143701" y="5725274"/>
              <a:ext cx="2710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cap="all" dirty="0">
                  <a:solidFill>
                    <a:srgbClr val="FF0000"/>
                  </a:solidFill>
                </a:rPr>
                <a:t>SEA power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E0F8FB-C068-1541-9FC3-3531C748D104}"/>
                </a:ext>
              </a:extLst>
            </p:cNvPr>
            <p:cNvSpPr/>
            <p:nvPr/>
          </p:nvSpPr>
          <p:spPr>
            <a:xfrm>
              <a:off x="6694407" y="5670643"/>
              <a:ext cx="1569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cap="all">
                  <a:solidFill>
                    <a:srgbClr val="FF0000"/>
                  </a:solidFill>
                </a:rPr>
                <a:t>Resilience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694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06DB-F4D0-714F-B51D-7DCDF882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Some definitions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68506E-B172-5640-9CE4-3A26ED55BDAE}"/>
              </a:ext>
            </a:extLst>
          </p:cNvPr>
          <p:cNvSpPr/>
          <p:nvPr/>
        </p:nvSpPr>
        <p:spPr>
          <a:xfrm>
            <a:off x="508977" y="1537904"/>
            <a:ext cx="11338466" cy="1841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214D0-9CE0-5643-A28C-D6BD8FC27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537904"/>
            <a:ext cx="11208027" cy="4575513"/>
          </a:xfrm>
        </p:spPr>
        <p:txBody>
          <a:bodyPr/>
          <a:lstStyle/>
          <a:p>
            <a:pPr marL="98425" indent="0" algn="ctr">
              <a:buNone/>
            </a:pPr>
            <a:r>
              <a:rPr lang="fr-FR" i="1" dirty="0"/>
              <a:t>Definition IMO for MDA</a:t>
            </a:r>
          </a:p>
          <a:p>
            <a:pPr marL="98425" indent="0" algn="just">
              <a:buNone/>
            </a:pPr>
            <a:r>
              <a:rPr lang="fr-FR" i="1" dirty="0"/>
              <a:t>The effective </a:t>
            </a:r>
            <a:r>
              <a:rPr lang="fr-FR" i="1" dirty="0" err="1"/>
              <a:t>understanding</a:t>
            </a:r>
            <a:r>
              <a:rPr lang="fr-FR" i="1" dirty="0"/>
              <a:t> of </a:t>
            </a:r>
            <a:r>
              <a:rPr lang="fr-FR" i="1" dirty="0" err="1"/>
              <a:t>anything</a:t>
            </a:r>
            <a:r>
              <a:rPr lang="fr-FR" i="1" dirty="0"/>
              <a:t> </a:t>
            </a:r>
            <a:r>
              <a:rPr lang="fr-FR" i="1" dirty="0" err="1"/>
              <a:t>associated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the maritime </a:t>
            </a:r>
            <a:r>
              <a:rPr lang="fr-FR" i="1" dirty="0" err="1"/>
              <a:t>domain</a:t>
            </a:r>
            <a:r>
              <a:rPr lang="fr-FR" i="1" dirty="0"/>
              <a:t>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could</a:t>
            </a:r>
            <a:r>
              <a:rPr lang="fr-FR" i="1" dirty="0"/>
              <a:t> impact the </a:t>
            </a:r>
            <a:r>
              <a:rPr lang="fr-FR" i="1" dirty="0" err="1"/>
              <a:t>security</a:t>
            </a:r>
            <a:r>
              <a:rPr lang="fr-FR" i="1" dirty="0"/>
              <a:t>, </a:t>
            </a:r>
            <a:r>
              <a:rPr lang="fr-FR" i="1" dirty="0" err="1"/>
              <a:t>safety</a:t>
            </a:r>
            <a:r>
              <a:rPr lang="fr-FR" i="1" dirty="0"/>
              <a:t>, </a:t>
            </a:r>
            <a:r>
              <a:rPr lang="fr-FR" i="1" dirty="0" err="1"/>
              <a:t>economy</a:t>
            </a:r>
            <a:r>
              <a:rPr lang="fr-FR" i="1" dirty="0"/>
              <a:t>, or </a:t>
            </a:r>
            <a:r>
              <a:rPr lang="fr-FR" i="1" dirty="0" err="1"/>
              <a:t>environment</a:t>
            </a:r>
            <a:endParaRPr lang="fr-FR" i="1" dirty="0"/>
          </a:p>
          <a:p>
            <a:pPr marL="98425" indent="0" algn="r">
              <a:buNone/>
            </a:pPr>
            <a:r>
              <a:rPr lang="fr-FR" sz="1600" i="1" dirty="0">
                <a:solidFill>
                  <a:schemeClr val="tx1"/>
                </a:solidFill>
              </a:rPr>
              <a:t>[IAMSAR]</a:t>
            </a:r>
          </a:p>
          <a:p>
            <a:pPr marL="98425" indent="0">
              <a:buNone/>
            </a:pPr>
            <a:endParaRPr lang="fr-FR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C7EFDA-917C-334F-B4D6-EE822DC6EB66}"/>
              </a:ext>
            </a:extLst>
          </p:cNvPr>
          <p:cNvGrpSpPr/>
          <p:nvPr/>
        </p:nvGrpSpPr>
        <p:grpSpPr>
          <a:xfrm>
            <a:off x="609599" y="1926720"/>
            <a:ext cx="9774622" cy="638974"/>
            <a:chOff x="608127" y="1926720"/>
            <a:chExt cx="9196273" cy="63897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4F0BEE-1158-C34E-B89B-C7836DEC1856}"/>
                </a:ext>
              </a:extLst>
            </p:cNvPr>
            <p:cNvSpPr/>
            <p:nvPr/>
          </p:nvSpPr>
          <p:spPr>
            <a:xfrm>
              <a:off x="608127" y="1956094"/>
              <a:ext cx="3480739" cy="6096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DBED81-D9EB-CC4A-B9BF-CD7F76B063B1}"/>
                </a:ext>
              </a:extLst>
            </p:cNvPr>
            <p:cNvSpPr/>
            <p:nvPr/>
          </p:nvSpPr>
          <p:spPr>
            <a:xfrm>
              <a:off x="7678380" y="1926720"/>
              <a:ext cx="2126020" cy="6096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53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06DB-F4D0-714F-B51D-7DCDF882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Some definitions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68506E-B172-5640-9CE4-3A26ED55BDAE}"/>
              </a:ext>
            </a:extLst>
          </p:cNvPr>
          <p:cNvSpPr/>
          <p:nvPr/>
        </p:nvSpPr>
        <p:spPr>
          <a:xfrm>
            <a:off x="508977" y="1537904"/>
            <a:ext cx="11338466" cy="1841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214D0-9CE0-5643-A28C-D6BD8FC27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537905"/>
            <a:ext cx="11208027" cy="4389930"/>
          </a:xfrm>
        </p:spPr>
        <p:txBody>
          <a:bodyPr/>
          <a:lstStyle/>
          <a:p>
            <a:pPr marL="98425" indent="0" algn="ctr">
              <a:buNone/>
            </a:pPr>
            <a:r>
              <a:rPr lang="fr-FR" i="1" dirty="0"/>
              <a:t>Definition IMO for MDA</a:t>
            </a:r>
          </a:p>
          <a:p>
            <a:pPr marL="98425" indent="0" algn="just">
              <a:buNone/>
            </a:pPr>
            <a:r>
              <a:rPr lang="en-US" i="1" dirty="0"/>
              <a:t>The effective understanding of anything associated with the maritime domain that could impact the security, safety, economy, or environment</a:t>
            </a:r>
            <a:endParaRPr lang="fr-FR" i="1" dirty="0"/>
          </a:p>
          <a:p>
            <a:pPr marL="98425" indent="0" algn="r">
              <a:buNone/>
            </a:pPr>
            <a:r>
              <a:rPr lang="fr-FR" sz="1600" i="1" dirty="0">
                <a:solidFill>
                  <a:schemeClr val="tx1"/>
                </a:solidFill>
              </a:rPr>
              <a:t>[IAMSAR]</a:t>
            </a:r>
          </a:p>
          <a:p>
            <a:pPr marL="98425" indent="0">
              <a:buNone/>
            </a:pPr>
            <a:endParaRPr lang="fr-FR" i="1" dirty="0"/>
          </a:p>
          <a:p>
            <a:pPr marL="98425" indent="0" algn="just">
              <a:buNone/>
            </a:pPr>
            <a:r>
              <a:rPr lang="fr-FR" sz="1800" dirty="0"/>
              <a:t>The maritime </a:t>
            </a:r>
            <a:r>
              <a:rPr lang="fr-FR" sz="1800" dirty="0" err="1"/>
              <a:t>domain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defined</a:t>
            </a:r>
            <a:r>
              <a:rPr lang="fr-FR" sz="1800" dirty="0"/>
              <a:t> as </a:t>
            </a:r>
            <a:r>
              <a:rPr lang="fr-FR" sz="1800" dirty="0">
                <a:solidFill>
                  <a:srgbClr val="002060"/>
                </a:solidFill>
              </a:rPr>
              <a:t>all areas and </a:t>
            </a:r>
            <a:r>
              <a:rPr lang="fr-FR" sz="1800" dirty="0" err="1">
                <a:solidFill>
                  <a:srgbClr val="002060"/>
                </a:solidFill>
              </a:rPr>
              <a:t>things</a:t>
            </a:r>
            <a:r>
              <a:rPr lang="fr-FR" sz="1800" dirty="0">
                <a:solidFill>
                  <a:srgbClr val="002060"/>
                </a:solidFill>
              </a:rPr>
              <a:t> of, on, </a:t>
            </a:r>
            <a:r>
              <a:rPr lang="fr-FR" sz="1800" dirty="0" err="1">
                <a:solidFill>
                  <a:srgbClr val="002060"/>
                </a:solidFill>
              </a:rPr>
              <a:t>under</a:t>
            </a:r>
            <a:r>
              <a:rPr lang="fr-FR" sz="1800" dirty="0">
                <a:solidFill>
                  <a:srgbClr val="002060"/>
                </a:solidFill>
              </a:rPr>
              <a:t>, </a:t>
            </a:r>
            <a:r>
              <a:rPr lang="fr-FR" sz="1800" dirty="0" err="1">
                <a:solidFill>
                  <a:srgbClr val="002060"/>
                </a:solidFill>
              </a:rPr>
              <a:t>relating</a:t>
            </a:r>
            <a:r>
              <a:rPr lang="fr-FR" sz="1800" dirty="0">
                <a:solidFill>
                  <a:srgbClr val="002060"/>
                </a:solidFill>
              </a:rPr>
              <a:t> to, adjacent to, or </a:t>
            </a:r>
            <a:r>
              <a:rPr lang="fr-FR" sz="1800" dirty="0" err="1">
                <a:solidFill>
                  <a:srgbClr val="002060"/>
                </a:solidFill>
              </a:rPr>
              <a:t>bordering</a:t>
            </a:r>
            <a:r>
              <a:rPr lang="fr-FR" sz="1800" dirty="0">
                <a:solidFill>
                  <a:srgbClr val="002060"/>
                </a:solidFill>
              </a:rPr>
              <a:t> on a </a:t>
            </a:r>
            <a:r>
              <a:rPr lang="fr-FR" sz="1800" dirty="0" err="1">
                <a:solidFill>
                  <a:srgbClr val="002060"/>
                </a:solidFill>
              </a:rPr>
              <a:t>sea</a:t>
            </a:r>
            <a:r>
              <a:rPr lang="fr-FR" sz="1800" dirty="0">
                <a:solidFill>
                  <a:srgbClr val="002060"/>
                </a:solidFill>
              </a:rPr>
              <a:t>, </a:t>
            </a:r>
            <a:r>
              <a:rPr lang="fr-FR" sz="1800" dirty="0" err="1">
                <a:solidFill>
                  <a:srgbClr val="002060"/>
                </a:solidFill>
              </a:rPr>
              <a:t>ocean</a:t>
            </a:r>
            <a:r>
              <a:rPr lang="fr-FR" sz="1800" dirty="0">
                <a:solidFill>
                  <a:srgbClr val="002060"/>
                </a:solidFill>
              </a:rPr>
              <a:t>, or </a:t>
            </a:r>
            <a:r>
              <a:rPr lang="fr-FR" sz="1800" dirty="0" err="1">
                <a:solidFill>
                  <a:srgbClr val="002060"/>
                </a:solidFill>
              </a:rPr>
              <a:t>other</a:t>
            </a:r>
            <a:r>
              <a:rPr lang="fr-FR" sz="1800" dirty="0">
                <a:solidFill>
                  <a:srgbClr val="002060"/>
                </a:solidFill>
              </a:rPr>
              <a:t> navigable </a:t>
            </a:r>
            <a:r>
              <a:rPr lang="fr-FR" sz="1800" dirty="0" err="1">
                <a:solidFill>
                  <a:srgbClr val="002060"/>
                </a:solidFill>
              </a:rPr>
              <a:t>waterway</a:t>
            </a:r>
            <a:r>
              <a:rPr lang="fr-FR" sz="1800" dirty="0"/>
              <a:t>, </a:t>
            </a:r>
            <a:r>
              <a:rPr lang="fr-FR" sz="1800" dirty="0" err="1"/>
              <a:t>including</a:t>
            </a:r>
            <a:r>
              <a:rPr lang="fr-FR" sz="1800" dirty="0"/>
              <a:t> all </a:t>
            </a:r>
            <a:r>
              <a:rPr lang="fr-FR" sz="1800" dirty="0">
                <a:solidFill>
                  <a:srgbClr val="002060"/>
                </a:solidFill>
              </a:rPr>
              <a:t>maritime-</a:t>
            </a:r>
            <a:r>
              <a:rPr lang="fr-FR" sz="1800" dirty="0" err="1">
                <a:solidFill>
                  <a:srgbClr val="002060"/>
                </a:solidFill>
              </a:rPr>
              <a:t>related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activities</a:t>
            </a:r>
            <a:r>
              <a:rPr lang="fr-FR" sz="1800" dirty="0">
                <a:solidFill>
                  <a:srgbClr val="002060"/>
                </a:solidFill>
              </a:rPr>
              <a:t>, infrastructure, people, cargo, </a:t>
            </a:r>
            <a:r>
              <a:rPr lang="fr-FR" sz="1800" dirty="0" err="1">
                <a:solidFill>
                  <a:srgbClr val="002060"/>
                </a:solidFill>
              </a:rPr>
              <a:t>ships</a:t>
            </a:r>
            <a:r>
              <a:rPr lang="fr-FR" sz="1800" dirty="0">
                <a:solidFill>
                  <a:srgbClr val="002060"/>
                </a:solidFill>
              </a:rPr>
              <a:t>, and </a:t>
            </a:r>
            <a:r>
              <a:rPr lang="fr-FR" sz="1800" dirty="0" err="1">
                <a:solidFill>
                  <a:srgbClr val="002060"/>
                </a:solidFill>
              </a:rPr>
              <a:t>other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conveyances</a:t>
            </a:r>
            <a:r>
              <a:rPr lang="fr-FR" sz="18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ACCD8E-C26A-9547-BD2F-9010215CF6C7}"/>
              </a:ext>
            </a:extLst>
          </p:cNvPr>
          <p:cNvCxnSpPr>
            <a:cxnSpLocks/>
          </p:cNvCxnSpPr>
          <p:nvPr/>
        </p:nvCxnSpPr>
        <p:spPr>
          <a:xfrm>
            <a:off x="8334703" y="4425958"/>
            <a:ext cx="3293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F4B7B6-30A4-3C49-85E5-DC4A1B0CDC27}"/>
              </a:ext>
            </a:extLst>
          </p:cNvPr>
          <p:cNvSpPr/>
          <p:nvPr/>
        </p:nvSpPr>
        <p:spPr>
          <a:xfrm>
            <a:off x="5707117" y="3779021"/>
            <a:ext cx="658187" cy="331139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D03862-FF57-4649-8737-5CC4BA6645FD}"/>
              </a:ext>
            </a:extLst>
          </p:cNvPr>
          <p:cNvGrpSpPr/>
          <p:nvPr/>
        </p:nvGrpSpPr>
        <p:grpSpPr>
          <a:xfrm>
            <a:off x="695552" y="3779021"/>
            <a:ext cx="10900617" cy="637659"/>
            <a:chOff x="695552" y="4273008"/>
            <a:chExt cx="10900617" cy="6376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AA4D94A-A376-E64B-85E1-81AEB431B3A0}"/>
                </a:ext>
              </a:extLst>
            </p:cNvPr>
            <p:cNvGrpSpPr/>
            <p:nvPr/>
          </p:nvGrpSpPr>
          <p:grpSpPr>
            <a:xfrm>
              <a:off x="695552" y="4284134"/>
              <a:ext cx="4643704" cy="626533"/>
              <a:chOff x="695552" y="4284134"/>
              <a:chExt cx="4643704" cy="62653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D09088-59CE-2A41-B158-7B8101047B2F}"/>
                  </a:ext>
                </a:extLst>
              </p:cNvPr>
              <p:cNvSpPr/>
              <p:nvPr/>
            </p:nvSpPr>
            <p:spPr>
              <a:xfrm>
                <a:off x="4319752" y="4284134"/>
                <a:ext cx="945931" cy="320013"/>
              </a:xfrm>
              <a:prstGeom prst="rect">
                <a:avLst/>
              </a:prstGeom>
              <a:solidFill>
                <a:srgbClr val="C0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72F99F-73B8-9947-9EAB-CC299DF89CA2}"/>
                  </a:ext>
                </a:extLst>
              </p:cNvPr>
              <p:cNvSpPr/>
              <p:nvPr/>
            </p:nvSpPr>
            <p:spPr>
              <a:xfrm>
                <a:off x="695552" y="4615115"/>
                <a:ext cx="4643704" cy="295552"/>
              </a:xfrm>
              <a:prstGeom prst="rect">
                <a:avLst/>
              </a:prstGeom>
              <a:solidFill>
                <a:srgbClr val="C0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DF75B-1992-6D47-8D8D-A73FC5519FA4}"/>
                </a:ext>
              </a:extLst>
            </p:cNvPr>
            <p:cNvSpPr/>
            <p:nvPr/>
          </p:nvSpPr>
          <p:spPr>
            <a:xfrm>
              <a:off x="6448418" y="4273008"/>
              <a:ext cx="5147751" cy="342107"/>
            </a:xfrm>
            <a:prstGeom prst="rect">
              <a:avLst/>
            </a:prstGeom>
            <a:solidFill>
              <a:srgbClr val="C0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A3BD7-2C68-6247-BF74-63556BBC0B57}"/>
              </a:ext>
            </a:extLst>
          </p:cNvPr>
          <p:cNvCxnSpPr>
            <a:cxnSpLocks/>
          </p:cNvCxnSpPr>
          <p:nvPr/>
        </p:nvCxnSpPr>
        <p:spPr>
          <a:xfrm>
            <a:off x="695551" y="4693971"/>
            <a:ext cx="37608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13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6A56-F5B0-2C4F-9841-0FE08F4C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definitions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7D6EC7-FA57-FE48-8776-8620C21616AA}"/>
              </a:ext>
            </a:extLst>
          </p:cNvPr>
          <p:cNvGrpSpPr/>
          <p:nvPr/>
        </p:nvGrpSpPr>
        <p:grpSpPr>
          <a:xfrm>
            <a:off x="3996364" y="1580756"/>
            <a:ext cx="3719238" cy="3682755"/>
            <a:chOff x="4922476" y="1029785"/>
            <a:chExt cx="2912754" cy="288418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DA0716-FC3B-3F46-97AE-10E76B8F87A3}"/>
                </a:ext>
              </a:extLst>
            </p:cNvPr>
            <p:cNvSpPr/>
            <p:nvPr/>
          </p:nvSpPr>
          <p:spPr>
            <a:xfrm>
              <a:off x="4922476" y="1029785"/>
              <a:ext cx="2912754" cy="288418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BFDA42-D7AB-F240-93B8-1ECE02E12095}"/>
                </a:ext>
              </a:extLst>
            </p:cNvPr>
            <p:cNvSpPr/>
            <p:nvPr/>
          </p:nvSpPr>
          <p:spPr>
            <a:xfrm>
              <a:off x="5434574" y="1548280"/>
              <a:ext cx="1888557" cy="184719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DF3B6-E914-E14E-ACBF-3E5BC3CF4780}"/>
              </a:ext>
            </a:extLst>
          </p:cNvPr>
          <p:cNvGrpSpPr/>
          <p:nvPr/>
        </p:nvGrpSpPr>
        <p:grpSpPr>
          <a:xfrm>
            <a:off x="4850252" y="2415727"/>
            <a:ext cx="2011459" cy="2012811"/>
            <a:chOff x="5575442" y="2390745"/>
            <a:chExt cx="2267754" cy="22677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5F7CD3-CC2F-C54A-9152-436D70E5944F}"/>
                </a:ext>
              </a:extLst>
            </p:cNvPr>
            <p:cNvSpPr/>
            <p:nvPr/>
          </p:nvSpPr>
          <p:spPr>
            <a:xfrm>
              <a:off x="5575442" y="2390745"/>
              <a:ext cx="2267754" cy="226775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FC3F4508-E56B-F94E-B4DF-FC247AE2E13D}"/>
                </a:ext>
              </a:extLst>
            </p:cNvPr>
            <p:cNvSpPr/>
            <p:nvPr/>
          </p:nvSpPr>
          <p:spPr>
            <a:xfrm rot="16026165">
              <a:off x="6044785" y="2993293"/>
              <a:ext cx="1363680" cy="1908379"/>
            </a:xfrm>
            <a:prstGeom prst="chord">
              <a:avLst>
                <a:gd name="adj1" fmla="val 5529827"/>
                <a:gd name="adj2" fmla="val 16200000"/>
              </a:avLst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0E11F7-9AE5-A941-9669-6DFA4A06CD2D}"/>
              </a:ext>
            </a:extLst>
          </p:cNvPr>
          <p:cNvGrpSpPr/>
          <p:nvPr/>
        </p:nvGrpSpPr>
        <p:grpSpPr>
          <a:xfrm>
            <a:off x="1159451" y="176154"/>
            <a:ext cx="10058603" cy="6578209"/>
            <a:chOff x="1159451" y="176154"/>
            <a:chExt cx="10058603" cy="65782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468801-4ECA-D944-B615-DCCEFCCA8CB6}"/>
                </a:ext>
              </a:extLst>
            </p:cNvPr>
            <p:cNvSpPr/>
            <p:nvPr/>
          </p:nvSpPr>
          <p:spPr>
            <a:xfrm>
              <a:off x="7406935" y="2536853"/>
              <a:ext cx="3811119" cy="1968848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C81C2C-7732-1C40-B30E-C5AEF7481ECC}"/>
                </a:ext>
              </a:extLst>
            </p:cNvPr>
            <p:cNvSpPr/>
            <p:nvPr/>
          </p:nvSpPr>
          <p:spPr>
            <a:xfrm>
              <a:off x="1322122" y="981759"/>
              <a:ext cx="3528130" cy="188716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D85A48-6680-884D-90DC-774E7F7CB2EE}"/>
                </a:ext>
              </a:extLst>
            </p:cNvPr>
            <p:cNvSpPr/>
            <p:nvPr/>
          </p:nvSpPr>
          <p:spPr>
            <a:xfrm>
              <a:off x="1159451" y="4042117"/>
              <a:ext cx="3380204" cy="178371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D878CB-45A8-6C48-B815-9962DBF000D9}"/>
                </a:ext>
              </a:extLst>
            </p:cNvPr>
            <p:cNvSpPr/>
            <p:nvPr/>
          </p:nvSpPr>
          <p:spPr>
            <a:xfrm>
              <a:off x="5371611" y="4970653"/>
              <a:ext cx="3380204" cy="178371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3BAE36-346D-5D4F-BDDF-1A9F933D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290" y="176154"/>
              <a:ext cx="3380204" cy="1814502"/>
            </a:xfrm>
            <a:prstGeom prst="rect">
              <a:avLst/>
            </a:prstGeom>
            <a:ln w="31750">
              <a:solidFill>
                <a:schemeClr val="accent1">
                  <a:shade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11592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 for CRIMCO lectures">
  <a:themeElements>
    <a:clrScheme name="Standar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Standard">
      <a:majorFont>
        <a:latin typeface="Arial"/>
        <a:ea typeface="SimSun"/>
        <a:cs typeface="Arial"/>
      </a:majorFont>
      <a:minorFont>
        <a:latin typeface="Arial"/>
        <a:ea typeface="SimSu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oGIN-FR_ppwttemp" id="{89648596-E63A-5D4F-AE51-0F06FD681008}" vid="{D3FAB006-060D-8D42-AEC2-B48FA74458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GIN-FR_ppwttemp" id="{89648596-E63A-5D4F-AE51-0F06FD681008}" vid="{9A6B1B8A-9943-CE4B-8435-2E583134A6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CRIMCO lectures</Template>
  <TotalTime>12818</TotalTime>
  <Words>619</Words>
  <Application>Microsoft Macintosh PowerPoint</Application>
  <PresentationFormat>Widescreen</PresentationFormat>
  <Paragraphs>197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SimSun</vt:lpstr>
      <vt:lpstr>Arial</vt:lpstr>
      <vt:lpstr>Arvo</vt:lpstr>
      <vt:lpstr>Calibri</vt:lpstr>
      <vt:lpstr>Calibri Light</vt:lpstr>
      <vt:lpstr>Cambria Math</vt:lpstr>
      <vt:lpstr>StarSymbol</vt:lpstr>
      <vt:lpstr>Template for CRIMCO lectures</vt:lpstr>
      <vt:lpstr>Custom Design</vt:lpstr>
      <vt:lpstr>MDA</vt:lpstr>
      <vt:lpstr>PLAN</vt:lpstr>
      <vt:lpstr>Introduction to MDA</vt:lpstr>
      <vt:lpstr>Some definitions</vt:lpstr>
      <vt:lpstr>Some definitions</vt:lpstr>
      <vt:lpstr>Some definitions</vt:lpstr>
      <vt:lpstr>Some definitions</vt:lpstr>
      <vt:lpstr>Some definitions</vt:lpstr>
      <vt:lpstr>Some definitions</vt:lpstr>
      <vt:lpstr>MDA  &amp; MARITIME SECURITY PROCESS</vt:lpstr>
      <vt:lpstr>Maritime Security Process</vt:lpstr>
      <vt:lpstr>ELEMENTS OF THE MSP</vt:lpstr>
      <vt:lpstr>ELEMENTS OF THE MSP</vt:lpstr>
      <vt:lpstr>MDA</vt:lpstr>
      <vt:lpstr>The concept</vt:lpstr>
      <vt:lpstr>MDA</vt:lpstr>
      <vt:lpstr>MDA</vt:lpstr>
      <vt:lpstr>PowerPoint Presentation</vt:lpstr>
      <vt:lpstr>MDA</vt:lpstr>
      <vt:lpstr>MDA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MDA</dc:title>
  <dc:creator>Microsoft Office User</dc:creator>
  <cp:lastModifiedBy>Microsoft Office User</cp:lastModifiedBy>
  <cp:revision>76</cp:revision>
  <dcterms:created xsi:type="dcterms:W3CDTF">2019-11-27T11:00:12Z</dcterms:created>
  <dcterms:modified xsi:type="dcterms:W3CDTF">2021-03-07T18:41:24Z</dcterms:modified>
</cp:coreProperties>
</file>