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4"/>
  </p:notesMasterIdLst>
  <p:sldIdLst>
    <p:sldId id="256" r:id="rId3"/>
    <p:sldId id="280" r:id="rId4"/>
    <p:sldId id="261" r:id="rId5"/>
    <p:sldId id="282" r:id="rId6"/>
    <p:sldId id="258" r:id="rId7"/>
    <p:sldId id="283" r:id="rId8"/>
    <p:sldId id="285" r:id="rId9"/>
    <p:sldId id="288" r:id="rId10"/>
    <p:sldId id="295" r:id="rId11"/>
    <p:sldId id="294" r:id="rId12"/>
    <p:sldId id="298" r:id="rId13"/>
    <p:sldId id="299" r:id="rId14"/>
    <p:sldId id="269" r:id="rId15"/>
    <p:sldId id="272" r:id="rId16"/>
    <p:sldId id="300" r:id="rId17"/>
    <p:sldId id="275" r:id="rId18"/>
    <p:sldId id="301" r:id="rId19"/>
    <p:sldId id="303" r:id="rId20"/>
    <p:sldId id="305" r:id="rId21"/>
    <p:sldId id="304" r:id="rId22"/>
    <p:sldId id="302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9FF"/>
    <a:srgbClr val="F2F2F2"/>
    <a:srgbClr val="F0F0F0"/>
    <a:srgbClr val="FFFFFF"/>
    <a:srgbClr val="F9FAFA"/>
    <a:srgbClr val="202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/>
    <p:restoredTop sz="94609"/>
  </p:normalViewPr>
  <p:slideViewPr>
    <p:cSldViewPr>
      <p:cViewPr varScale="1">
        <p:scale>
          <a:sx n="127" d="100"/>
          <a:sy n="127" d="100"/>
        </p:scale>
        <p:origin x="216" y="6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0E340-C976-403D-86AD-27E26B73E061}" type="datetimeFigureOut">
              <a:rPr lang="fr-FR" smtClean="0"/>
              <a:t>14/01/2021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3D2B5-5E03-470F-BFEC-27AB319201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83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3D2B5-5E03-470F-BFEC-27AB3192012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087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3D2B5-5E03-470F-BFEC-27AB3192012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40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25A18-B6B8-5641-97E0-F2AFC5EA0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16752-09FF-4343-BB21-9B0A4555D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7F065-4422-0A46-9FDD-DE222FA81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14/01/2021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E43C0-883B-174C-A39D-1B514879D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14EB5-04D6-6F47-B9CE-69B449B98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50754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375B3-60D1-474C-8F27-BB955F23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805DD-986E-CD4E-821B-E64C975DF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D02AE-8AF2-AF4B-B6FC-ECB46FE7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14/01/2021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890F0-BC0F-4C41-91C9-5D7162959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A75A8-9756-6C41-9A60-E51B6EA8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89926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4C3D-1AA4-E34B-B442-A821FF87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1F910-6B9B-4046-8CAE-8E13D42F1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6A3B4-210A-144A-A4E8-68F24B64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14/01/2021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6D243-97B2-0245-B6E3-9998D1EB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424C8-67EF-E54F-B9C4-6AD92FD8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08042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E1AA6-056E-494C-9199-C67E4D51F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7313C-E4CD-0441-AB55-4313E01CC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709FD-37B8-DD42-9CD8-9D8950949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3079D-7E99-C645-982D-931BBC63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14/01/2021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C6B07-C7C9-654E-A05D-270BACD33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878B5-1361-1344-A1D3-70D3FDFAD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36563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77265-8596-CF49-9E2C-E7EC3119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C677B-E171-4A46-9B19-C288415C8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63444-8258-724A-8F91-37E4DDB72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B70497-34B0-7843-BE28-AA115BC82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86844-B0B9-BD48-BA44-710B8BF93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CF762E-93F6-2948-8CD5-052BB8BFC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14/01/2021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BA7CB0-D254-F34E-AADC-4EEEF6CB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B24189-245D-6342-9E21-C51EB6FD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97347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40F44-C3DC-A343-AA3C-AE0E9A47A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8738FA-CDA9-044E-BF09-202782EA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14/01/2021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CEB9B-6872-8E41-86DB-61CA73773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57AE5-DD72-B441-A6FF-689BD1B6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275609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738033-BC9C-D043-876D-7C11759CE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14/01/2021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076A83-F8E0-4241-8276-091000C99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0ED33-F2A2-224C-8D5C-C3EA33CC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68350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B93C4-9AFC-5849-B295-DF3F3603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A006A-1BF8-7244-907D-D489E3655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1073A-6506-4F45-A11D-D20A3A8C1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CE129-D6D6-7343-8E22-F18CF30B7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14/01/2021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52B09-1F8F-9145-9228-E6E34B4E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6C2CE-F970-A44A-A4A0-9B1C94F9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5308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31B04-898A-2B44-AE45-F88D3331E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4820D6-A431-254C-82F5-3E649AF1C8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46ED9-272A-A94F-B3AC-FFAB398C9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E84EB-7722-4847-96EF-F14371BC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14/01/2021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FC06C-F888-314D-9F9B-C5E2A182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196EC-4AC1-B14C-B1E0-097A6BC4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283035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22F2C-9BAB-FC41-AC76-662E8FE6A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ACB93E-C74A-0D4A-B7FC-2789F2150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5C998-032C-0B4E-AAC2-3CFF157E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14/01/2021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56356-A1E9-164D-9A7D-CCE65732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6697D-3876-E641-B704-0BCBCA90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4008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18B8FB-2966-A643-90E3-8E3DCAE64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EEF86D-F9A3-384C-BFFE-A09C89CED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FE6A8-5249-AC47-A990-800B249E8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C8BC-4C7A-8141-861E-E9EC1B8DF874}" type="datetimeFigureOut">
              <a:rPr lang="en-PT" smtClean="0"/>
              <a:t>14/01/2021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0DCCE-CEE6-6540-A18E-3DFC2996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086A7-7648-4343-8CA4-8F5575A5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698F7-A3B5-1241-8782-2C4D338F6D6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009530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172">
            <a:extLst>
              <a:ext uri="{FF2B5EF4-FFF2-40B4-BE49-F238E27FC236}">
                <a16:creationId xmlns:a16="http://schemas.microsoft.com/office/drawing/2014/main" id="{CABDF8DF-320B-F748-AD7B-D33FCE89076A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0" y="0"/>
            <a:ext cx="4189228" cy="893763"/>
            <a:chOff x="5575242" y="4472723"/>
            <a:chExt cx="2202830" cy="670795"/>
          </a:xfrm>
        </p:grpSpPr>
        <p:sp>
          <p:nvSpPr>
            <p:cNvPr id="5" name="Shape 173">
              <a:extLst>
                <a:ext uri="{FF2B5EF4-FFF2-40B4-BE49-F238E27FC236}">
                  <a16:creationId xmlns:a16="http://schemas.microsoft.com/office/drawing/2014/main" id="{E0395483-14B3-364B-A7AE-1231D8E335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575242" y="4948334"/>
              <a:ext cx="394200" cy="131400"/>
            </a:xfrm>
            <a:prstGeom prst="triangle">
              <a:avLst>
                <a:gd name="adj" fmla="val 32426"/>
              </a:avLst>
            </a:prstGeom>
            <a:solidFill>
              <a:srgbClr val="263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grpSp>
          <p:nvGrpSpPr>
            <p:cNvPr id="6" name="Shape 174">
              <a:extLst>
                <a:ext uri="{FF2B5EF4-FFF2-40B4-BE49-F238E27FC236}">
                  <a16:creationId xmlns:a16="http://schemas.microsoft.com/office/drawing/2014/main" id="{EFE0E75E-7C22-3145-94A9-068613BD0AD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0" name="Shape 175">
                <a:extLst>
                  <a:ext uri="{FF2B5EF4-FFF2-40B4-BE49-F238E27FC236}">
                    <a16:creationId xmlns:a16="http://schemas.microsoft.com/office/drawing/2014/main" id="{185C21D6-C48B-F249-8FB6-923ADD9A8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US" altLang="en-US" sz="2400"/>
              </a:p>
            </p:txBody>
          </p:sp>
          <p:sp>
            <p:nvSpPr>
              <p:cNvPr id="11" name="Shape 176">
                <a:extLst>
                  <a:ext uri="{FF2B5EF4-FFF2-40B4-BE49-F238E27FC236}">
                    <a16:creationId xmlns:a16="http://schemas.microsoft.com/office/drawing/2014/main" id="{BB978A36-3097-244C-892B-C06709E61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US" altLang="en-US" sz="2400"/>
              </a:p>
            </p:txBody>
          </p:sp>
        </p:grpSp>
        <p:grpSp>
          <p:nvGrpSpPr>
            <p:cNvPr id="7" name="Shape 177">
              <a:extLst>
                <a:ext uri="{FF2B5EF4-FFF2-40B4-BE49-F238E27FC236}">
                  <a16:creationId xmlns:a16="http://schemas.microsoft.com/office/drawing/2014/main" id="{DDEC6421-83CC-FA47-9D10-1F87AB8C799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8" name="Shape 178">
                <a:extLst>
                  <a:ext uri="{FF2B5EF4-FFF2-40B4-BE49-F238E27FC236}">
                    <a16:creationId xmlns:a16="http://schemas.microsoft.com/office/drawing/2014/main" id="{888F95D1-5DB8-DD49-B04F-7B5C0A0F3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145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US" altLang="en-US" sz="2400"/>
              </a:p>
            </p:txBody>
          </p:sp>
          <p:sp>
            <p:nvSpPr>
              <p:cNvPr id="9" name="Shape 179">
                <a:extLst>
                  <a:ext uri="{FF2B5EF4-FFF2-40B4-BE49-F238E27FC236}">
                    <a16:creationId xmlns:a16="http://schemas.microsoft.com/office/drawing/2014/main" id="{1877070A-EC9D-9844-843E-4D62A102D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145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US" altLang="en-US" sz="2400"/>
              </a:p>
            </p:txBody>
          </p:sp>
        </p:grpSp>
      </p:grpSp>
      <p:sp>
        <p:nvSpPr>
          <p:cNvPr id="12" name="Shape 78">
            <a:extLst>
              <a:ext uri="{FF2B5EF4-FFF2-40B4-BE49-F238E27FC236}">
                <a16:creationId xmlns:a16="http://schemas.microsoft.com/office/drawing/2014/main" id="{A619980D-D297-E744-8840-9E82C769183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176154"/>
            <a:ext cx="4183585" cy="54145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fr-FR" noProof="0" dirty="0"/>
              <a:t>Sous Titre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8130A3E-D42C-5444-931B-34356108C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77" y="1537904"/>
            <a:ext cx="11208027" cy="435133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5160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14/01/2021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14/01/2021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AE3F-446D-5840-A09A-FB039996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3755EB-FD8F-5D4B-90FE-AB77F98F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14/01/2021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C20A60-C3C5-3A40-9C30-E1E0C669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82597-EB6F-7F42-99A4-3E89148A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250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14/01/2021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14/01/2021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97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4338DD-9DC2-7448-8371-F64042193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E1137-76C0-AB44-90D7-5680069C5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BF39B-631D-084C-AB0D-FE655C0516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C8BC-4C7A-8141-861E-E9EC1B8DF874}" type="datetimeFigureOut">
              <a:rPr lang="en-PT" smtClean="0"/>
              <a:t>14/01/2021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F4116-9D19-A04D-9F3A-505CF97CE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30B21-627A-B04B-904F-C86A7791C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698F7-A3B5-1241-8782-2C4D338F6D66}" type="slidenum">
              <a:rPr lang="en-PT" smtClean="0"/>
              <a:t>‹#›</a:t>
            </a:fld>
            <a:endParaRPr lang="en-PT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688E6A7C-C4BC-524B-A3C7-6159C0E85F2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2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PREPARING THE COMPUTER FOR YARIS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BROWSER CONFIGURATION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INSTALLING THE VPN</a:t>
            </a:r>
          </a:p>
        </p:txBody>
      </p:sp>
    </p:spTree>
    <p:extLst>
      <p:ext uri="{BB962C8B-B14F-4D97-AF65-F5344CB8AC3E}">
        <p14:creationId xmlns:p14="http://schemas.microsoft.com/office/powerpoint/2010/main" val="3852978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ternet Explorer 11 - Allow Pop-Ups">
            <a:extLst>
              <a:ext uri="{FF2B5EF4-FFF2-40B4-BE49-F238E27FC236}">
                <a16:creationId xmlns:a16="http://schemas.microsoft.com/office/drawing/2014/main" id="{5D04C388-AF2C-9742-A246-9087C1618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404664"/>
            <a:ext cx="4318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2BBC32-8747-3646-A5F7-C431D90965CA}"/>
              </a:ext>
            </a:extLst>
          </p:cNvPr>
          <p:cNvSpPr/>
          <p:nvPr/>
        </p:nvSpPr>
        <p:spPr>
          <a:xfrm>
            <a:off x="3287688" y="3429000"/>
            <a:ext cx="503052" cy="50305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922440-F4CA-BA4B-84FD-8B5A7DC25726}"/>
              </a:ext>
            </a:extLst>
          </p:cNvPr>
          <p:cNvSpPr/>
          <p:nvPr/>
        </p:nvSpPr>
        <p:spPr>
          <a:xfrm>
            <a:off x="1199456" y="402220"/>
            <a:ext cx="503052" cy="50305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610B8D0-33EB-8844-9BC7-F52E2DF16B48}"/>
              </a:ext>
            </a:extLst>
          </p:cNvPr>
          <p:cNvGrpSpPr/>
          <p:nvPr/>
        </p:nvGrpSpPr>
        <p:grpSpPr>
          <a:xfrm>
            <a:off x="4680150" y="764704"/>
            <a:ext cx="4440186" cy="4437360"/>
            <a:chOff x="4680150" y="764704"/>
            <a:chExt cx="4440186" cy="443736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6C82584-355F-5A4F-AA3D-0A53D95F0FBD}"/>
                </a:ext>
              </a:extLst>
            </p:cNvPr>
            <p:cNvGrpSpPr/>
            <p:nvPr/>
          </p:nvGrpSpPr>
          <p:grpSpPr>
            <a:xfrm>
              <a:off x="5231904" y="764704"/>
              <a:ext cx="3888432" cy="4437360"/>
              <a:chOff x="5231904" y="764704"/>
              <a:chExt cx="3888432" cy="4437360"/>
            </a:xfrm>
          </p:grpSpPr>
          <p:pic>
            <p:nvPicPr>
              <p:cNvPr id="6" name="Picture 2" descr="Internet Explorer - Manage Pop-up">
                <a:extLst>
                  <a:ext uri="{FF2B5EF4-FFF2-40B4-BE49-F238E27FC236}">
                    <a16:creationId xmlns:a16="http://schemas.microsoft.com/office/drawing/2014/main" id="{5A42BACA-61FD-D344-9CAF-648DCD3500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1904" y="764704"/>
                <a:ext cx="3888432" cy="44373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5C85642-1CAA-D747-80CB-A1239D554387}"/>
                  </a:ext>
                </a:extLst>
              </p:cNvPr>
              <p:cNvSpPr/>
              <p:nvPr/>
            </p:nvSpPr>
            <p:spPr>
              <a:xfrm>
                <a:off x="5522088" y="1871888"/>
                <a:ext cx="2520280" cy="871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err="1">
                    <a:solidFill>
                      <a:schemeClr val="tx1"/>
                    </a:solidFill>
                  </a:rPr>
                  <a:t>training.portal.yamsa.org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8C4B81B-CB02-6549-92F0-0E8DBF79743F}"/>
                  </a:ext>
                </a:extLst>
              </p:cNvPr>
              <p:cNvSpPr/>
              <p:nvPr/>
            </p:nvSpPr>
            <p:spPr>
              <a:xfrm>
                <a:off x="5519936" y="2394756"/>
                <a:ext cx="2592288" cy="314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</a:rPr>
                  <a:t>https://training.portal.yamsa.org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</a:rPr>
                  <a:t>https://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training.yaris.yamsa.org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9A9A6D1C-C4C5-304E-B419-DAB4493CA419}"/>
                </a:ext>
              </a:extLst>
            </p:cNvPr>
            <p:cNvSpPr/>
            <p:nvPr/>
          </p:nvSpPr>
          <p:spPr>
            <a:xfrm>
              <a:off x="4680150" y="3680526"/>
              <a:ext cx="839786" cy="648072"/>
            </a:xfrm>
            <a:prstGeom prst="arc">
              <a:avLst>
                <a:gd name="adj1" fmla="val 11320664"/>
                <a:gd name="adj2" fmla="val 18488275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31E66E6-F263-A74E-BA97-28EC6DF83979}"/>
                </a:ext>
              </a:extLst>
            </p:cNvPr>
            <p:cNvSpPr/>
            <p:nvPr/>
          </p:nvSpPr>
          <p:spPr>
            <a:xfrm>
              <a:off x="5100043" y="1269764"/>
              <a:ext cx="503052" cy="5030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AB5E493-D4AD-C446-B3BD-EF3328D8A027}"/>
                </a:ext>
              </a:extLst>
            </p:cNvPr>
            <p:cNvSpPr/>
            <p:nvPr/>
          </p:nvSpPr>
          <p:spPr>
            <a:xfrm>
              <a:off x="8472264" y="1142728"/>
              <a:ext cx="503052" cy="5030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6B3578-68CA-444E-A93F-60467326EDA5}"/>
                </a:ext>
              </a:extLst>
            </p:cNvPr>
            <p:cNvSpPr/>
            <p:nvPr/>
          </p:nvSpPr>
          <p:spPr>
            <a:xfrm>
              <a:off x="8222175" y="4279925"/>
              <a:ext cx="503052" cy="5030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6B5E9F6-DEE5-E24B-B9E2-C1327D20A52C}"/>
              </a:ext>
            </a:extLst>
          </p:cNvPr>
          <p:cNvSpPr/>
          <p:nvPr/>
        </p:nvSpPr>
        <p:spPr>
          <a:xfrm>
            <a:off x="8222175" y="4869160"/>
            <a:ext cx="753141" cy="29184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33404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BROWSER CONFIGURATION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2FF2D4EA-883C-7946-B3D9-0713ED7EBD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Microsoft </a:t>
            </a:r>
            <a:r>
              <a:rPr lang="fr-FR" dirty="0" err="1"/>
              <a:t>Edge</a:t>
            </a:r>
            <a:r>
              <a:rPr lang="fr-FR" dirty="0"/>
              <a:t> (</a:t>
            </a:r>
            <a:r>
              <a:rPr lang="fr-FR" b="1" dirty="0"/>
              <a:t>Version: 20.10240.17146.0</a:t>
            </a:r>
            <a:r>
              <a:rPr lang="fr-FR" dirty="0"/>
              <a:t>)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592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DBE7B9-A55D-A041-8BAE-948E58B77EAE}"/>
              </a:ext>
            </a:extLst>
          </p:cNvPr>
          <p:cNvGrpSpPr/>
          <p:nvPr/>
        </p:nvGrpSpPr>
        <p:grpSpPr>
          <a:xfrm>
            <a:off x="119336" y="187006"/>
            <a:ext cx="8969672" cy="6685362"/>
            <a:chOff x="112075" y="144948"/>
            <a:chExt cx="8969672" cy="6685362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CDD48851-A46E-C649-BB03-A5382E826D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9" r="17399"/>
            <a:stretch/>
          </p:blipFill>
          <p:spPr bwMode="auto">
            <a:xfrm>
              <a:off x="112075" y="207020"/>
              <a:ext cx="8961664" cy="6623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B4DF5D21-3DEA-9649-B19B-E8622CBD05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8359" y="280119"/>
              <a:ext cx="3043388" cy="3637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A7892EE-9803-3243-95C9-26B2D7B1A78E}"/>
                </a:ext>
              </a:extLst>
            </p:cNvPr>
            <p:cNvSpPr/>
            <p:nvPr/>
          </p:nvSpPr>
          <p:spPr>
            <a:xfrm>
              <a:off x="5437187" y="2954345"/>
              <a:ext cx="503052" cy="5030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1D1ECAF-2F3F-8946-AB36-8A5843854FCB}"/>
                </a:ext>
              </a:extLst>
            </p:cNvPr>
            <p:cNvSpPr/>
            <p:nvPr/>
          </p:nvSpPr>
          <p:spPr>
            <a:xfrm>
              <a:off x="7916259" y="144948"/>
              <a:ext cx="503052" cy="5030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9CD8988-7CB7-1F44-AE0B-A4CEEA4F577F}"/>
              </a:ext>
            </a:extLst>
          </p:cNvPr>
          <p:cNvSpPr/>
          <p:nvPr/>
        </p:nvSpPr>
        <p:spPr>
          <a:xfrm>
            <a:off x="6096000" y="3068960"/>
            <a:ext cx="1656184" cy="12237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5DCD1B-D142-CA4F-BCA2-2BC913E8734B}"/>
              </a:ext>
            </a:extLst>
          </p:cNvPr>
          <p:cNvSpPr/>
          <p:nvPr/>
        </p:nvSpPr>
        <p:spPr>
          <a:xfrm>
            <a:off x="6096000" y="3345374"/>
            <a:ext cx="1684653" cy="16725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643CC6-B304-AB48-AE8D-74ACB15EBCBD}"/>
              </a:ext>
            </a:extLst>
          </p:cNvPr>
          <p:cNvSpPr/>
          <p:nvPr/>
        </p:nvSpPr>
        <p:spPr>
          <a:xfrm rot="16200000">
            <a:off x="7567739" y="3188236"/>
            <a:ext cx="502777" cy="17917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3A918B-4C95-2047-89C3-6C3CE566D79D}"/>
              </a:ext>
            </a:extLst>
          </p:cNvPr>
          <p:cNvSpPr/>
          <p:nvPr/>
        </p:nvSpPr>
        <p:spPr>
          <a:xfrm rot="16200000">
            <a:off x="5808608" y="3202715"/>
            <a:ext cx="502777" cy="720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4F3418-D26F-724F-AEEB-A0315D406B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34956" b="3354"/>
          <a:stretch/>
        </p:blipFill>
        <p:spPr>
          <a:xfrm>
            <a:off x="5968800" y="2852936"/>
            <a:ext cx="111993" cy="6480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A686B7-5399-3A4B-B510-DDD312767FE9}"/>
              </a:ext>
            </a:extLst>
          </p:cNvPr>
          <p:cNvSpPr/>
          <p:nvPr/>
        </p:nvSpPr>
        <p:spPr>
          <a:xfrm>
            <a:off x="6140684" y="3673032"/>
            <a:ext cx="1035436" cy="2817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C95144-48F8-FC49-9A54-173C32968BDC}"/>
              </a:ext>
            </a:extLst>
          </p:cNvPr>
          <p:cNvSpPr/>
          <p:nvPr/>
        </p:nvSpPr>
        <p:spPr>
          <a:xfrm rot="16200000">
            <a:off x="5743893" y="3154112"/>
            <a:ext cx="749936" cy="4571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35743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341F88D-22EB-344C-A6E1-1DE21CA15FF5}"/>
              </a:ext>
            </a:extLst>
          </p:cNvPr>
          <p:cNvGrpSpPr/>
          <p:nvPr/>
        </p:nvGrpSpPr>
        <p:grpSpPr>
          <a:xfrm>
            <a:off x="839416" y="792088"/>
            <a:ext cx="3126449" cy="5273824"/>
            <a:chOff x="839416" y="792088"/>
            <a:chExt cx="3126449" cy="5273824"/>
          </a:xfrm>
        </p:grpSpPr>
        <p:pic>
          <p:nvPicPr>
            <p:cNvPr id="12" name="Picture 2" descr="How Many Privacy Settings in Microsoft Edge and How To Set Them Up - Edge  Talk">
              <a:extLst>
                <a:ext uri="{FF2B5EF4-FFF2-40B4-BE49-F238E27FC236}">
                  <a16:creationId xmlns:a16="http://schemas.microsoft.com/office/drawing/2014/main" id="{C5555217-7FEE-884D-9EEC-D13D9AE0C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416" y="792088"/>
              <a:ext cx="3126449" cy="5273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6A53F2-0BB4-5941-A726-E46DAF0106E2}"/>
                </a:ext>
              </a:extLst>
            </p:cNvPr>
            <p:cNvSpPr/>
            <p:nvPr/>
          </p:nvSpPr>
          <p:spPr>
            <a:xfrm>
              <a:off x="911424" y="3861048"/>
              <a:ext cx="1656184" cy="3600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3D9990F-8D79-9849-9F41-A0E71568DB69}"/>
                </a:ext>
              </a:extLst>
            </p:cNvPr>
            <p:cNvSpPr/>
            <p:nvPr/>
          </p:nvSpPr>
          <p:spPr>
            <a:xfrm>
              <a:off x="1923444" y="3177474"/>
              <a:ext cx="503052" cy="5030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A51A73-9716-C848-A479-1B0015D1F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6495" y="4752000"/>
              <a:ext cx="628650" cy="20002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C0C4F7A-93FE-A240-BBB9-8364A2598116}"/>
              </a:ext>
            </a:extLst>
          </p:cNvPr>
          <p:cNvGrpSpPr/>
          <p:nvPr/>
        </p:nvGrpSpPr>
        <p:grpSpPr>
          <a:xfrm>
            <a:off x="3628636" y="1481789"/>
            <a:ext cx="3967999" cy="4397474"/>
            <a:chOff x="3628636" y="1481789"/>
            <a:chExt cx="3967999" cy="439747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4806DD7-0C6B-7E46-8650-982285212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2823" t="7664"/>
            <a:stretch/>
          </p:blipFill>
          <p:spPr>
            <a:xfrm>
              <a:off x="4154687" y="1481789"/>
              <a:ext cx="3441948" cy="4397474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06542C2-7C33-8A48-86CC-94A45F21A599}"/>
                </a:ext>
              </a:extLst>
            </p:cNvPr>
            <p:cNvGrpSpPr/>
            <p:nvPr/>
          </p:nvGrpSpPr>
          <p:grpSpPr>
            <a:xfrm>
              <a:off x="3628636" y="3087700"/>
              <a:ext cx="2762006" cy="1156314"/>
              <a:chOff x="3628636" y="3087700"/>
              <a:chExt cx="2762006" cy="1156314"/>
            </a:xfrm>
          </p:grpSpPr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D13B2CEE-5363-4340-B7C8-377BF95CC855}"/>
                  </a:ext>
                </a:extLst>
              </p:cNvPr>
              <p:cNvSpPr/>
              <p:nvPr/>
            </p:nvSpPr>
            <p:spPr>
              <a:xfrm>
                <a:off x="3628636" y="3595942"/>
                <a:ext cx="839786" cy="648072"/>
              </a:xfrm>
              <a:prstGeom prst="arc">
                <a:avLst>
                  <a:gd name="adj1" fmla="val 11320664"/>
                  <a:gd name="adj2" fmla="val 18488275"/>
                </a:avLst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PT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893C5E0-59EA-D64D-B997-65B2A23C3009}"/>
                  </a:ext>
                </a:extLst>
              </p:cNvPr>
              <p:cNvSpPr/>
              <p:nvPr/>
            </p:nvSpPr>
            <p:spPr>
              <a:xfrm>
                <a:off x="4523841" y="3087700"/>
                <a:ext cx="503052" cy="503052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C43A55-8F04-CA42-B250-33DB8BE4B783}"/>
                  </a:ext>
                </a:extLst>
              </p:cNvPr>
              <p:cNvSpPr txBox="1"/>
              <p:nvPr/>
            </p:nvSpPr>
            <p:spPr>
              <a:xfrm>
                <a:off x="4950482" y="3680526"/>
                <a:ext cx="1440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PT" sz="1400" i="1" dirty="0">
                    <a:solidFill>
                      <a:srgbClr val="FF0000"/>
                    </a:solidFill>
                  </a:rPr>
                  <a:t>Turn it Off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08A44BF9-2B34-5643-9238-882A002AC2D8}"/>
                  </a:ext>
                </a:extLst>
              </p:cNvPr>
              <p:cNvCxnSpPr/>
              <p:nvPr/>
            </p:nvCxnSpPr>
            <p:spPr>
              <a:xfrm flipH="1">
                <a:off x="4367808" y="3967734"/>
                <a:ext cx="40755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48561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/>
              <a:t>BROWSER CONFIGURATION</a:t>
            </a:r>
            <a:endParaRPr lang="fr-FR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5649A98-6628-8540-B63F-60129BF6A0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Opera (version : 68.0.3618.63) 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985505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ite settings">
            <a:extLst>
              <a:ext uri="{FF2B5EF4-FFF2-40B4-BE49-F238E27FC236}">
                <a16:creationId xmlns:a16="http://schemas.microsoft.com/office/drawing/2014/main" id="{6AFBE1A7-19A7-6147-AD9B-86F7D7024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9" y="480614"/>
            <a:ext cx="8136904" cy="542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0E6AD0F-7729-7440-9D53-823C495CE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268760"/>
            <a:ext cx="6840760" cy="49022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81C6520-25AF-CC4B-AA5D-448934A45D68}"/>
              </a:ext>
            </a:extLst>
          </p:cNvPr>
          <p:cNvSpPr/>
          <p:nvPr/>
        </p:nvSpPr>
        <p:spPr>
          <a:xfrm>
            <a:off x="167408" y="4941168"/>
            <a:ext cx="36004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9D9056-756D-2A4D-BBB1-16BE953A0771}"/>
              </a:ext>
            </a:extLst>
          </p:cNvPr>
          <p:cNvSpPr/>
          <p:nvPr/>
        </p:nvSpPr>
        <p:spPr>
          <a:xfrm>
            <a:off x="836446" y="2152634"/>
            <a:ext cx="86409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CA761F-AF30-B64A-B01C-9CCB59BA2CA4}"/>
              </a:ext>
            </a:extLst>
          </p:cNvPr>
          <p:cNvSpPr/>
          <p:nvPr/>
        </p:nvSpPr>
        <p:spPr>
          <a:xfrm>
            <a:off x="930800" y="2563366"/>
            <a:ext cx="1152128" cy="270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EDDC46-5231-C541-A5CF-6E9F6EB1A54F}"/>
              </a:ext>
            </a:extLst>
          </p:cNvPr>
          <p:cNvSpPr/>
          <p:nvPr/>
        </p:nvSpPr>
        <p:spPr>
          <a:xfrm>
            <a:off x="4079776" y="3160886"/>
            <a:ext cx="3691784" cy="496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2">
            <a:extLst>
              <a:ext uri="{FF2B5EF4-FFF2-40B4-BE49-F238E27FC236}">
                <a16:creationId xmlns:a16="http://schemas.microsoft.com/office/drawing/2014/main" id="{8F71E121-2E4F-DB44-873D-43D744E02E43}"/>
              </a:ext>
            </a:extLst>
          </p:cNvPr>
          <p:cNvCxnSpPr>
            <a:cxnSpLocks/>
          </p:cNvCxnSpPr>
          <p:nvPr/>
        </p:nvCxnSpPr>
        <p:spPr>
          <a:xfrm flipV="1">
            <a:off x="527448" y="2512674"/>
            <a:ext cx="350720" cy="24192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4">
            <a:extLst>
              <a:ext uri="{FF2B5EF4-FFF2-40B4-BE49-F238E27FC236}">
                <a16:creationId xmlns:a16="http://schemas.microsoft.com/office/drawing/2014/main" id="{2397ED70-5D22-F841-9DE6-BC46D44BB676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1919536" y="2834191"/>
            <a:ext cx="2160240" cy="5747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CA063B46-2049-2746-A6CC-5718A203F04D}"/>
              </a:ext>
            </a:extLst>
          </p:cNvPr>
          <p:cNvSpPr/>
          <p:nvPr/>
        </p:nvSpPr>
        <p:spPr>
          <a:xfrm>
            <a:off x="752286" y="1624236"/>
            <a:ext cx="503052" cy="50305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241DE3B-6069-1249-81B0-B1B0997279F2}"/>
              </a:ext>
            </a:extLst>
          </p:cNvPr>
          <p:cNvSpPr/>
          <p:nvPr/>
        </p:nvSpPr>
        <p:spPr>
          <a:xfrm>
            <a:off x="633693" y="4684996"/>
            <a:ext cx="503052" cy="50305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A22D8CF-6F4D-6F40-8E7C-227DBFA4DB45}"/>
              </a:ext>
            </a:extLst>
          </p:cNvPr>
          <p:cNvSpPr/>
          <p:nvPr/>
        </p:nvSpPr>
        <p:spPr>
          <a:xfrm>
            <a:off x="1733394" y="2924223"/>
            <a:ext cx="503052" cy="50305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5E4C74-FBBA-1640-8DB3-1C501E920ABE}"/>
              </a:ext>
            </a:extLst>
          </p:cNvPr>
          <p:cNvGrpSpPr/>
          <p:nvPr/>
        </p:nvGrpSpPr>
        <p:grpSpPr>
          <a:xfrm>
            <a:off x="4492462" y="3719860"/>
            <a:ext cx="3870423" cy="1087461"/>
            <a:chOff x="4079776" y="4301527"/>
            <a:chExt cx="3870423" cy="108746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BF5750-F768-0C43-9D59-F371D6F36B8D}"/>
                </a:ext>
              </a:extLst>
            </p:cNvPr>
            <p:cNvSpPr/>
            <p:nvPr/>
          </p:nvSpPr>
          <p:spPr>
            <a:xfrm>
              <a:off x="4079776" y="4301527"/>
              <a:ext cx="3870423" cy="1087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C94BBD1-70EF-E940-9CAC-964661F00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79776" y="4537132"/>
              <a:ext cx="3606800" cy="650916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4341D80-EDA6-9542-AFB4-519221BBF469}"/>
                </a:ext>
              </a:extLst>
            </p:cNvPr>
            <p:cNvSpPr/>
            <p:nvPr/>
          </p:nvSpPr>
          <p:spPr>
            <a:xfrm>
              <a:off x="4079776" y="4537132"/>
              <a:ext cx="3691784" cy="5480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</p:grpSp>
      <p:sp>
        <p:nvSpPr>
          <p:cNvPr id="29" name="Arc 28">
            <a:extLst>
              <a:ext uri="{FF2B5EF4-FFF2-40B4-BE49-F238E27FC236}">
                <a16:creationId xmlns:a16="http://schemas.microsoft.com/office/drawing/2014/main" id="{51F2FD9D-2F18-F045-9F8F-6A4000810F12}"/>
              </a:ext>
            </a:extLst>
          </p:cNvPr>
          <p:cNvSpPr/>
          <p:nvPr/>
        </p:nvSpPr>
        <p:spPr>
          <a:xfrm rot="11984021">
            <a:off x="4132421" y="3571368"/>
            <a:ext cx="720080" cy="642469"/>
          </a:xfrm>
          <a:prstGeom prst="arc">
            <a:avLst>
              <a:gd name="adj1" fmla="val 16200000"/>
              <a:gd name="adj2" fmla="val 854047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B4532B7-D019-424E-965F-3F6359599EA5}"/>
              </a:ext>
            </a:extLst>
          </p:cNvPr>
          <p:cNvSpPr/>
          <p:nvPr/>
        </p:nvSpPr>
        <p:spPr>
          <a:xfrm>
            <a:off x="3574869" y="3920162"/>
            <a:ext cx="503052" cy="50305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51860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B536D41-35EC-2F44-816D-6F3650B00CA4}"/>
              </a:ext>
            </a:extLst>
          </p:cNvPr>
          <p:cNvGrpSpPr/>
          <p:nvPr/>
        </p:nvGrpSpPr>
        <p:grpSpPr>
          <a:xfrm>
            <a:off x="767408" y="814799"/>
            <a:ext cx="3870423" cy="1087461"/>
            <a:chOff x="4079776" y="4301527"/>
            <a:chExt cx="3870423" cy="108746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ADD70E-FC43-954F-BA9C-B6364F172EBF}"/>
                </a:ext>
              </a:extLst>
            </p:cNvPr>
            <p:cNvSpPr/>
            <p:nvPr/>
          </p:nvSpPr>
          <p:spPr>
            <a:xfrm>
              <a:off x="4079776" y="4301527"/>
              <a:ext cx="3870423" cy="1087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CF44A79-53EF-324F-A98D-92654A72D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9776" y="4537132"/>
              <a:ext cx="3606800" cy="65091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EC69B9D-D3E0-3745-B38E-3AF3EBDE634B}"/>
                </a:ext>
              </a:extLst>
            </p:cNvPr>
            <p:cNvSpPr/>
            <p:nvPr/>
          </p:nvSpPr>
          <p:spPr>
            <a:xfrm>
              <a:off x="4079776" y="4537132"/>
              <a:ext cx="3691784" cy="5480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</p:grpSp>
      <p:pic>
        <p:nvPicPr>
          <p:cNvPr id="15362" name="Picture 2">
            <a:extLst>
              <a:ext uri="{FF2B5EF4-FFF2-40B4-BE49-F238E27FC236}">
                <a16:creationId xmlns:a16="http://schemas.microsoft.com/office/drawing/2014/main" id="{5D71DB48-49C5-0943-90C8-4C0D766DD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701320"/>
            <a:ext cx="447659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482B0DDB-2044-EC41-A548-9C2777318BAF}"/>
              </a:ext>
            </a:extLst>
          </p:cNvPr>
          <p:cNvSpPr/>
          <p:nvPr/>
        </p:nvSpPr>
        <p:spPr>
          <a:xfrm rot="11984021">
            <a:off x="1075530" y="1562228"/>
            <a:ext cx="720080" cy="642469"/>
          </a:xfrm>
          <a:prstGeom prst="arc">
            <a:avLst>
              <a:gd name="adj1" fmla="val 16200000"/>
              <a:gd name="adj2" fmla="val 854047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981ABC-CC4F-C74F-A8A0-CE1EC76B6A0D}"/>
              </a:ext>
            </a:extLst>
          </p:cNvPr>
          <p:cNvSpPr/>
          <p:nvPr/>
        </p:nvSpPr>
        <p:spPr>
          <a:xfrm>
            <a:off x="517978" y="1911022"/>
            <a:ext cx="503052" cy="50305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F0B039-F2A7-F54E-AACF-6A33D5316C7F}"/>
              </a:ext>
            </a:extLst>
          </p:cNvPr>
          <p:cNvSpPr/>
          <p:nvPr/>
        </p:nvSpPr>
        <p:spPr>
          <a:xfrm>
            <a:off x="4799856" y="3270686"/>
            <a:ext cx="503052" cy="50305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F44F24-6AB5-0D42-98D1-FF8FEE3E46BA}"/>
              </a:ext>
            </a:extLst>
          </p:cNvPr>
          <p:cNvSpPr/>
          <p:nvPr/>
        </p:nvSpPr>
        <p:spPr>
          <a:xfrm>
            <a:off x="3287688" y="4914296"/>
            <a:ext cx="1656184" cy="227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D2C971B-9FA7-4E4D-AB92-254677B3E328}"/>
              </a:ext>
            </a:extLst>
          </p:cNvPr>
          <p:cNvGrpSpPr/>
          <p:nvPr/>
        </p:nvGrpSpPr>
        <p:grpSpPr>
          <a:xfrm>
            <a:off x="2702619" y="3879761"/>
            <a:ext cx="5283945" cy="2163440"/>
            <a:chOff x="2702619" y="3879761"/>
            <a:chExt cx="5283945" cy="216344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B57629C-2B15-D14D-A4BA-E1186156E61F}"/>
                </a:ext>
              </a:extLst>
            </p:cNvPr>
            <p:cNvGrpSpPr/>
            <p:nvPr/>
          </p:nvGrpSpPr>
          <p:grpSpPr>
            <a:xfrm>
              <a:off x="3071664" y="3879761"/>
              <a:ext cx="4914900" cy="2163440"/>
              <a:chOff x="3071664" y="3879761"/>
              <a:chExt cx="4914900" cy="2163440"/>
            </a:xfrm>
          </p:grpSpPr>
          <p:pic>
            <p:nvPicPr>
              <p:cNvPr id="30" name="Picture 29" descr="A picture containing graphical user interface&#10;&#10;Description automatically generated">
                <a:extLst>
                  <a:ext uri="{FF2B5EF4-FFF2-40B4-BE49-F238E27FC236}">
                    <a16:creationId xmlns:a16="http://schemas.microsoft.com/office/drawing/2014/main" id="{04775957-7738-9E44-A088-7CBFD8DA98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1664" y="4239801"/>
                <a:ext cx="4914900" cy="1803400"/>
              </a:xfrm>
              <a:prstGeom prst="rect">
                <a:avLst/>
              </a:prstGeom>
            </p:spPr>
          </p:pic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B09D5E4C-16FD-0C48-BEB7-64E9ED541A2A}"/>
                  </a:ext>
                </a:extLst>
              </p:cNvPr>
              <p:cNvSpPr/>
              <p:nvPr/>
            </p:nvSpPr>
            <p:spPr>
              <a:xfrm rot="5400000" flipH="1">
                <a:off x="5490308" y="3918566"/>
                <a:ext cx="720080" cy="642469"/>
              </a:xfrm>
              <a:prstGeom prst="arc">
                <a:avLst>
                  <a:gd name="adj1" fmla="val 16200000"/>
                  <a:gd name="adj2" fmla="val 854047"/>
                </a:avLst>
              </a:prstGeom>
              <a:ln w="25400"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PT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62CBDD9-70F2-8947-A125-267EC614179C}"/>
                </a:ext>
              </a:extLst>
            </p:cNvPr>
            <p:cNvSpPr/>
            <p:nvPr/>
          </p:nvSpPr>
          <p:spPr>
            <a:xfrm>
              <a:off x="7032104" y="5517232"/>
              <a:ext cx="864096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7F26148-1DF8-624E-A0F8-BFF52347B23A}"/>
                </a:ext>
              </a:extLst>
            </p:cNvPr>
            <p:cNvSpPr/>
            <p:nvPr/>
          </p:nvSpPr>
          <p:spPr>
            <a:xfrm>
              <a:off x="2702619" y="4493532"/>
              <a:ext cx="503052" cy="5030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F86CE86-2640-DA4A-BDE1-70BF07D683F8}"/>
                </a:ext>
              </a:extLst>
            </p:cNvPr>
            <p:cNvSpPr/>
            <p:nvPr/>
          </p:nvSpPr>
          <p:spPr>
            <a:xfrm>
              <a:off x="6529052" y="4997154"/>
              <a:ext cx="503052" cy="5030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9927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/>
              <a:t>BROWSER CONFIGURATION</a:t>
            </a:r>
            <a:endParaRPr lang="fr-FR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5649A98-6628-8540-B63F-60129BF6A0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Chrome (version : 87.0.4280) 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197516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89F173-BE23-8848-9EBD-9449BFABA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9" r="17399"/>
          <a:stretch/>
        </p:blipFill>
        <p:spPr bwMode="auto">
          <a:xfrm>
            <a:off x="191344" y="197525"/>
            <a:ext cx="8961664" cy="662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1A1C4F-7B02-F146-A04E-9B53F723B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98" y="288345"/>
            <a:ext cx="3074538" cy="415187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BCB534B-BCDC-654D-BF62-B68C9C319D15}"/>
              </a:ext>
            </a:extLst>
          </p:cNvPr>
          <p:cNvSpPr/>
          <p:nvPr/>
        </p:nvSpPr>
        <p:spPr>
          <a:xfrm>
            <a:off x="5447928" y="3359967"/>
            <a:ext cx="503052" cy="50305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13" name="Connecteur droit avec flèche 6">
            <a:extLst>
              <a:ext uri="{FF2B5EF4-FFF2-40B4-BE49-F238E27FC236}">
                <a16:creationId xmlns:a16="http://schemas.microsoft.com/office/drawing/2014/main" id="{A03CC467-63A0-2445-BA5A-EF46B4C50CFD}"/>
              </a:ext>
            </a:extLst>
          </p:cNvPr>
          <p:cNvCxnSpPr>
            <a:cxnSpLocks/>
          </p:cNvCxnSpPr>
          <p:nvPr/>
        </p:nvCxnSpPr>
        <p:spPr>
          <a:xfrm flipH="1">
            <a:off x="6888088" y="905556"/>
            <a:ext cx="1804943" cy="29452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0880C1ED-ECB8-004C-BBFA-214C90A6C0E4}"/>
              </a:ext>
            </a:extLst>
          </p:cNvPr>
          <p:cNvSpPr/>
          <p:nvPr/>
        </p:nvSpPr>
        <p:spPr>
          <a:xfrm>
            <a:off x="7995528" y="135453"/>
            <a:ext cx="503052" cy="50305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64E37E-47B2-9143-A6BA-2B8114934E37}"/>
              </a:ext>
            </a:extLst>
          </p:cNvPr>
          <p:cNvSpPr/>
          <p:nvPr/>
        </p:nvSpPr>
        <p:spPr>
          <a:xfrm>
            <a:off x="8839565" y="227581"/>
            <a:ext cx="394685" cy="335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59666B-FBBC-E241-98BA-B2A3AA33C107}"/>
              </a:ext>
            </a:extLst>
          </p:cNvPr>
          <p:cNvSpPr/>
          <p:nvPr/>
        </p:nvSpPr>
        <p:spPr>
          <a:xfrm>
            <a:off x="6117044" y="3850768"/>
            <a:ext cx="3072815" cy="335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99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7C86350C-3838-794E-8838-22E6D37DA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945127"/>
            <a:ext cx="7272808" cy="44543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4BE33C-D86D-384F-A1E7-3661735521CA}"/>
              </a:ext>
            </a:extLst>
          </p:cNvPr>
          <p:cNvSpPr/>
          <p:nvPr/>
        </p:nvSpPr>
        <p:spPr>
          <a:xfrm>
            <a:off x="695400" y="2276872"/>
            <a:ext cx="10801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0D4920D-1F60-BD4D-B72C-98A641B37D56}"/>
              </a:ext>
            </a:extLst>
          </p:cNvPr>
          <p:cNvSpPr/>
          <p:nvPr/>
        </p:nvSpPr>
        <p:spPr>
          <a:xfrm>
            <a:off x="443874" y="1751445"/>
            <a:ext cx="503052" cy="50305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1B56CB9-0A57-6541-A2DB-78D4016F9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800986"/>
            <a:ext cx="7272808" cy="3256027"/>
          </a:xfrm>
          <a:prstGeom prst="rect">
            <a:avLst/>
          </a:prstGeom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C942B2F0-6958-C241-8EDE-66C4031FD275}"/>
              </a:ext>
            </a:extLst>
          </p:cNvPr>
          <p:cNvSpPr/>
          <p:nvPr/>
        </p:nvSpPr>
        <p:spPr>
          <a:xfrm rot="19408858">
            <a:off x="1559497" y="2224554"/>
            <a:ext cx="1152128" cy="936104"/>
          </a:xfrm>
          <a:prstGeom prst="arc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41CB97-E386-E24D-9B97-F7E0F533054B}"/>
              </a:ext>
            </a:extLst>
          </p:cNvPr>
          <p:cNvSpPr/>
          <p:nvPr/>
        </p:nvSpPr>
        <p:spPr>
          <a:xfrm>
            <a:off x="2336994" y="4296068"/>
            <a:ext cx="6855350" cy="645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61E4E0-02E8-E442-908C-A67D5DD338F8}"/>
              </a:ext>
            </a:extLst>
          </p:cNvPr>
          <p:cNvSpPr/>
          <p:nvPr/>
        </p:nvSpPr>
        <p:spPr>
          <a:xfrm>
            <a:off x="1816226" y="3941549"/>
            <a:ext cx="503052" cy="50305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786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BROWSER CONFIGURATION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2FF2D4EA-883C-7946-B3D9-0713ED7EB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fr-FR" dirty="0"/>
              <a:t>POP-UPS PERMISSIONS</a:t>
            </a:r>
          </a:p>
        </p:txBody>
      </p:sp>
    </p:spTree>
    <p:extLst>
      <p:ext uri="{BB962C8B-B14F-4D97-AF65-F5344CB8AC3E}">
        <p14:creationId xmlns:p14="http://schemas.microsoft.com/office/powerpoint/2010/main" val="2323226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E0CCC3E4-4021-5C42-9563-4FE8DDDFEC9D}"/>
              </a:ext>
            </a:extLst>
          </p:cNvPr>
          <p:cNvGrpSpPr/>
          <p:nvPr/>
        </p:nvGrpSpPr>
        <p:grpSpPr>
          <a:xfrm>
            <a:off x="319991" y="571067"/>
            <a:ext cx="8457533" cy="5535314"/>
            <a:chOff x="319991" y="571067"/>
            <a:chExt cx="8457533" cy="5535314"/>
          </a:xfrm>
        </p:grpSpPr>
        <p:pic>
          <p:nvPicPr>
            <p:cNvPr id="9" name="Picture 8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93816570-1E0F-4B4A-9716-BC49E2C00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91" y="741785"/>
              <a:ext cx="6424081" cy="5364596"/>
            </a:xfrm>
            <a:prstGeom prst="rect">
              <a:avLst/>
            </a:prstGeom>
          </p:spPr>
        </p:pic>
        <p:pic>
          <p:nvPicPr>
            <p:cNvPr id="11" name="Picture 10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52837EDC-798F-F440-8B21-49F2B4C1A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3712" y="1758043"/>
              <a:ext cx="4032247" cy="3161362"/>
            </a:xfrm>
            <a:prstGeom prst="rect">
              <a:avLst/>
            </a:prstGeom>
          </p:spPr>
        </p:pic>
        <p:pic>
          <p:nvPicPr>
            <p:cNvPr id="13" name="Picture 12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229D0204-8FDB-1244-959E-6DCE34176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9736" y="893259"/>
              <a:ext cx="5057788" cy="198494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CB5434-2B91-734D-88CF-1CD339C750F7}"/>
                </a:ext>
              </a:extLst>
            </p:cNvPr>
            <p:cNvSpPr/>
            <p:nvPr/>
          </p:nvSpPr>
          <p:spPr>
            <a:xfrm>
              <a:off x="407368" y="5067315"/>
              <a:ext cx="5472608" cy="6450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>
                <a:solidFill>
                  <a:srgbClr val="FF000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22CE24-9E5C-EE46-AF44-55C017B1E198}"/>
                </a:ext>
              </a:extLst>
            </p:cNvPr>
            <p:cNvSpPr/>
            <p:nvPr/>
          </p:nvSpPr>
          <p:spPr>
            <a:xfrm>
              <a:off x="6528048" y="3016175"/>
              <a:ext cx="504056" cy="19680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>
                <a:solidFill>
                  <a:srgbClr val="FF0000"/>
                </a:solidFill>
              </a:endParaRP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3DAE3B2-9A17-E640-9907-6FA5327340BF}"/>
                </a:ext>
              </a:extLst>
            </p:cNvPr>
            <p:cNvSpPr/>
            <p:nvPr/>
          </p:nvSpPr>
          <p:spPr>
            <a:xfrm rot="9382995" flipH="1">
              <a:off x="5133300" y="4385209"/>
              <a:ext cx="1152128" cy="936104"/>
            </a:xfrm>
            <a:prstGeom prst="arc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14EA5A39-D71B-1544-A04F-0707AEB2CD9F}"/>
                </a:ext>
              </a:extLst>
            </p:cNvPr>
            <p:cNvSpPr/>
            <p:nvPr/>
          </p:nvSpPr>
          <p:spPr>
            <a:xfrm rot="6889706" flipH="1">
              <a:off x="5713292" y="2580702"/>
              <a:ext cx="1222738" cy="774614"/>
            </a:xfrm>
            <a:prstGeom prst="arc">
              <a:avLst>
                <a:gd name="adj1" fmla="val 17940027"/>
                <a:gd name="adj2" fmla="val 0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0BD74CB-BA1D-A24B-80E9-D08C1B101FD0}"/>
                </a:ext>
              </a:extLst>
            </p:cNvPr>
            <p:cNvSpPr/>
            <p:nvPr/>
          </p:nvSpPr>
          <p:spPr>
            <a:xfrm>
              <a:off x="3935761" y="1584144"/>
              <a:ext cx="4608511" cy="272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err="1">
                  <a:solidFill>
                    <a:schemeClr val="tx1"/>
                  </a:solidFill>
                </a:rPr>
                <a:t>training.portal.yamsa.org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2316C9-41A1-7748-8C6B-E571D78EE2BD}"/>
                </a:ext>
              </a:extLst>
            </p:cNvPr>
            <p:cNvSpPr/>
            <p:nvPr/>
          </p:nvSpPr>
          <p:spPr>
            <a:xfrm>
              <a:off x="7915202" y="2350634"/>
              <a:ext cx="701077" cy="3582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>
                <a:solidFill>
                  <a:srgbClr val="FF0000"/>
                </a:solidFill>
              </a:endParaRPr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D7947110-6380-6C45-8C26-167EA833D2FC}"/>
                </a:ext>
              </a:extLst>
            </p:cNvPr>
            <p:cNvSpPr/>
            <p:nvPr/>
          </p:nvSpPr>
          <p:spPr>
            <a:xfrm rot="14710294" flipH="1" flipV="1">
              <a:off x="6056400" y="1384791"/>
              <a:ext cx="1005929" cy="3708086"/>
            </a:xfrm>
            <a:prstGeom prst="arc">
              <a:avLst>
                <a:gd name="adj1" fmla="val 16745268"/>
                <a:gd name="adj2" fmla="val 3706815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94026DA-9F21-E84F-83AC-64EA36317A5A}"/>
                </a:ext>
              </a:extLst>
            </p:cNvPr>
            <p:cNvSpPr/>
            <p:nvPr/>
          </p:nvSpPr>
          <p:spPr>
            <a:xfrm>
              <a:off x="439602" y="4454015"/>
              <a:ext cx="503052" cy="5030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2AC002E-07D8-4744-A0CE-357D618F0818}"/>
                </a:ext>
              </a:extLst>
            </p:cNvPr>
            <p:cNvSpPr/>
            <p:nvPr/>
          </p:nvSpPr>
          <p:spPr>
            <a:xfrm>
              <a:off x="3143672" y="571067"/>
              <a:ext cx="503052" cy="5030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D9D1D0BB-43AF-1B47-B5DE-1F299543DA85}"/>
              </a:ext>
            </a:extLst>
          </p:cNvPr>
          <p:cNvSpPr/>
          <p:nvPr/>
        </p:nvSpPr>
        <p:spPr>
          <a:xfrm>
            <a:off x="5908424" y="2849465"/>
            <a:ext cx="503052" cy="50305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8391DF4-BB86-CF49-BDC1-AD59D8E830D1}"/>
              </a:ext>
            </a:extLst>
          </p:cNvPr>
          <p:cNvSpPr/>
          <p:nvPr/>
        </p:nvSpPr>
        <p:spPr>
          <a:xfrm>
            <a:off x="8104469" y="1827814"/>
            <a:ext cx="503052" cy="50305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22804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849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EFBD14-42F5-784D-97CF-13203359C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17640" cy="748567"/>
          </a:xfrm>
        </p:spPr>
        <p:txBody>
          <a:bodyPr>
            <a:normAutofit fontScale="90000"/>
          </a:bodyPr>
          <a:lstStyle/>
          <a:p>
            <a:r>
              <a:rPr lang="pt-PT" sz="3200" dirty="0"/>
              <a:t>POP-UPS PERMISSIONS</a:t>
            </a:r>
            <a:endParaRPr lang="en-PT" sz="3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AB247B-DB20-9A4B-A2F3-0CDAF0340548}"/>
              </a:ext>
            </a:extLst>
          </p:cNvPr>
          <p:cNvSpPr txBox="1">
            <a:spLocks/>
          </p:cNvSpPr>
          <p:nvPr/>
        </p:nvSpPr>
        <p:spPr>
          <a:xfrm>
            <a:off x="838200" y="1127375"/>
            <a:ext cx="10515600" cy="55941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728"/>
              </a:spcBef>
            </a:pPr>
            <a:r>
              <a:rPr lang="en-US" sz="2000" dirty="0"/>
              <a:t>Internet Browser should allow automatic  pop-ups from Yaris</a:t>
            </a:r>
          </a:p>
          <a:p>
            <a:pPr>
              <a:spcBef>
                <a:spcPts val="1728"/>
              </a:spcBef>
            </a:pPr>
            <a:r>
              <a:rPr lang="en-US" sz="2000" dirty="0"/>
              <a:t>Different browsers and different browsers use different settings organization and different ways to do it. Even so the general approach is globally the same</a:t>
            </a:r>
          </a:p>
          <a:p>
            <a:pPr>
              <a:spcBef>
                <a:spcPts val="1728"/>
              </a:spcBef>
            </a:pPr>
            <a:r>
              <a:rPr lang="en-US" sz="2000" dirty="0"/>
              <a:t>The next slides show how to do it step-by-step for the following Browsers:</a:t>
            </a:r>
          </a:p>
          <a:p>
            <a:pPr lvl="1">
              <a:spcBef>
                <a:spcPts val="1728"/>
              </a:spcBef>
            </a:pPr>
            <a:r>
              <a:rPr lang="fr-FR" sz="2000" dirty="0">
                <a:hlinkClick r:id="rId2" action="ppaction://hlinksldjump"/>
              </a:rPr>
              <a:t>Mozilla Firefox (version 73.0.1)</a:t>
            </a:r>
            <a:endParaRPr lang="fr-FR" sz="2000" dirty="0"/>
          </a:p>
          <a:p>
            <a:pPr lvl="1">
              <a:spcBef>
                <a:spcPts val="1728"/>
              </a:spcBef>
            </a:pPr>
            <a:r>
              <a:rPr lang="fr-FR" sz="2000" dirty="0">
                <a:hlinkClick r:id="rId3" action="ppaction://hlinksldjump"/>
              </a:rPr>
              <a:t>Internet Explorer (Version:11.0.10240.10443)</a:t>
            </a:r>
            <a:endParaRPr lang="fr-FR" sz="2000" dirty="0"/>
          </a:p>
          <a:p>
            <a:pPr lvl="1">
              <a:spcBef>
                <a:spcPts val="1728"/>
              </a:spcBef>
            </a:pPr>
            <a:r>
              <a:rPr lang="fr-FR" sz="2000" dirty="0">
                <a:hlinkClick r:id="rId4" action="ppaction://hlinksldjump"/>
              </a:rPr>
              <a:t>Microsoft </a:t>
            </a:r>
            <a:r>
              <a:rPr lang="fr-FR" sz="2000" dirty="0" err="1">
                <a:hlinkClick r:id="rId4" action="ppaction://hlinksldjump"/>
              </a:rPr>
              <a:t>Edge</a:t>
            </a:r>
            <a:r>
              <a:rPr lang="fr-FR" sz="2000" dirty="0">
                <a:hlinkClick r:id="rId4" action="ppaction://hlinksldjump"/>
              </a:rPr>
              <a:t> (Version: 20.10240.17146.0)</a:t>
            </a:r>
            <a:endParaRPr lang="fr-FR" sz="2000" dirty="0"/>
          </a:p>
          <a:p>
            <a:pPr lvl="1">
              <a:spcBef>
                <a:spcPts val="1728"/>
              </a:spcBef>
            </a:pPr>
            <a:r>
              <a:rPr lang="fr-FR" sz="2000" dirty="0">
                <a:hlinkClick r:id="rId5" action="ppaction://hlinksldjump"/>
              </a:rPr>
              <a:t>Opera (version : 68.0.3618.63)</a:t>
            </a:r>
            <a:endParaRPr lang="fr-FR" sz="2000" dirty="0"/>
          </a:p>
          <a:p>
            <a:pPr lvl="1">
              <a:spcBef>
                <a:spcPts val="1728"/>
              </a:spcBef>
            </a:pPr>
            <a:r>
              <a:rPr lang="fr-FR" sz="2000" dirty="0">
                <a:hlinkClick r:id="rId6" action="ppaction://hlinksldjump"/>
              </a:rPr>
              <a:t>Chrome (version </a:t>
            </a:r>
            <a:r>
              <a:rPr lang="fr-FR" sz="2000">
                <a:hlinkClick r:id="rId6" action="ppaction://hlinksldjump"/>
              </a:rPr>
              <a:t>87.0.4280)</a:t>
            </a:r>
            <a:r>
              <a:rPr lang="fr-FR" sz="2000"/>
              <a:t> </a:t>
            </a:r>
            <a:endParaRPr lang="fr-FR" sz="2000" dirty="0"/>
          </a:p>
          <a:p>
            <a:pPr lvl="1">
              <a:spcBef>
                <a:spcPts val="1728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7751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BROWSER CONFIGURATION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2FF2D4EA-883C-7946-B3D9-0713ED7EBD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Mozilla Firefox (version 73.0.1)</a:t>
            </a:r>
          </a:p>
        </p:txBody>
      </p:sp>
    </p:spTree>
    <p:extLst>
      <p:ext uri="{BB962C8B-B14F-4D97-AF65-F5344CB8AC3E}">
        <p14:creationId xmlns:p14="http://schemas.microsoft.com/office/powerpoint/2010/main" val="95576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099C807-A845-5F4A-9ADC-70489D9847EC}"/>
              </a:ext>
            </a:extLst>
          </p:cNvPr>
          <p:cNvGrpSpPr/>
          <p:nvPr/>
        </p:nvGrpSpPr>
        <p:grpSpPr>
          <a:xfrm>
            <a:off x="240793" y="234710"/>
            <a:ext cx="9170251" cy="6623290"/>
            <a:chOff x="240793" y="234710"/>
            <a:chExt cx="9170251" cy="662329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23" b="9458"/>
            <a:stretch/>
          </p:blipFill>
          <p:spPr bwMode="auto">
            <a:xfrm>
              <a:off x="240793" y="234710"/>
              <a:ext cx="8961664" cy="6623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4F653B-261B-B14B-9A19-0593A2AE2981}"/>
                </a:ext>
              </a:extLst>
            </p:cNvPr>
            <p:cNvGrpSpPr/>
            <p:nvPr/>
          </p:nvGrpSpPr>
          <p:grpSpPr>
            <a:xfrm>
              <a:off x="6023992" y="234710"/>
              <a:ext cx="3387052" cy="6536596"/>
              <a:chOff x="6023992" y="234710"/>
              <a:chExt cx="3387052" cy="6536596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6AEA8A6-5ABD-0740-A9C5-7EB7FB0D1F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71924" b="3800"/>
              <a:stretch/>
            </p:blipFill>
            <p:spPr>
              <a:xfrm>
                <a:off x="6159717" y="260648"/>
                <a:ext cx="3043132" cy="6510658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FC5B05-AE49-0A48-8E28-B653E26C2AB8}"/>
                  </a:ext>
                </a:extLst>
              </p:cNvPr>
              <p:cNvSpPr/>
              <p:nvPr/>
            </p:nvSpPr>
            <p:spPr>
              <a:xfrm>
                <a:off x="6023992" y="234710"/>
                <a:ext cx="3178465" cy="313970"/>
              </a:xfrm>
              <a:prstGeom prst="rect">
                <a:avLst/>
              </a:prstGeom>
              <a:solidFill>
                <a:srgbClr val="202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B26FDD0-3758-F741-AC3B-AC492C217F16}"/>
                  </a:ext>
                </a:extLst>
              </p:cNvPr>
              <p:cNvSpPr/>
              <p:nvPr/>
            </p:nvSpPr>
            <p:spPr>
              <a:xfrm>
                <a:off x="6159717" y="3140968"/>
                <a:ext cx="3178465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6846B2-465C-944B-84AC-E06C4BC7A4B0}"/>
                  </a:ext>
                </a:extLst>
              </p:cNvPr>
              <p:cNvSpPr/>
              <p:nvPr/>
            </p:nvSpPr>
            <p:spPr>
              <a:xfrm>
                <a:off x="6179074" y="3454938"/>
                <a:ext cx="3023383" cy="1180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C9994E1-3380-3D44-BB96-885CECE0BF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0844" y="2779562"/>
                <a:ext cx="330200" cy="10668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ADFD0E1-48FB-714C-B6C0-FAA0EAA367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48076"/>
              <a:stretch/>
            </p:blipFill>
            <p:spPr>
              <a:xfrm>
                <a:off x="6184800" y="2832149"/>
                <a:ext cx="144016" cy="761654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87DB158-E462-1C49-A096-90C0F5652A0A}"/>
                  </a:ext>
                </a:extLst>
              </p:cNvPr>
              <p:cNvSpPr/>
              <p:nvPr/>
            </p:nvSpPr>
            <p:spPr>
              <a:xfrm>
                <a:off x="7176120" y="3293368"/>
                <a:ext cx="1769391" cy="1615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77994C68-B293-3343-9667-F40953D8ACC2}"/>
              </a:ext>
            </a:extLst>
          </p:cNvPr>
          <p:cNvSpPr/>
          <p:nvPr/>
        </p:nvSpPr>
        <p:spPr>
          <a:xfrm>
            <a:off x="8442459" y="176675"/>
            <a:ext cx="503052" cy="50305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7029585" y="915051"/>
            <a:ext cx="1584176" cy="25423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99866" y="3959708"/>
            <a:ext cx="3098166" cy="2754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34CD553-6800-1A4B-81D8-992AEAA788AC}"/>
              </a:ext>
            </a:extLst>
          </p:cNvPr>
          <p:cNvSpPr/>
          <p:nvPr/>
        </p:nvSpPr>
        <p:spPr>
          <a:xfrm>
            <a:off x="5740113" y="3431064"/>
            <a:ext cx="503052" cy="50305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7747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89ABDA6-80CF-864B-8C5D-BC5D52911C04}"/>
              </a:ext>
            </a:extLst>
          </p:cNvPr>
          <p:cNvGrpSpPr/>
          <p:nvPr/>
        </p:nvGrpSpPr>
        <p:grpSpPr>
          <a:xfrm>
            <a:off x="551384" y="692696"/>
            <a:ext cx="7964388" cy="5295106"/>
            <a:chOff x="723900" y="438150"/>
            <a:chExt cx="10744200" cy="59817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1A29341-411F-DA48-AF69-C7E478C8E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5480" y="836712"/>
              <a:ext cx="8890000" cy="55626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6EDC884-54A4-DC43-9DC9-DC53FBD54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900" y="438150"/>
              <a:ext cx="10744200" cy="59817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4C7E01-3F82-AD48-9026-1924250BA07B}"/>
                </a:ext>
              </a:extLst>
            </p:cNvPr>
            <p:cNvSpPr/>
            <p:nvPr/>
          </p:nvSpPr>
          <p:spPr>
            <a:xfrm>
              <a:off x="2783632" y="816174"/>
              <a:ext cx="216024" cy="1244674"/>
            </a:xfrm>
            <a:prstGeom prst="rect">
              <a:avLst/>
            </a:prstGeom>
            <a:solidFill>
              <a:srgbClr val="F9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B91B65-2C52-1144-9401-C472F0F8CA4A}"/>
                </a:ext>
              </a:extLst>
            </p:cNvPr>
            <p:cNvSpPr/>
            <p:nvPr/>
          </p:nvSpPr>
          <p:spPr>
            <a:xfrm rot="16200000">
              <a:off x="3648479" y="-26633"/>
              <a:ext cx="250526" cy="1764196"/>
            </a:xfrm>
            <a:prstGeom prst="rect">
              <a:avLst/>
            </a:prstGeom>
            <a:solidFill>
              <a:srgbClr val="F9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498A90-7B54-0F4D-A63D-39035347277F}"/>
                </a:ext>
              </a:extLst>
            </p:cNvPr>
            <p:cNvSpPr/>
            <p:nvPr/>
          </p:nvSpPr>
          <p:spPr>
            <a:xfrm rot="16200000">
              <a:off x="3648479" y="497192"/>
              <a:ext cx="250526" cy="1764196"/>
            </a:xfrm>
            <a:prstGeom prst="rect">
              <a:avLst/>
            </a:prstGeom>
            <a:solidFill>
              <a:srgbClr val="F9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C85396-DF21-BD42-9EF2-AD8F77EC7884}"/>
                </a:ext>
              </a:extLst>
            </p:cNvPr>
            <p:cNvSpPr/>
            <p:nvPr/>
          </p:nvSpPr>
          <p:spPr>
            <a:xfrm>
              <a:off x="4367808" y="799231"/>
              <a:ext cx="187653" cy="1051216"/>
            </a:xfrm>
            <a:prstGeom prst="rect">
              <a:avLst/>
            </a:prstGeom>
            <a:solidFill>
              <a:srgbClr val="F9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3E124EA-4AD8-FD43-B252-C4CCE798DEF5}"/>
              </a:ext>
            </a:extLst>
          </p:cNvPr>
          <p:cNvSpPr/>
          <p:nvPr/>
        </p:nvSpPr>
        <p:spPr>
          <a:xfrm>
            <a:off x="347678" y="2290696"/>
            <a:ext cx="1944216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3D4646-EC2C-AB4B-B2CF-DAF45BC2AF4B}"/>
              </a:ext>
            </a:extLst>
          </p:cNvPr>
          <p:cNvSpPr/>
          <p:nvPr/>
        </p:nvSpPr>
        <p:spPr>
          <a:xfrm>
            <a:off x="6888088" y="3573016"/>
            <a:ext cx="1656184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6">
            <a:extLst>
              <a:ext uri="{FF2B5EF4-FFF2-40B4-BE49-F238E27FC236}">
                <a16:creationId xmlns:a16="http://schemas.microsoft.com/office/drawing/2014/main" id="{F86C3D3F-94FF-EF4C-8F1E-85CA5F3D93D1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291895" y="2650736"/>
            <a:ext cx="4596193" cy="11383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F809400-55A1-3E49-8506-E5CCA390525E}"/>
              </a:ext>
            </a:extLst>
          </p:cNvPr>
          <p:cNvSpPr/>
          <p:nvPr/>
        </p:nvSpPr>
        <p:spPr>
          <a:xfrm>
            <a:off x="96151" y="1691360"/>
            <a:ext cx="503052" cy="50305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1242B34-DD3E-2544-B128-C86D5673685B}"/>
              </a:ext>
            </a:extLst>
          </p:cNvPr>
          <p:cNvSpPr/>
          <p:nvPr/>
        </p:nvSpPr>
        <p:spPr>
          <a:xfrm>
            <a:off x="6399286" y="2983023"/>
            <a:ext cx="503052" cy="50305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36653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29E3F6-6A63-FA44-82D9-17AAD1AA3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82"/>
          <a:stretch/>
        </p:blipFill>
        <p:spPr>
          <a:xfrm>
            <a:off x="335360" y="647699"/>
            <a:ext cx="8352928" cy="59208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86114D-E9A4-B348-830D-58E5B38BB396}"/>
              </a:ext>
            </a:extLst>
          </p:cNvPr>
          <p:cNvSpPr/>
          <p:nvPr/>
        </p:nvSpPr>
        <p:spPr>
          <a:xfrm>
            <a:off x="2412000" y="2880000"/>
            <a:ext cx="2520280" cy="87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</a:rPr>
              <a:t>training.portal.yamsa.org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376406-3B37-5649-A002-9238EF372AA2}"/>
              </a:ext>
            </a:extLst>
          </p:cNvPr>
          <p:cNvSpPr/>
          <p:nvPr/>
        </p:nvSpPr>
        <p:spPr>
          <a:xfrm>
            <a:off x="2412000" y="3933056"/>
            <a:ext cx="2592288" cy="11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https://training.portal.yamsa.org</a:t>
            </a:r>
          </a:p>
          <a:p>
            <a:r>
              <a:rPr lang="en-US" sz="1400" dirty="0">
                <a:solidFill>
                  <a:schemeClr val="tx1"/>
                </a:solidFill>
              </a:rPr>
              <a:t>https://</a:t>
            </a:r>
            <a:r>
              <a:rPr lang="en-US" sz="1400" dirty="0" err="1">
                <a:solidFill>
                  <a:schemeClr val="tx1"/>
                </a:solidFill>
              </a:rPr>
              <a:t>training.yaris.yamsa.org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99E5CD-322B-2246-B528-574B091C8F41}"/>
              </a:ext>
            </a:extLst>
          </p:cNvPr>
          <p:cNvSpPr/>
          <p:nvPr/>
        </p:nvSpPr>
        <p:spPr>
          <a:xfrm>
            <a:off x="2441220" y="2707541"/>
            <a:ext cx="199859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2C98E4-990C-5A40-9782-80DBEB8813B5}"/>
              </a:ext>
            </a:extLst>
          </p:cNvPr>
          <p:cNvSpPr/>
          <p:nvPr/>
        </p:nvSpPr>
        <p:spPr>
          <a:xfrm>
            <a:off x="2357993" y="3739402"/>
            <a:ext cx="3233951" cy="5958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7">
            <a:extLst>
              <a:ext uri="{FF2B5EF4-FFF2-40B4-BE49-F238E27FC236}">
                <a16:creationId xmlns:a16="http://schemas.microsoft.com/office/drawing/2014/main" id="{EE310F86-A04B-9144-A2A8-BF200FBC8C79}"/>
              </a:ext>
            </a:extLst>
          </p:cNvPr>
          <p:cNvCxnSpPr>
            <a:cxnSpLocks/>
          </p:cNvCxnSpPr>
          <p:nvPr/>
        </p:nvCxnSpPr>
        <p:spPr>
          <a:xfrm>
            <a:off x="4457824" y="2923565"/>
            <a:ext cx="1710184" cy="2741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A60E8-7A68-C846-B813-D4EBCD5AA0C6}"/>
              </a:ext>
            </a:extLst>
          </p:cNvPr>
          <p:cNvSpPr/>
          <p:nvPr/>
        </p:nvSpPr>
        <p:spPr>
          <a:xfrm>
            <a:off x="6023992" y="5617160"/>
            <a:ext cx="72008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7">
            <a:extLst>
              <a:ext uri="{FF2B5EF4-FFF2-40B4-BE49-F238E27FC236}">
                <a16:creationId xmlns:a16="http://schemas.microsoft.com/office/drawing/2014/main" id="{849906C1-F0AA-464C-818B-38A52B8C4F14}"/>
              </a:ext>
            </a:extLst>
          </p:cNvPr>
          <p:cNvCxnSpPr>
            <a:cxnSpLocks/>
          </p:cNvCxnSpPr>
          <p:nvPr/>
        </p:nvCxnSpPr>
        <p:spPr>
          <a:xfrm flipH="1">
            <a:off x="5591944" y="3429000"/>
            <a:ext cx="576064" cy="3104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7">
            <a:extLst>
              <a:ext uri="{FF2B5EF4-FFF2-40B4-BE49-F238E27FC236}">
                <a16:creationId xmlns:a16="http://schemas.microsoft.com/office/drawing/2014/main" id="{77994E01-FB9E-F841-97D4-A1B74A2E6EBF}"/>
              </a:ext>
            </a:extLst>
          </p:cNvPr>
          <p:cNvCxnSpPr>
            <a:cxnSpLocks/>
          </p:cNvCxnSpPr>
          <p:nvPr/>
        </p:nvCxnSpPr>
        <p:spPr>
          <a:xfrm>
            <a:off x="3708144" y="4335284"/>
            <a:ext cx="2315848" cy="13979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1799F06-6E5D-B34C-BF59-41B6842086D9}"/>
              </a:ext>
            </a:extLst>
          </p:cNvPr>
          <p:cNvSpPr/>
          <p:nvPr/>
        </p:nvSpPr>
        <p:spPr>
          <a:xfrm>
            <a:off x="2106467" y="2157781"/>
            <a:ext cx="503052" cy="50305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7CAAEA-B251-2F4F-BFC7-6B3E1264CF6C}"/>
              </a:ext>
            </a:extLst>
          </p:cNvPr>
          <p:cNvSpPr/>
          <p:nvPr/>
        </p:nvSpPr>
        <p:spPr>
          <a:xfrm>
            <a:off x="5880980" y="2464078"/>
            <a:ext cx="503052" cy="50305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049C4A4-AFD3-5E45-AA91-D6D9D866C01B}"/>
              </a:ext>
            </a:extLst>
          </p:cNvPr>
          <p:cNvSpPr/>
          <p:nvPr/>
        </p:nvSpPr>
        <p:spPr>
          <a:xfrm>
            <a:off x="5804148" y="5021278"/>
            <a:ext cx="503052" cy="50305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18854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BROWSER CONFIGURATION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2FF2D4EA-883C-7946-B3D9-0713ED7EBD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Internet Explorer (Version:11.0.10240.10443)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7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A5DA43F-B639-1A43-81E1-AAA973194491}"/>
              </a:ext>
            </a:extLst>
          </p:cNvPr>
          <p:cNvGrpSpPr/>
          <p:nvPr/>
        </p:nvGrpSpPr>
        <p:grpSpPr>
          <a:xfrm>
            <a:off x="112075" y="144948"/>
            <a:ext cx="9067916" cy="6685362"/>
            <a:chOff x="112075" y="144948"/>
            <a:chExt cx="9067916" cy="66853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9" r="17399"/>
            <a:stretch/>
          </p:blipFill>
          <p:spPr bwMode="auto">
            <a:xfrm>
              <a:off x="112075" y="207020"/>
              <a:ext cx="8961664" cy="6623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26FDD0-3758-F741-AC3B-AC492C217F16}"/>
                </a:ext>
              </a:extLst>
            </p:cNvPr>
            <p:cNvSpPr/>
            <p:nvPr/>
          </p:nvSpPr>
          <p:spPr>
            <a:xfrm>
              <a:off x="1543160" y="338011"/>
              <a:ext cx="3178465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ADFD0E1-48FB-714C-B6C0-FAA0EAA36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8076"/>
            <a:stretch/>
          </p:blipFill>
          <p:spPr>
            <a:xfrm>
              <a:off x="7923937" y="3120181"/>
              <a:ext cx="144016" cy="76165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87DB158-E462-1C49-A096-90C0F5652A0A}"/>
                </a:ext>
              </a:extLst>
            </p:cNvPr>
            <p:cNvSpPr/>
            <p:nvPr/>
          </p:nvSpPr>
          <p:spPr>
            <a:xfrm>
              <a:off x="5055544" y="296976"/>
              <a:ext cx="1769391" cy="161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05155B84-CEBA-6D43-8B2B-CB3C9916C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972" y="506942"/>
              <a:ext cx="3122425" cy="3097404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34CD553-6800-1A4B-81D8-992AEAA788AC}"/>
                </a:ext>
              </a:extLst>
            </p:cNvPr>
            <p:cNvSpPr/>
            <p:nvPr/>
          </p:nvSpPr>
          <p:spPr>
            <a:xfrm>
              <a:off x="5437187" y="2954345"/>
              <a:ext cx="503052" cy="5030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677A9DD-56FB-AE47-AB26-C4E4F7FB1DAE}"/>
                </a:ext>
              </a:extLst>
            </p:cNvPr>
            <p:cNvSpPr/>
            <p:nvPr/>
          </p:nvSpPr>
          <p:spPr>
            <a:xfrm>
              <a:off x="6030351" y="3083682"/>
              <a:ext cx="3129665" cy="94168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D7240AF-4A09-3642-B6B4-E843CF892AA3}"/>
                </a:ext>
              </a:extLst>
            </p:cNvPr>
            <p:cNvSpPr/>
            <p:nvPr/>
          </p:nvSpPr>
          <p:spPr>
            <a:xfrm>
              <a:off x="6050326" y="3373423"/>
              <a:ext cx="3129665" cy="94168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D298DB1-E09B-534C-A235-4775DBC11F7B}"/>
                </a:ext>
              </a:extLst>
            </p:cNvPr>
            <p:cNvSpPr/>
            <p:nvPr/>
          </p:nvSpPr>
          <p:spPr>
            <a:xfrm rot="16200000">
              <a:off x="5500414" y="3170833"/>
              <a:ext cx="1133625" cy="113697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47229" y="3083682"/>
              <a:ext cx="3072815" cy="3356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" name="Connecteur droit avec flèche 6"/>
            <p:cNvCxnSpPr>
              <a:cxnSpLocks/>
            </p:cNvCxnSpPr>
            <p:nvPr/>
          </p:nvCxnSpPr>
          <p:spPr>
            <a:xfrm flipH="1">
              <a:off x="7248128" y="915051"/>
              <a:ext cx="1365633" cy="203929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5F7D66-2BBF-2F4E-A994-A1CF437F7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10136" y="230048"/>
              <a:ext cx="1041400" cy="266700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7994C68-B293-3343-9667-F40953D8ACC2}"/>
                </a:ext>
              </a:extLst>
            </p:cNvPr>
            <p:cNvSpPr/>
            <p:nvPr/>
          </p:nvSpPr>
          <p:spPr>
            <a:xfrm>
              <a:off x="7916259" y="144948"/>
              <a:ext cx="503052" cy="5030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7EA536F-B745-9C4B-8D88-BAF1ADF893AC}"/>
                </a:ext>
              </a:extLst>
            </p:cNvPr>
            <p:cNvSpPr/>
            <p:nvPr/>
          </p:nvSpPr>
          <p:spPr>
            <a:xfrm>
              <a:off x="8760296" y="237076"/>
              <a:ext cx="394685" cy="3356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317640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232</Words>
  <Application>Microsoft Macintosh PowerPoint</Application>
  <PresentationFormat>Widescreen</PresentationFormat>
  <Paragraphs>68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Thème Office</vt:lpstr>
      <vt:lpstr>2_Custom Design</vt:lpstr>
      <vt:lpstr>PREPARING THE COMPUTER FOR YARIS</vt:lpstr>
      <vt:lpstr>BROWSER CONFIGURATION</vt:lpstr>
      <vt:lpstr>POP-UPS PERMISSIONS</vt:lpstr>
      <vt:lpstr>BROWSER CONFIGURATION</vt:lpstr>
      <vt:lpstr>PowerPoint Presentation</vt:lpstr>
      <vt:lpstr>PowerPoint Presentation</vt:lpstr>
      <vt:lpstr>PowerPoint Presentation</vt:lpstr>
      <vt:lpstr>BROWSER CONFIGURATION</vt:lpstr>
      <vt:lpstr>PowerPoint Presentation</vt:lpstr>
      <vt:lpstr>PowerPoint Presentation</vt:lpstr>
      <vt:lpstr>BROWSER CONFIGURATION</vt:lpstr>
      <vt:lpstr>PowerPoint Presentation</vt:lpstr>
      <vt:lpstr>PowerPoint Presentation</vt:lpstr>
      <vt:lpstr>BROWSER CONFIGURATION</vt:lpstr>
      <vt:lpstr>PowerPoint Presentation</vt:lpstr>
      <vt:lpstr>PowerPoint Presentation</vt:lpstr>
      <vt:lpstr>BROWSER CONFIGURATION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Nuno Monica</cp:lastModifiedBy>
  <cp:revision>76</cp:revision>
  <dcterms:created xsi:type="dcterms:W3CDTF">2020-05-05T12:11:04Z</dcterms:created>
  <dcterms:modified xsi:type="dcterms:W3CDTF">2021-01-14T16:23:42Z</dcterms:modified>
</cp:coreProperties>
</file>